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9" r:id="rId3"/>
    <p:sldId id="492" r:id="rId4"/>
    <p:sldId id="493" r:id="rId5"/>
    <p:sldId id="491" r:id="rId6"/>
    <p:sldId id="494" r:id="rId7"/>
    <p:sldId id="4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56"/>
  </p:normalViewPr>
  <p:slideViewPr>
    <p:cSldViewPr snapToGrid="0" snapToObjects="1">
      <p:cViewPr varScale="1">
        <p:scale>
          <a:sx n="113" d="100"/>
          <a:sy n="113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27,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3001B7-6577-4E41-A662-A6CA4960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presentations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7E13B-8495-1243-86D1-E32947CDB5FF}"/>
              </a:ext>
            </a:extLst>
          </p:cNvPr>
          <p:cNvSpPr txBox="1"/>
          <p:nvPr/>
        </p:nvSpPr>
        <p:spPr>
          <a:xfrm>
            <a:off x="1248937" y="2074127"/>
            <a:ext cx="34175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Human Acceptance</a:t>
            </a:r>
          </a:p>
          <a:p>
            <a:r>
              <a:rPr lang="en-US" sz="3200" dirty="0"/>
              <a:t>Multiple fairness</a:t>
            </a:r>
          </a:p>
          <a:p>
            <a:r>
              <a:rPr lang="en-US" sz="3200" dirty="0"/>
              <a:t>Teaching tools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213CF-0DE1-A44F-A161-5CE373C72564}"/>
              </a:ext>
            </a:extLst>
          </p:cNvPr>
          <p:cNvSpPr txBox="1"/>
          <p:nvPr/>
        </p:nvSpPr>
        <p:spPr>
          <a:xfrm>
            <a:off x="1561171" y="4516244"/>
            <a:ext cx="470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Around 20 mins per group (presentation + Q&amp;A)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4C653-BD26-8645-A0AA-31AA5E7EC0A6}"/>
              </a:ext>
            </a:extLst>
          </p:cNvPr>
          <p:cNvSpPr txBox="1"/>
          <p:nvPr/>
        </p:nvSpPr>
        <p:spPr>
          <a:xfrm>
            <a:off x="1561171" y="5003180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mins break</a:t>
            </a:r>
          </a:p>
        </p:txBody>
      </p:sp>
    </p:spTree>
    <p:extLst>
      <p:ext uri="{BB962C8B-B14F-4D97-AF65-F5344CB8AC3E}">
        <p14:creationId xmlns:p14="http://schemas.microsoft.com/office/powerpoint/2010/main" val="315820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8A4-BA71-8742-AEF3-888A6948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Acceptance</a:t>
            </a:r>
          </a:p>
        </p:txBody>
      </p:sp>
    </p:spTree>
    <p:extLst>
      <p:ext uri="{BB962C8B-B14F-4D97-AF65-F5344CB8AC3E}">
        <p14:creationId xmlns:p14="http://schemas.microsoft.com/office/powerpoint/2010/main" val="42236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546F-D50E-8440-B0CE-FB369B02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fairness</a:t>
            </a:r>
          </a:p>
        </p:txBody>
      </p:sp>
    </p:spTree>
    <p:extLst>
      <p:ext uri="{BB962C8B-B14F-4D97-AF65-F5344CB8AC3E}">
        <p14:creationId xmlns:p14="http://schemas.microsoft.com/office/powerpoint/2010/main" val="210370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691-F015-9B4E-9467-DBC55F0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Jenn Wortman Vaughan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88BCA-BA8A-C048-8904-55E24D38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28" y="1569271"/>
            <a:ext cx="9069349" cy="50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546F-D50E-8440-B0CE-FB369B02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tools</a:t>
            </a:r>
          </a:p>
        </p:txBody>
      </p:sp>
    </p:spTree>
    <p:extLst>
      <p:ext uri="{BB962C8B-B14F-4D97-AF65-F5344CB8AC3E}">
        <p14:creationId xmlns:p14="http://schemas.microsoft.com/office/powerpoint/2010/main" val="339166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22C9-AB58-9C4E-A743-E1CC84C7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discussion next Thursday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958F3-4B43-DC44-9FC9-E11AAC589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96740"/>
            <a:ext cx="84963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47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CSE 410</vt:lpstr>
      <vt:lpstr>Order of presentations</vt:lpstr>
      <vt:lpstr>Human Acceptance</vt:lpstr>
      <vt:lpstr>Multiple fairness</vt:lpstr>
      <vt:lpstr>Passphrase for today: Jenn Wortman Vaughan</vt:lpstr>
      <vt:lpstr>Teaching tools</vt:lpstr>
      <vt:lpstr>Paper discussion next Thursday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84</cp:revision>
  <dcterms:created xsi:type="dcterms:W3CDTF">2020-01-30T00:44:00Z</dcterms:created>
  <dcterms:modified xsi:type="dcterms:W3CDTF">2020-02-27T18:31:00Z</dcterms:modified>
</cp:coreProperties>
</file>