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41" r:id="rId3"/>
    <p:sldId id="440" r:id="rId4"/>
    <p:sldId id="390" r:id="rId5"/>
    <p:sldId id="399" r:id="rId6"/>
    <p:sldId id="391" r:id="rId7"/>
    <p:sldId id="412" r:id="rId8"/>
    <p:sldId id="420" r:id="rId9"/>
    <p:sldId id="424" r:id="rId10"/>
    <p:sldId id="428" r:id="rId11"/>
    <p:sldId id="426" r:id="rId12"/>
    <p:sldId id="427" r:id="rId13"/>
    <p:sldId id="418" r:id="rId14"/>
    <p:sldId id="430" r:id="rId15"/>
    <p:sldId id="421" r:id="rId16"/>
    <p:sldId id="442" r:id="rId17"/>
    <p:sldId id="269" r:id="rId18"/>
    <p:sldId id="270" r:id="rId19"/>
    <p:sldId id="443" r:id="rId20"/>
    <p:sldId id="285" r:id="rId21"/>
    <p:sldId id="429" r:id="rId22"/>
    <p:sldId id="444" r:id="rId23"/>
    <p:sldId id="445" r:id="rId24"/>
    <p:sldId id="272" r:id="rId25"/>
    <p:sldId id="300" r:id="rId26"/>
    <p:sldId id="302" r:id="rId27"/>
    <p:sldId id="280" r:id="rId28"/>
    <p:sldId id="446" r:id="rId29"/>
    <p:sldId id="447" r:id="rId30"/>
    <p:sldId id="287" r:id="rId31"/>
    <p:sldId id="293" r:id="rId32"/>
    <p:sldId id="288" r:id="rId33"/>
    <p:sldId id="294" r:id="rId34"/>
    <p:sldId id="289" r:id="rId35"/>
    <p:sldId id="284" r:id="rId36"/>
    <p:sldId id="448" r:id="rId37"/>
    <p:sldId id="304" r:id="rId38"/>
    <p:sldId id="449" r:id="rId39"/>
    <p:sldId id="450" r:id="rId40"/>
    <p:sldId id="451" r:id="rId41"/>
    <p:sldId id="452" r:id="rId42"/>
    <p:sldId id="453" r:id="rId43"/>
    <p:sldId id="454" r:id="rId44"/>
    <p:sldId id="457" r:id="rId45"/>
    <p:sldId id="455" r:id="rId46"/>
    <p:sldId id="456" r:id="rId47"/>
    <p:sldId id="286" r:id="rId48"/>
    <p:sldId id="305" r:id="rId49"/>
    <p:sldId id="306" r:id="rId50"/>
    <p:sldId id="307" r:id="rId51"/>
    <p:sldId id="308" r:id="rId52"/>
    <p:sldId id="45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_3S2_41_FE?feature=oembed" TargetMode="Externa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11, 2020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1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5CBE-0607-AC43-A8B1-5D0FBC31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Vizier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ABDC-FEFC-6A40-B0B2-E56F5E6C5668}"/>
              </a:ext>
            </a:extLst>
          </p:cNvPr>
          <p:cNvSpPr txBox="1"/>
          <p:nvPr/>
        </p:nvSpPr>
        <p:spPr>
          <a:xfrm>
            <a:off x="1196622" y="1806222"/>
            <a:ext cx="398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</a:t>
            </a:r>
            <a:r>
              <a:rPr lang="en-US" sz="2400" b="1" dirty="0" err="1">
                <a:solidFill>
                  <a:srgbClr val="FF0000"/>
                </a:solidFill>
              </a:rPr>
              <a:t>gram.cse.buffalo.edu</a:t>
            </a:r>
            <a:r>
              <a:rPr lang="en-US" dirty="0"/>
              <a:t>/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FBC43F-0D72-2B4C-B793-83529ED8B00A}"/>
              </a:ext>
            </a:extLst>
          </p:cNvPr>
          <p:cNvGrpSpPr/>
          <p:nvPr/>
        </p:nvGrpSpPr>
        <p:grpSpPr>
          <a:xfrm>
            <a:off x="0" y="2644265"/>
            <a:ext cx="12192000" cy="2171626"/>
            <a:chOff x="0" y="2644265"/>
            <a:chExt cx="12192000" cy="21716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FA39CE-6D4A-464B-8B25-8B204F4F1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44265"/>
              <a:ext cx="12192000" cy="17952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6AAD2-DAD1-734D-A3F9-03945763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439513"/>
              <a:ext cx="11887200" cy="37637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7967FA7-3EAD-BE4F-B197-A1DA95CF4679}"/>
              </a:ext>
            </a:extLst>
          </p:cNvPr>
          <p:cNvSpPr/>
          <p:nvPr/>
        </p:nvSpPr>
        <p:spPr>
          <a:xfrm>
            <a:off x="304800" y="4100513"/>
            <a:ext cx="1409700" cy="33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BAD0-B745-894F-877D-9D7F8484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Familiarize yourself with it (and do the Ex.)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D55C7-4FAC-F84A-84A5-DA049514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9" y="1453062"/>
            <a:ext cx="9093013" cy="5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08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FBC43F-0D72-2B4C-B793-83529ED8B00A}"/>
              </a:ext>
            </a:extLst>
          </p:cNvPr>
          <p:cNvGrpSpPr/>
          <p:nvPr/>
        </p:nvGrpSpPr>
        <p:grpSpPr>
          <a:xfrm>
            <a:off x="0" y="2336802"/>
            <a:ext cx="12192000" cy="2171626"/>
            <a:chOff x="0" y="2458525"/>
            <a:chExt cx="12192000" cy="21716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FA39CE-6D4A-464B-8B25-8B204F4F1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58525"/>
              <a:ext cx="12192000" cy="17952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6AAD2-DAD1-734D-A3F9-03945763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253773"/>
              <a:ext cx="11887200" cy="37637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4C5CBE-0607-AC43-A8B1-5D0FBC31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Vizier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ABDC-FEFC-6A40-B0B2-E56F5E6C5668}"/>
              </a:ext>
            </a:extLst>
          </p:cNvPr>
          <p:cNvSpPr txBox="1"/>
          <p:nvPr/>
        </p:nvSpPr>
        <p:spPr>
          <a:xfrm>
            <a:off x="1196622" y="1806222"/>
            <a:ext cx="398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</a:t>
            </a:r>
            <a:r>
              <a:rPr lang="en-US" sz="2400" b="1" dirty="0" err="1">
                <a:solidFill>
                  <a:srgbClr val="FF0000"/>
                </a:solidFill>
              </a:rPr>
              <a:t>gram.cse.buffalo.edu</a:t>
            </a:r>
            <a:r>
              <a:rPr lang="en-US" dirty="0"/>
              <a:t>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67FA7-3EAD-BE4F-B197-A1DA95CF4679}"/>
              </a:ext>
            </a:extLst>
          </p:cNvPr>
          <p:cNvSpPr/>
          <p:nvPr/>
        </p:nvSpPr>
        <p:spPr>
          <a:xfrm>
            <a:off x="133350" y="4163369"/>
            <a:ext cx="1409700" cy="33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7-Point Star 3">
            <a:extLst>
              <a:ext uri="{FF2B5EF4-FFF2-40B4-BE49-F238E27FC236}">
                <a16:creationId xmlns:a16="http://schemas.microsoft.com/office/drawing/2014/main" id="{75624E60-4FAB-FA42-BA2A-4DFA6BECB635}"/>
              </a:ext>
            </a:extLst>
          </p:cNvPr>
          <p:cNvSpPr/>
          <p:nvPr/>
        </p:nvSpPr>
        <p:spPr>
          <a:xfrm>
            <a:off x="3187359" y="4502369"/>
            <a:ext cx="3227729" cy="1898431"/>
          </a:xfrm>
          <a:prstGeom prst="star7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Bonus point opportunity!</a:t>
            </a:r>
          </a:p>
        </p:txBody>
      </p:sp>
    </p:spTree>
    <p:extLst>
      <p:ext uri="{BB962C8B-B14F-4D97-AF65-F5344CB8AC3E}">
        <p14:creationId xmlns:p14="http://schemas.microsoft.com/office/powerpoint/2010/main" val="26219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3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BF7B-83D0-4F46-9B5C-A04C3B25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classes</a:t>
            </a:r>
          </a:p>
        </p:txBody>
      </p:sp>
      <p:sp>
        <p:nvSpPr>
          <p:cNvPr id="3" name="AutoShape 2" descr="Responsive image">
            <a:extLst>
              <a:ext uri="{FF2B5EF4-FFF2-40B4-BE49-F238E27FC236}">
                <a16:creationId xmlns:a16="http://schemas.microsoft.com/office/drawing/2014/main" id="{1835D259-FD52-2C44-813D-89B4143B7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sponsive image">
            <a:extLst>
              <a:ext uri="{FF2B5EF4-FFF2-40B4-BE49-F238E27FC236}">
                <a16:creationId xmlns:a16="http://schemas.microsoft.com/office/drawing/2014/main" id="{EEA676E6-8719-7C42-AD4C-5DBD38E4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738"/>
            <a:ext cx="12192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9B3A5EF-575B-3546-ACCC-8A9E2920EC69}"/>
              </a:ext>
            </a:extLst>
          </p:cNvPr>
          <p:cNvGrpSpPr/>
          <p:nvPr/>
        </p:nvGrpSpPr>
        <p:grpSpPr>
          <a:xfrm>
            <a:off x="2197122" y="2063719"/>
            <a:ext cx="4478370" cy="4175899"/>
            <a:chOff x="2197122" y="206371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51706" y="206371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51706" y="546484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44612" y="593184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68287" y="361039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41539" y="541968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80867" y="541968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74953" y="230215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74953" y="362577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9E9939-7F40-054F-8754-076FBF742B51}"/>
                </a:ext>
              </a:extLst>
            </p:cNvPr>
            <p:cNvSpPr/>
            <p:nvPr/>
          </p:nvSpPr>
          <p:spPr>
            <a:xfrm>
              <a:off x="3176443" y="2427211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B8531D-54E2-964E-A5E3-17050282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 to two input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0E334-20D3-FE46-87DC-257774B29766}"/>
              </a:ext>
            </a:extLst>
          </p:cNvPr>
          <p:cNvSpPr txBox="1"/>
          <p:nvPr/>
        </p:nvSpPr>
        <p:spPr>
          <a:xfrm>
            <a:off x="7140724" y="3241058"/>
            <a:ext cx="421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 risk of heart disease</a:t>
            </a:r>
          </a:p>
        </p:txBody>
      </p:sp>
    </p:spTree>
    <p:extLst>
      <p:ext uri="{BB962C8B-B14F-4D97-AF65-F5344CB8AC3E}">
        <p14:creationId xmlns:p14="http://schemas.microsoft.com/office/powerpoint/2010/main" val="218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2124679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525801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99280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67135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480645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480645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363118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686739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33CEB-8851-E446-A4EB-58C0F47133F2}"/>
              </a:ext>
            </a:extLst>
          </p:cNvPr>
          <p:cNvSpPr/>
          <p:nvPr/>
        </p:nvSpPr>
        <p:spPr>
          <a:xfrm>
            <a:off x="3191683" y="2488171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DA1CD-D345-8142-B0DB-2AC16BCBD5F6}"/>
              </a:ext>
            </a:extLst>
          </p:cNvPr>
          <p:cNvGrpSpPr/>
          <p:nvPr/>
        </p:nvGrpSpPr>
        <p:grpSpPr>
          <a:xfrm>
            <a:off x="2690193" y="4880358"/>
            <a:ext cx="2736250" cy="954616"/>
            <a:chOff x="2690193" y="4880358"/>
            <a:chExt cx="2736250" cy="954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5006135" y="5483843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2690193" y="4920302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CBFEAF-A068-D947-947E-871C7FCBFBA0}"/>
                </a:ext>
              </a:extLst>
            </p:cNvPr>
            <p:cNvCxnSpPr/>
            <p:nvPr/>
          </p:nvCxnSpPr>
          <p:spPr>
            <a:xfrm>
              <a:off x="3166946" y="5058802"/>
              <a:ext cx="20493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7D07E1-E072-5749-8550-30A1FFC63C04}"/>
                </a:ext>
              </a:extLst>
            </p:cNvPr>
            <p:cNvCxnSpPr/>
            <p:nvPr/>
          </p:nvCxnSpPr>
          <p:spPr>
            <a:xfrm>
              <a:off x="5216289" y="5058802"/>
              <a:ext cx="0" cy="4669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8232" y="4880358"/>
              <a:ext cx="256116" cy="3129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BA6C3F-5572-B64B-AD19-8D31D59B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4282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0420D2-611A-6247-BC13-827DC506C2D8}"/>
              </a:ext>
            </a:extLst>
          </p:cNvPr>
          <p:cNvGrpSpPr/>
          <p:nvPr/>
        </p:nvGrpSpPr>
        <p:grpSpPr>
          <a:xfrm>
            <a:off x="657882" y="2124679"/>
            <a:ext cx="4478370" cy="4175899"/>
            <a:chOff x="2212362" y="212467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212467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552580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99280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367135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548064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548064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236311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368673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33CEB-8851-E446-A4EB-58C0F47133F2}"/>
                </a:ext>
              </a:extLst>
            </p:cNvPr>
            <p:cNvSpPr/>
            <p:nvPr/>
          </p:nvSpPr>
          <p:spPr>
            <a:xfrm>
              <a:off x="3191683" y="2488171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FDA1CD-D345-8142-B0DB-2AC16BCBD5F6}"/>
                </a:ext>
              </a:extLst>
            </p:cNvPr>
            <p:cNvGrpSpPr/>
            <p:nvPr/>
          </p:nvGrpSpPr>
          <p:grpSpPr>
            <a:xfrm>
              <a:off x="2690193" y="4880358"/>
              <a:ext cx="2736250" cy="954616"/>
              <a:chOff x="2690193" y="4880358"/>
              <a:chExt cx="2736250" cy="95461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6E91377-60D0-A54A-9F99-D6BC5D016CBF}"/>
                  </a:ext>
                </a:extLst>
              </p:cNvPr>
              <p:cNvGrpSpPr/>
              <p:nvPr/>
            </p:nvGrpSpPr>
            <p:grpSpPr>
              <a:xfrm>
                <a:off x="5006135" y="5483843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DD5A597-EE4E-F649-A29F-BC4183FE1B4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B7B5007-E520-D34D-8EB2-2AB9AF114AB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180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099645D-9107-5D44-B340-407A573225C7}"/>
                  </a:ext>
                </a:extLst>
              </p:cNvPr>
              <p:cNvGrpSpPr/>
              <p:nvPr/>
            </p:nvGrpSpPr>
            <p:grpSpPr>
              <a:xfrm>
                <a:off x="2690193" y="4920302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154A673-9BF9-9841-8772-3029E6BC2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4519A1E-ED87-B840-913C-CD076824C7BA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80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7CBFEAF-A068-D947-947E-871C7FCBFBA0}"/>
                  </a:ext>
                </a:extLst>
              </p:cNvPr>
              <p:cNvCxnSpPr/>
              <p:nvPr/>
            </p:nvCxnSpPr>
            <p:spPr>
              <a:xfrm>
                <a:off x="3166946" y="5058802"/>
                <a:ext cx="2049343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D7D07E1-E072-5749-8550-30A1FFC63C04}"/>
                  </a:ext>
                </a:extLst>
              </p:cNvPr>
              <p:cNvCxnSpPr/>
              <p:nvPr/>
            </p:nvCxnSpPr>
            <p:spPr>
              <a:xfrm>
                <a:off x="5216289" y="5058802"/>
                <a:ext cx="0" cy="46699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2B2B5A-CD3A-DB43-84D7-5E01971D0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8232" y="4880358"/>
                <a:ext cx="256116" cy="312927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BA6C3F-5572-B64B-AD19-8D31D59B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every human get their unique point?</a:t>
            </a:r>
          </a:p>
        </p:txBody>
      </p:sp>
      <p:sp>
        <p:nvSpPr>
          <p:cNvPr id="11" name="7-Point Star 10">
            <a:extLst>
              <a:ext uri="{FF2B5EF4-FFF2-40B4-BE49-F238E27FC236}">
                <a16:creationId xmlns:a16="http://schemas.microsoft.com/office/drawing/2014/main" id="{7AA8E471-F79E-9246-B3D9-2AA81DE05348}"/>
              </a:ext>
            </a:extLst>
          </p:cNvPr>
          <p:cNvSpPr/>
          <p:nvPr/>
        </p:nvSpPr>
        <p:spPr>
          <a:xfrm>
            <a:off x="7014454" y="2737259"/>
            <a:ext cx="3050253" cy="2143099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39838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4398D-DEEB-9C49-9C91-AD13B78E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bonus opportunity deadline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E01F9-4BB8-B347-A318-1AC378E3E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700"/>
            <a:ext cx="12192000" cy="58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4E224-1164-9146-8C40-10DA49BD2178}"/>
              </a:ext>
            </a:extLst>
          </p:cNvPr>
          <p:cNvGrpSpPr/>
          <p:nvPr/>
        </p:nvGrpSpPr>
        <p:grpSpPr>
          <a:xfrm>
            <a:off x="4589122" y="252117"/>
            <a:ext cx="7072806" cy="5830763"/>
            <a:chOff x="4589122" y="252117"/>
            <a:chExt cx="7072806" cy="5830763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F85BD62-94B3-F243-8D4B-5C8E8F9B78C5}"/>
                </a:ext>
              </a:extLst>
            </p:cNvPr>
            <p:cNvSpPr/>
            <p:nvPr/>
          </p:nvSpPr>
          <p:spPr>
            <a:xfrm>
              <a:off x="6046694" y="4504765"/>
              <a:ext cx="4410635" cy="1089211"/>
            </a:xfrm>
            <a:custGeom>
              <a:avLst/>
              <a:gdLst>
                <a:gd name="connsiteX0" fmla="*/ 0 w 4410635"/>
                <a:gd name="connsiteY0" fmla="*/ 1048870 h 1089211"/>
                <a:gd name="connsiteX1" fmla="*/ 3361765 w 4410635"/>
                <a:gd name="connsiteY1" fmla="*/ 1089211 h 1089211"/>
                <a:gd name="connsiteX2" fmla="*/ 4410635 w 4410635"/>
                <a:gd name="connsiteY2" fmla="*/ 0 h 1089211"/>
                <a:gd name="connsiteX3" fmla="*/ 1210235 w 4410635"/>
                <a:gd name="connsiteY3" fmla="*/ 0 h 1089211"/>
                <a:gd name="connsiteX4" fmla="*/ 0 w 4410635"/>
                <a:gd name="connsiteY4" fmla="*/ 1048870 h 108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0635" h="1089211">
                  <a:moveTo>
                    <a:pt x="0" y="1048870"/>
                  </a:moveTo>
                  <a:lnTo>
                    <a:pt x="3361765" y="1089211"/>
                  </a:lnTo>
                  <a:lnTo>
                    <a:pt x="4410635" y="0"/>
                  </a:lnTo>
                  <a:lnTo>
                    <a:pt x="1210235" y="0"/>
                  </a:lnTo>
                  <a:lnTo>
                    <a:pt x="0" y="10488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2C96033-76E2-B440-A1A4-3B66D2010CA6}"/>
                </a:ext>
              </a:extLst>
            </p:cNvPr>
            <p:cNvSpPr/>
            <p:nvPr/>
          </p:nvSpPr>
          <p:spPr>
            <a:xfrm>
              <a:off x="5966012" y="1519518"/>
              <a:ext cx="1264023" cy="4047564"/>
            </a:xfrm>
            <a:custGeom>
              <a:avLst/>
              <a:gdLst>
                <a:gd name="connsiteX0" fmla="*/ 40341 w 1264023"/>
                <a:gd name="connsiteY0" fmla="*/ 4047564 h 4047564"/>
                <a:gd name="connsiteX1" fmla="*/ 0 w 1264023"/>
                <a:gd name="connsiteY1" fmla="*/ 1143000 h 4047564"/>
                <a:gd name="connsiteX2" fmla="*/ 1237129 w 1264023"/>
                <a:gd name="connsiteY2" fmla="*/ 0 h 4047564"/>
                <a:gd name="connsiteX3" fmla="*/ 1264023 w 1264023"/>
                <a:gd name="connsiteY3" fmla="*/ 2998694 h 4047564"/>
                <a:gd name="connsiteX4" fmla="*/ 40341 w 1264023"/>
                <a:gd name="connsiteY4" fmla="*/ 4047564 h 404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023" h="4047564">
                  <a:moveTo>
                    <a:pt x="40341" y="4047564"/>
                  </a:moveTo>
                  <a:lnTo>
                    <a:pt x="0" y="1143000"/>
                  </a:lnTo>
                  <a:lnTo>
                    <a:pt x="1237129" y="0"/>
                  </a:lnTo>
                  <a:lnTo>
                    <a:pt x="1264023" y="2998694"/>
                  </a:lnTo>
                  <a:lnTo>
                    <a:pt x="40341" y="40475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7236917" y="1109875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7236917" y="4510997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10557202" y="4182497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6510225" y="680952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10226750" y="4465841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6760164" y="1348314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6760164" y="2671935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33CEB-8851-E446-A4EB-58C0F47133F2}"/>
                </a:ext>
              </a:extLst>
            </p:cNvPr>
            <p:cNvSpPr/>
            <p:nvPr/>
          </p:nvSpPr>
          <p:spPr>
            <a:xfrm>
              <a:off x="7261654" y="1473367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E262521-3C74-9043-A9B6-310AB74FB7CF}"/>
                </a:ext>
              </a:extLst>
            </p:cNvPr>
            <p:cNvCxnSpPr/>
            <p:nvPr/>
          </p:nvCxnSpPr>
          <p:spPr>
            <a:xfrm flipH="1">
              <a:off x="5576042" y="4510997"/>
              <a:ext cx="1685612" cy="1432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1214D4-140D-454A-9936-A0202894BC50}"/>
                </a:ext>
              </a:extLst>
            </p:cNvPr>
            <p:cNvSpPr txBox="1"/>
            <p:nvPr/>
          </p:nvSpPr>
          <p:spPr>
            <a:xfrm rot="19334762">
              <a:off x="4589122" y="5775103"/>
              <a:ext cx="99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Age (years)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F4148D8-57D9-B048-97B3-1FFE3E198D40}"/>
                </a:ext>
              </a:extLst>
            </p:cNvPr>
            <p:cNvGrpSpPr/>
            <p:nvPr/>
          </p:nvGrpSpPr>
          <p:grpSpPr>
            <a:xfrm rot="2740782">
              <a:off x="5620865" y="5280184"/>
              <a:ext cx="527140" cy="276999"/>
              <a:chOff x="2690193" y="1509678"/>
              <a:chExt cx="527140" cy="27699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5A4AD78-029E-514F-9913-D21396AAAD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0E75AC-39BA-7E40-8468-196DE1B7D344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55A51B4-E7AD-C449-A1BD-AF691BF65035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>
              <a:off x="5966012" y="2662518"/>
              <a:ext cx="3398796" cy="2350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40D1BB0-C143-304B-960D-A77B023DEA50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>
              <a:off x="9364808" y="2671935"/>
              <a:ext cx="43651" cy="29220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1A4A278-6526-6C4F-BE7E-F8DE32196C9F}"/>
                </a:ext>
              </a:extLst>
            </p:cNvPr>
            <p:cNvCxnSpPr/>
            <p:nvPr/>
          </p:nvCxnSpPr>
          <p:spPr>
            <a:xfrm flipV="1">
              <a:off x="9364808" y="1519518"/>
              <a:ext cx="1072096" cy="1143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37BF4-4183-804E-B7D4-7BE9F6FAAF11}"/>
              </a:ext>
            </a:extLst>
          </p:cNvPr>
          <p:cNvGrpSpPr/>
          <p:nvPr/>
        </p:nvGrpSpPr>
        <p:grpSpPr>
          <a:xfrm>
            <a:off x="6618747" y="3905498"/>
            <a:ext cx="2877667" cy="1023788"/>
            <a:chOff x="6618747" y="3905498"/>
            <a:chExt cx="2877667" cy="10237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8766078" y="4465841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9076106" y="4469039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6760164" y="3905498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30271" y="4243353"/>
              <a:ext cx="256116" cy="312927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E6B6E-F29A-B947-8183-D386E1456134}"/>
                </a:ext>
              </a:extLst>
            </p:cNvPr>
            <p:cNvGrpSpPr/>
            <p:nvPr/>
          </p:nvGrpSpPr>
          <p:grpSpPr>
            <a:xfrm rot="2740782">
              <a:off x="6513314" y="4546853"/>
              <a:ext cx="487866" cy="276999"/>
              <a:chOff x="2729467" y="1509678"/>
              <a:chExt cx="487866" cy="276999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F3F42DD-EAC4-1446-BF32-362F2EE5E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D56CB2-B172-7E48-8EF5-148F8BA3E278}"/>
                  </a:ext>
                </a:extLst>
              </p:cNvPr>
              <p:cNvSpPr txBox="1"/>
              <p:nvPr/>
            </p:nvSpPr>
            <p:spPr>
              <a:xfrm>
                <a:off x="2729467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AFF37F-157D-2A40-A3BA-2B7739273F67}"/>
                </a:ext>
              </a:extLst>
            </p:cNvPr>
            <p:cNvCxnSpPr>
              <a:cxnSpLocks/>
            </p:cNvCxnSpPr>
            <p:nvPr/>
          </p:nvCxnSpPr>
          <p:spPr>
            <a:xfrm>
              <a:off x="6906277" y="4795684"/>
              <a:ext cx="21698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4BF784-179E-D54E-A655-C9A94893CF5F}"/>
                </a:ext>
              </a:extLst>
            </p:cNvPr>
            <p:cNvCxnSpPr/>
            <p:nvPr/>
          </p:nvCxnSpPr>
          <p:spPr>
            <a:xfrm flipH="1">
              <a:off x="9076106" y="4510997"/>
              <a:ext cx="210154" cy="30597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25104D-3BB2-F848-AA46-6CB9F8769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2830" y="4414066"/>
              <a:ext cx="0" cy="3681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1783D5-69CF-4948-96FD-E955BC137309}"/>
                </a:ext>
              </a:extLst>
            </p:cNvPr>
            <p:cNvCxnSpPr/>
            <p:nvPr/>
          </p:nvCxnSpPr>
          <p:spPr>
            <a:xfrm flipH="1">
              <a:off x="6890355" y="4043997"/>
              <a:ext cx="343533" cy="37006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3D4623-DB5A-EF4E-B954-76DE402A3723}"/>
                </a:ext>
              </a:extLst>
            </p:cNvPr>
            <p:cNvCxnSpPr/>
            <p:nvPr/>
          </p:nvCxnSpPr>
          <p:spPr>
            <a:xfrm>
              <a:off x="7261654" y="4043997"/>
              <a:ext cx="20246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E35818-77E8-6242-8B90-A1087FE3765E}"/>
                </a:ext>
              </a:extLst>
            </p:cNvPr>
            <p:cNvCxnSpPr>
              <a:cxnSpLocks/>
            </p:cNvCxnSpPr>
            <p:nvPr/>
          </p:nvCxnSpPr>
          <p:spPr>
            <a:xfrm>
              <a:off x="9286260" y="4043997"/>
              <a:ext cx="0" cy="44226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F7731AF-EC3E-B843-A870-1991339BF732}"/>
                </a:ext>
              </a:extLst>
            </p:cNvPr>
            <p:cNvCxnSpPr/>
            <p:nvPr/>
          </p:nvCxnSpPr>
          <p:spPr>
            <a:xfrm>
              <a:off x="6924685" y="4414066"/>
              <a:ext cx="20741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DA5B051-602A-B845-ACE4-9F1EC7CBC6C7}"/>
                </a:ext>
              </a:extLst>
            </p:cNvPr>
            <p:cNvCxnSpPr>
              <a:cxnSpLocks/>
            </p:cNvCxnSpPr>
            <p:nvPr/>
          </p:nvCxnSpPr>
          <p:spPr>
            <a:xfrm>
              <a:off x="8998810" y="4414066"/>
              <a:ext cx="24736" cy="4318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A22649A-0E9D-E548-B87A-5A617FDC4C8C}"/>
                </a:ext>
              </a:extLst>
            </p:cNvPr>
            <p:cNvCxnSpPr/>
            <p:nvPr/>
          </p:nvCxnSpPr>
          <p:spPr>
            <a:xfrm flipV="1">
              <a:off x="9011178" y="4043997"/>
              <a:ext cx="275082" cy="37006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9E80AD-9A34-F84F-99A7-529CE0D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42801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92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3C84-AF99-0B44-9EB0-5A1BD526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binary classification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B4651-9695-1B4F-8F8E-143D58D8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156"/>
            <a:ext cx="12192000" cy="2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2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3AFE-3D79-AF48-9C95-5944D334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17E06-B689-4544-BEB3-C556D9A01FB5}"/>
              </a:ext>
            </a:extLst>
          </p:cNvPr>
          <p:cNvSpPr txBox="1"/>
          <p:nvPr/>
        </p:nvSpPr>
        <p:spPr>
          <a:xfrm>
            <a:off x="634953" y="1690688"/>
            <a:ext cx="1092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”curve”/function that labels every point either as positive (blue) or negative (yellow)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BFD89D-CEDB-7B40-9841-52ED912510AB}"/>
              </a:ext>
            </a:extLst>
          </p:cNvPr>
          <p:cNvGrpSpPr/>
          <p:nvPr/>
        </p:nvGrpSpPr>
        <p:grpSpPr>
          <a:xfrm>
            <a:off x="3497913" y="2551399"/>
            <a:ext cx="4000539" cy="3707097"/>
            <a:chOff x="2690193" y="1271239"/>
            <a:chExt cx="4000539" cy="370709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1679256-335D-814C-A82E-174D1C60E5B8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4A0E956-812E-9244-87E1-3D8DDB741B8B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3BE22D-B2C9-F046-BEE2-0B97C9965155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13C929-017F-BE41-BDD8-32C45CABB2B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2FB0E0-70F4-C348-85C4-CD450007303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302362-83EF-484B-B161-24F8BD08AB0D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BDEB63E-4236-2F46-80CE-935AC9463B4E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2C717A-FF9F-844D-B2C5-6579605D79A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54833A-0136-0C43-8443-C813A5074A5F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94D57A7-0400-8640-8A77-3A1AF9DCAD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BB94B3-4063-2142-8D7B-7EB1312BDEBC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7324B6-EB35-FE49-8A3E-E3B08E3ADC7E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EE3067-6328-B044-BB9D-BE951DBE5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FA4ABA-2591-0B4F-AAFC-7091E627487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33CF48-7B8F-0343-B014-D252EDDE6C5F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DFB581B-1DBE-4949-B4F7-DB7EDF227A6C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CF0905-FBDA-AF42-BE1B-5EDB3CC8A74A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5C67CF-9E34-4544-8364-10F87D64BFFD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2D2AF5F0-0A68-F04D-9401-9491D88F11C4}"/>
              </a:ext>
            </a:extLst>
          </p:cNvPr>
          <p:cNvSpPr/>
          <p:nvPr/>
        </p:nvSpPr>
        <p:spPr>
          <a:xfrm>
            <a:off x="7985760" y="2551399"/>
            <a:ext cx="3703320" cy="1562060"/>
          </a:xfrm>
          <a:prstGeom prst="cloudCallout">
            <a:avLst>
              <a:gd name="adj1" fmla="val -13014"/>
              <a:gd name="adj2" fmla="val 4396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line “defines” the model. Almost…</a:t>
            </a:r>
          </a:p>
        </p:txBody>
      </p:sp>
    </p:spTree>
    <p:extLst>
      <p:ext uri="{BB962C8B-B14F-4D97-AF65-F5344CB8AC3E}">
        <p14:creationId xmlns:p14="http://schemas.microsoft.com/office/powerpoint/2010/main" val="36156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543637" y="605376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2967312" y="373231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597B3-5525-B84F-BE38-369E8E18DADE}"/>
              </a:ext>
            </a:extLst>
          </p:cNvPr>
          <p:cNvGrpSpPr/>
          <p:nvPr/>
        </p:nvGrpSpPr>
        <p:grpSpPr>
          <a:xfrm>
            <a:off x="3873978" y="218563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787576-778F-044A-8590-2372B43F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colors can be flipped!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2C3AF9-FF53-1B41-A01A-0419569B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" y="3109735"/>
            <a:ext cx="12192000" cy="14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2811852" y="2227318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2811852" y="5628440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004758" y="6095440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428433" y="3773990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5801685" y="5583284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341013" y="5583284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335099" y="2465757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335099" y="3789378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2823142" y="2590810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0D91CCE-A053-CC40-8B5E-6BE546D6C764}"/>
              </a:ext>
            </a:extLst>
          </p:cNvPr>
          <p:cNvSpPr/>
          <p:nvPr/>
        </p:nvSpPr>
        <p:spPr>
          <a:xfrm>
            <a:off x="3405851" y="2610067"/>
            <a:ext cx="2653302" cy="2164977"/>
          </a:xfrm>
          <a:custGeom>
            <a:avLst/>
            <a:gdLst>
              <a:gd name="connsiteX0" fmla="*/ 44572 w 2653302"/>
              <a:gd name="connsiteY0" fmla="*/ 0 h 2164977"/>
              <a:gd name="connsiteX1" fmla="*/ 353855 w 2653302"/>
              <a:gd name="connsiteY1" fmla="*/ 1761565 h 2164977"/>
              <a:gd name="connsiteX2" fmla="*/ 2653302 w 2653302"/>
              <a:gd name="connsiteY2" fmla="*/ 2164977 h 216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3302" h="2164977">
                <a:moveTo>
                  <a:pt x="44572" y="0"/>
                </a:moveTo>
                <a:cubicBezTo>
                  <a:pt x="-18181" y="700368"/>
                  <a:pt x="-80933" y="1400736"/>
                  <a:pt x="353855" y="1761565"/>
                </a:cubicBezTo>
                <a:cubicBezTo>
                  <a:pt x="788643" y="2122395"/>
                  <a:pt x="1720972" y="2143686"/>
                  <a:pt x="2653302" y="2164977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F55404C-36C6-984C-B68C-F9258214FFBE}"/>
              </a:ext>
            </a:extLst>
          </p:cNvPr>
          <p:cNvSpPr/>
          <p:nvPr/>
        </p:nvSpPr>
        <p:spPr>
          <a:xfrm>
            <a:off x="3423530" y="2596620"/>
            <a:ext cx="2595282" cy="2178424"/>
          </a:xfrm>
          <a:custGeom>
            <a:avLst/>
            <a:gdLst>
              <a:gd name="connsiteX0" fmla="*/ 0 w 2595282"/>
              <a:gd name="connsiteY0" fmla="*/ 0 h 2178424"/>
              <a:gd name="connsiteX1" fmla="*/ 2595282 w 2595282"/>
              <a:gd name="connsiteY1" fmla="*/ 26894 h 2178424"/>
              <a:gd name="connsiteX2" fmla="*/ 2581835 w 2595282"/>
              <a:gd name="connsiteY2" fmla="*/ 2178424 h 2178424"/>
              <a:gd name="connsiteX3" fmla="*/ 0 w 2595282"/>
              <a:gd name="connsiteY3" fmla="*/ 0 h 21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282" h="2178424">
                <a:moveTo>
                  <a:pt x="0" y="0"/>
                </a:moveTo>
                <a:lnTo>
                  <a:pt x="2595282" y="26894"/>
                </a:lnTo>
                <a:cubicBezTo>
                  <a:pt x="2590800" y="744071"/>
                  <a:pt x="2586317" y="1461247"/>
                  <a:pt x="2581835" y="21784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10E091-4F11-C342-B4D5-D99436C98773}"/>
              </a:ext>
            </a:extLst>
          </p:cNvPr>
          <p:cNvCxnSpPr/>
          <p:nvPr/>
        </p:nvCxnSpPr>
        <p:spPr>
          <a:xfrm flipV="1">
            <a:off x="7669680" y="2227318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FF797D-8A1F-8046-BC88-6D6D073F5338}"/>
              </a:ext>
            </a:extLst>
          </p:cNvPr>
          <p:cNvCxnSpPr/>
          <p:nvPr/>
        </p:nvCxnSpPr>
        <p:spPr>
          <a:xfrm>
            <a:off x="7669680" y="5628440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5BC997B-66B5-AD41-9D54-860BCE0DCAB2}"/>
              </a:ext>
            </a:extLst>
          </p:cNvPr>
          <p:cNvSpPr txBox="1"/>
          <p:nvPr/>
        </p:nvSpPr>
        <p:spPr>
          <a:xfrm>
            <a:off x="8862586" y="6095440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69BF9F-AF27-E248-ADBD-D42BE3E0F766}"/>
              </a:ext>
            </a:extLst>
          </p:cNvPr>
          <p:cNvSpPr txBox="1"/>
          <p:nvPr/>
        </p:nvSpPr>
        <p:spPr>
          <a:xfrm rot="16200000">
            <a:off x="6286261" y="3773990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7A349B-1154-8142-A050-080A29209C1B}"/>
              </a:ext>
            </a:extLst>
          </p:cNvPr>
          <p:cNvGrpSpPr/>
          <p:nvPr/>
        </p:nvGrpSpPr>
        <p:grpSpPr>
          <a:xfrm>
            <a:off x="10659513" y="5583284"/>
            <a:ext cx="420308" cy="351131"/>
            <a:chOff x="6156779" y="4627205"/>
            <a:chExt cx="420308" cy="35113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D88245-6D7B-1246-8403-37DFB5F9A951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CB223C-A548-8441-9B72-08FFC5C5A0A5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2F6E94-BB01-7A4F-A57C-B7C46E912383}"/>
              </a:ext>
            </a:extLst>
          </p:cNvPr>
          <p:cNvGrpSpPr/>
          <p:nvPr/>
        </p:nvGrpSpPr>
        <p:grpSpPr>
          <a:xfrm>
            <a:off x="9198841" y="5583284"/>
            <a:ext cx="420308" cy="351131"/>
            <a:chOff x="6156779" y="4627205"/>
            <a:chExt cx="420308" cy="35113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F175A0-DD81-2B4B-B7BC-0D9EE1665BBB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E3CB53-3E91-CF45-B236-A56AB581E2B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C81AFE-06E4-684C-AE73-E08D33EAEE04}"/>
              </a:ext>
            </a:extLst>
          </p:cNvPr>
          <p:cNvGrpSpPr/>
          <p:nvPr/>
        </p:nvGrpSpPr>
        <p:grpSpPr>
          <a:xfrm>
            <a:off x="7192927" y="2465757"/>
            <a:ext cx="527140" cy="276999"/>
            <a:chOff x="2690193" y="1509678"/>
            <a:chExt cx="527140" cy="27699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E5F0DD-CBA3-B845-876B-8E8810C70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B60BFF-36CC-424D-A383-7462DE6CA66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68F43A-1BD2-584E-B4EC-E20638F60DF6}"/>
              </a:ext>
            </a:extLst>
          </p:cNvPr>
          <p:cNvGrpSpPr/>
          <p:nvPr/>
        </p:nvGrpSpPr>
        <p:grpSpPr>
          <a:xfrm>
            <a:off x="7192927" y="3789378"/>
            <a:ext cx="527140" cy="276999"/>
            <a:chOff x="2690193" y="1509678"/>
            <a:chExt cx="527140" cy="27699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EFFC45F-F764-9947-91E6-1EBCF69A0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74BD44-928A-BE4E-91F3-C63C1A24EF28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3DF5AF5-A5D0-5E46-9D8F-4D8ABBCA7D86}"/>
              </a:ext>
            </a:extLst>
          </p:cNvPr>
          <p:cNvSpPr/>
          <p:nvPr/>
        </p:nvSpPr>
        <p:spPr>
          <a:xfrm>
            <a:off x="7694417" y="2590810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E377962-6552-0547-8473-1A4D3AF0E0ED}"/>
              </a:ext>
            </a:extLst>
          </p:cNvPr>
          <p:cNvSpPr/>
          <p:nvPr/>
        </p:nvSpPr>
        <p:spPr>
          <a:xfrm>
            <a:off x="7689687" y="3238701"/>
            <a:ext cx="1519522" cy="2181802"/>
          </a:xfrm>
          <a:custGeom>
            <a:avLst/>
            <a:gdLst>
              <a:gd name="connsiteX0" fmla="*/ 13447 w 1519522"/>
              <a:gd name="connsiteY0" fmla="*/ 110954 h 2181802"/>
              <a:gd name="connsiteX1" fmla="*/ 1519518 w 1519522"/>
              <a:gd name="connsiteY1" fmla="*/ 231978 h 2181802"/>
              <a:gd name="connsiteX2" fmla="*/ 0 w 1519522"/>
              <a:gd name="connsiteY2" fmla="*/ 2181802 h 218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522" h="2181802">
                <a:moveTo>
                  <a:pt x="13447" y="110954"/>
                </a:moveTo>
                <a:cubicBezTo>
                  <a:pt x="767603" y="-1105"/>
                  <a:pt x="1521759" y="-113163"/>
                  <a:pt x="1519518" y="231978"/>
                </a:cubicBezTo>
                <a:cubicBezTo>
                  <a:pt x="1517277" y="577119"/>
                  <a:pt x="758638" y="1379460"/>
                  <a:pt x="0" y="2181802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B6358-CC45-764A-905A-1B1ECE84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go beyond linear models: why not?</a:t>
            </a:r>
          </a:p>
        </p:txBody>
      </p:sp>
    </p:spTree>
    <p:extLst>
      <p:ext uri="{BB962C8B-B14F-4D97-AF65-F5344CB8AC3E}">
        <p14:creationId xmlns:p14="http://schemas.microsoft.com/office/powerpoint/2010/main" val="143510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2446210" y="2002759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2446210" y="5403881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3639116" y="587088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062791" y="354943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5436043" y="5358725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3975371" y="5358725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1969457" y="2241198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1969457" y="3564819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2470947" y="2366251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FD4A35C-FA6F-7F45-9354-4DD2938A6C89}"/>
              </a:ext>
            </a:extLst>
          </p:cNvPr>
          <p:cNvSpPr/>
          <p:nvPr/>
        </p:nvSpPr>
        <p:spPr>
          <a:xfrm>
            <a:off x="2775345" y="2856155"/>
            <a:ext cx="744866" cy="739589"/>
          </a:xfrm>
          <a:custGeom>
            <a:avLst/>
            <a:gdLst>
              <a:gd name="connsiteX0" fmla="*/ 121178 w 744866"/>
              <a:gd name="connsiteY0" fmla="*/ 26894 h 739589"/>
              <a:gd name="connsiteX1" fmla="*/ 121178 w 744866"/>
              <a:gd name="connsiteY1" fmla="*/ 26894 h 739589"/>
              <a:gd name="connsiteX2" fmla="*/ 154 w 744866"/>
              <a:gd name="connsiteY2" fmla="*/ 295836 h 739589"/>
              <a:gd name="connsiteX3" fmla="*/ 27048 w 744866"/>
              <a:gd name="connsiteY3" fmla="*/ 470647 h 739589"/>
              <a:gd name="connsiteX4" fmla="*/ 53943 w 744866"/>
              <a:gd name="connsiteY4" fmla="*/ 497541 h 739589"/>
              <a:gd name="connsiteX5" fmla="*/ 107731 w 744866"/>
              <a:gd name="connsiteY5" fmla="*/ 578224 h 739589"/>
              <a:gd name="connsiteX6" fmla="*/ 215307 w 744866"/>
              <a:gd name="connsiteY6" fmla="*/ 672353 h 739589"/>
              <a:gd name="connsiteX7" fmla="*/ 255648 w 744866"/>
              <a:gd name="connsiteY7" fmla="*/ 699247 h 739589"/>
              <a:gd name="connsiteX8" fmla="*/ 336331 w 744866"/>
              <a:gd name="connsiteY8" fmla="*/ 726141 h 739589"/>
              <a:gd name="connsiteX9" fmla="*/ 376672 w 744866"/>
              <a:gd name="connsiteY9" fmla="*/ 739589 h 739589"/>
              <a:gd name="connsiteX10" fmla="*/ 524590 w 744866"/>
              <a:gd name="connsiteY10" fmla="*/ 726141 h 739589"/>
              <a:gd name="connsiteX11" fmla="*/ 605272 w 744866"/>
              <a:gd name="connsiteY11" fmla="*/ 699247 h 739589"/>
              <a:gd name="connsiteX12" fmla="*/ 632166 w 744866"/>
              <a:gd name="connsiteY12" fmla="*/ 658906 h 739589"/>
              <a:gd name="connsiteX13" fmla="*/ 672507 w 744866"/>
              <a:gd name="connsiteY13" fmla="*/ 618565 h 739589"/>
              <a:gd name="connsiteX14" fmla="*/ 685954 w 744866"/>
              <a:gd name="connsiteY14" fmla="*/ 578224 h 739589"/>
              <a:gd name="connsiteX15" fmla="*/ 712848 w 744866"/>
              <a:gd name="connsiteY15" fmla="*/ 537883 h 739589"/>
              <a:gd name="connsiteX16" fmla="*/ 726295 w 744866"/>
              <a:gd name="connsiteY16" fmla="*/ 282389 h 739589"/>
              <a:gd name="connsiteX17" fmla="*/ 699401 w 744866"/>
              <a:gd name="connsiteY17" fmla="*/ 201706 h 739589"/>
              <a:gd name="connsiteX18" fmla="*/ 685954 w 744866"/>
              <a:gd name="connsiteY18" fmla="*/ 161365 h 739589"/>
              <a:gd name="connsiteX19" fmla="*/ 645613 w 744866"/>
              <a:gd name="connsiteY19" fmla="*/ 134471 h 739589"/>
              <a:gd name="connsiteX20" fmla="*/ 618719 w 744866"/>
              <a:gd name="connsiteY20" fmla="*/ 94130 h 739589"/>
              <a:gd name="connsiteX21" fmla="*/ 497695 w 744866"/>
              <a:gd name="connsiteY21" fmla="*/ 26894 h 739589"/>
              <a:gd name="connsiteX22" fmla="*/ 443907 w 744866"/>
              <a:gd name="connsiteY22" fmla="*/ 13447 h 739589"/>
              <a:gd name="connsiteX23" fmla="*/ 255648 w 744866"/>
              <a:gd name="connsiteY23" fmla="*/ 0 h 739589"/>
              <a:gd name="connsiteX24" fmla="*/ 174966 w 744866"/>
              <a:gd name="connsiteY24" fmla="*/ 13447 h 739589"/>
              <a:gd name="connsiteX25" fmla="*/ 121178 w 744866"/>
              <a:gd name="connsiteY25" fmla="*/ 26894 h 7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4866" h="739589">
                <a:moveTo>
                  <a:pt x="121178" y="26894"/>
                </a:moveTo>
                <a:lnTo>
                  <a:pt x="121178" y="26894"/>
                </a:lnTo>
                <a:cubicBezTo>
                  <a:pt x="80837" y="116541"/>
                  <a:pt x="25484" y="200849"/>
                  <a:pt x="154" y="295836"/>
                </a:cubicBezTo>
                <a:cubicBezTo>
                  <a:pt x="-1040" y="300313"/>
                  <a:pt x="4407" y="432912"/>
                  <a:pt x="27048" y="470647"/>
                </a:cubicBezTo>
                <a:cubicBezTo>
                  <a:pt x="33571" y="481518"/>
                  <a:pt x="44978" y="488576"/>
                  <a:pt x="53943" y="497541"/>
                </a:cubicBezTo>
                <a:cubicBezTo>
                  <a:pt x="77574" y="568437"/>
                  <a:pt x="51771" y="511072"/>
                  <a:pt x="107731" y="578224"/>
                </a:cubicBezTo>
                <a:cubicBezTo>
                  <a:pt x="177767" y="662268"/>
                  <a:pt x="70752" y="575983"/>
                  <a:pt x="215307" y="672353"/>
                </a:cubicBezTo>
                <a:cubicBezTo>
                  <a:pt x="228754" y="681318"/>
                  <a:pt x="240316" y="694136"/>
                  <a:pt x="255648" y="699247"/>
                </a:cubicBezTo>
                <a:lnTo>
                  <a:pt x="336331" y="726141"/>
                </a:lnTo>
                <a:lnTo>
                  <a:pt x="376672" y="739589"/>
                </a:lnTo>
                <a:cubicBezTo>
                  <a:pt x="425978" y="735106"/>
                  <a:pt x="475834" y="734745"/>
                  <a:pt x="524590" y="726141"/>
                </a:cubicBezTo>
                <a:cubicBezTo>
                  <a:pt x="552507" y="721214"/>
                  <a:pt x="605272" y="699247"/>
                  <a:pt x="605272" y="699247"/>
                </a:cubicBezTo>
                <a:cubicBezTo>
                  <a:pt x="614237" y="685800"/>
                  <a:pt x="621820" y="671321"/>
                  <a:pt x="632166" y="658906"/>
                </a:cubicBezTo>
                <a:cubicBezTo>
                  <a:pt x="644340" y="644297"/>
                  <a:pt x="661958" y="634388"/>
                  <a:pt x="672507" y="618565"/>
                </a:cubicBezTo>
                <a:cubicBezTo>
                  <a:pt x="680370" y="606771"/>
                  <a:pt x="679615" y="590902"/>
                  <a:pt x="685954" y="578224"/>
                </a:cubicBezTo>
                <a:cubicBezTo>
                  <a:pt x="693182" y="563769"/>
                  <a:pt x="703883" y="551330"/>
                  <a:pt x="712848" y="537883"/>
                </a:cubicBezTo>
                <a:cubicBezTo>
                  <a:pt x="752812" y="417993"/>
                  <a:pt x="753075" y="451993"/>
                  <a:pt x="726295" y="282389"/>
                </a:cubicBezTo>
                <a:cubicBezTo>
                  <a:pt x="721874" y="254387"/>
                  <a:pt x="708366" y="228600"/>
                  <a:pt x="699401" y="201706"/>
                </a:cubicBezTo>
                <a:cubicBezTo>
                  <a:pt x="694919" y="188259"/>
                  <a:pt x="697748" y="169228"/>
                  <a:pt x="685954" y="161365"/>
                </a:cubicBezTo>
                <a:lnTo>
                  <a:pt x="645613" y="134471"/>
                </a:lnTo>
                <a:cubicBezTo>
                  <a:pt x="636648" y="121024"/>
                  <a:pt x="630882" y="104772"/>
                  <a:pt x="618719" y="94130"/>
                </a:cubicBezTo>
                <a:cubicBezTo>
                  <a:pt x="572018" y="53266"/>
                  <a:pt x="548627" y="41446"/>
                  <a:pt x="497695" y="26894"/>
                </a:cubicBezTo>
                <a:cubicBezTo>
                  <a:pt x="479925" y="21817"/>
                  <a:pt x="462275" y="15488"/>
                  <a:pt x="443907" y="13447"/>
                </a:cubicBezTo>
                <a:cubicBezTo>
                  <a:pt x="381379" y="6499"/>
                  <a:pt x="318401" y="4482"/>
                  <a:pt x="255648" y="0"/>
                </a:cubicBezTo>
                <a:cubicBezTo>
                  <a:pt x="228754" y="4482"/>
                  <a:pt x="201582" y="7532"/>
                  <a:pt x="174966" y="13447"/>
                </a:cubicBezTo>
                <a:cubicBezTo>
                  <a:pt x="161129" y="16522"/>
                  <a:pt x="130143" y="24653"/>
                  <a:pt x="121178" y="268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58501C7-0C7B-CE47-BE62-6EF48A5F3F56}"/>
              </a:ext>
            </a:extLst>
          </p:cNvPr>
          <p:cNvSpPr/>
          <p:nvPr/>
        </p:nvSpPr>
        <p:spPr>
          <a:xfrm>
            <a:off x="4120205" y="2963732"/>
            <a:ext cx="1089309" cy="1277470"/>
          </a:xfrm>
          <a:custGeom>
            <a:avLst/>
            <a:gdLst>
              <a:gd name="connsiteX0" fmla="*/ 0 w 1089309"/>
              <a:gd name="connsiteY0" fmla="*/ 215153 h 1277470"/>
              <a:gd name="connsiteX1" fmla="*/ 0 w 1089309"/>
              <a:gd name="connsiteY1" fmla="*/ 215153 h 1277470"/>
              <a:gd name="connsiteX2" fmla="*/ 94130 w 1089309"/>
              <a:gd name="connsiteY2" fmla="*/ 887506 h 1277470"/>
              <a:gd name="connsiteX3" fmla="*/ 80683 w 1089309"/>
              <a:gd name="connsiteY3" fmla="*/ 941294 h 1277470"/>
              <a:gd name="connsiteX4" fmla="*/ 134471 w 1089309"/>
              <a:gd name="connsiteY4" fmla="*/ 1196788 h 1277470"/>
              <a:gd name="connsiteX5" fmla="*/ 255494 w 1089309"/>
              <a:gd name="connsiteY5" fmla="*/ 1250576 h 1277470"/>
              <a:gd name="connsiteX6" fmla="*/ 295835 w 1089309"/>
              <a:gd name="connsiteY6" fmla="*/ 1264023 h 1277470"/>
              <a:gd name="connsiteX7" fmla="*/ 336177 w 1089309"/>
              <a:gd name="connsiteY7" fmla="*/ 1277470 h 1277470"/>
              <a:gd name="connsiteX8" fmla="*/ 578224 w 1089309"/>
              <a:gd name="connsiteY8" fmla="*/ 1264023 h 1277470"/>
              <a:gd name="connsiteX9" fmla="*/ 739588 w 1089309"/>
              <a:gd name="connsiteY9" fmla="*/ 1183341 h 1277470"/>
              <a:gd name="connsiteX10" fmla="*/ 766483 w 1089309"/>
              <a:gd name="connsiteY10" fmla="*/ 1156447 h 1277470"/>
              <a:gd name="connsiteX11" fmla="*/ 806824 w 1089309"/>
              <a:gd name="connsiteY11" fmla="*/ 1129553 h 1277470"/>
              <a:gd name="connsiteX12" fmla="*/ 833718 w 1089309"/>
              <a:gd name="connsiteY12" fmla="*/ 1089212 h 1277470"/>
              <a:gd name="connsiteX13" fmla="*/ 914400 w 1089309"/>
              <a:gd name="connsiteY13" fmla="*/ 1021976 h 1277470"/>
              <a:gd name="connsiteX14" fmla="*/ 981635 w 1089309"/>
              <a:gd name="connsiteY14" fmla="*/ 941294 h 1277470"/>
              <a:gd name="connsiteX15" fmla="*/ 1021977 w 1089309"/>
              <a:gd name="connsiteY15" fmla="*/ 860612 h 1277470"/>
              <a:gd name="connsiteX16" fmla="*/ 1062318 w 1089309"/>
              <a:gd name="connsiteY16" fmla="*/ 779929 h 1277470"/>
              <a:gd name="connsiteX17" fmla="*/ 1075765 w 1089309"/>
              <a:gd name="connsiteY17" fmla="*/ 726141 h 1277470"/>
              <a:gd name="connsiteX18" fmla="*/ 1089212 w 1089309"/>
              <a:gd name="connsiteY18" fmla="*/ 685800 h 1277470"/>
              <a:gd name="connsiteX19" fmla="*/ 1062318 w 1089309"/>
              <a:gd name="connsiteY19" fmla="*/ 457200 h 1277470"/>
              <a:gd name="connsiteX20" fmla="*/ 1035424 w 1089309"/>
              <a:gd name="connsiteY20" fmla="*/ 389964 h 1277470"/>
              <a:gd name="connsiteX21" fmla="*/ 981635 w 1089309"/>
              <a:gd name="connsiteY21" fmla="*/ 309282 h 1277470"/>
              <a:gd name="connsiteX22" fmla="*/ 927847 w 1089309"/>
              <a:gd name="connsiteY22" fmla="*/ 228600 h 1277470"/>
              <a:gd name="connsiteX23" fmla="*/ 900953 w 1089309"/>
              <a:gd name="connsiteY23" fmla="*/ 174812 h 1277470"/>
              <a:gd name="connsiteX24" fmla="*/ 833718 w 1089309"/>
              <a:gd name="connsiteY24" fmla="*/ 107576 h 1277470"/>
              <a:gd name="connsiteX25" fmla="*/ 793377 w 1089309"/>
              <a:gd name="connsiteY25" fmla="*/ 67235 h 1277470"/>
              <a:gd name="connsiteX26" fmla="*/ 672353 w 1089309"/>
              <a:gd name="connsiteY26" fmla="*/ 13447 h 1277470"/>
              <a:gd name="connsiteX27" fmla="*/ 632012 w 1089309"/>
              <a:gd name="connsiteY27" fmla="*/ 0 h 1277470"/>
              <a:gd name="connsiteX28" fmla="*/ 336177 w 1089309"/>
              <a:gd name="connsiteY28" fmla="*/ 13447 h 1277470"/>
              <a:gd name="connsiteX29" fmla="*/ 134471 w 1089309"/>
              <a:gd name="connsiteY29" fmla="*/ 53788 h 1277470"/>
              <a:gd name="connsiteX30" fmla="*/ 94130 w 1089309"/>
              <a:gd name="connsiteY30" fmla="*/ 67235 h 1277470"/>
              <a:gd name="connsiteX31" fmla="*/ 53788 w 1089309"/>
              <a:gd name="connsiteY31" fmla="*/ 134470 h 1277470"/>
              <a:gd name="connsiteX32" fmla="*/ 0 w 1089309"/>
              <a:gd name="connsiteY32" fmla="*/ 215153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89309" h="1277470">
                <a:moveTo>
                  <a:pt x="0" y="215153"/>
                </a:moveTo>
                <a:lnTo>
                  <a:pt x="0" y="215153"/>
                </a:lnTo>
                <a:cubicBezTo>
                  <a:pt x="123169" y="707828"/>
                  <a:pt x="149588" y="554755"/>
                  <a:pt x="94130" y="887506"/>
                </a:cubicBezTo>
                <a:cubicBezTo>
                  <a:pt x="91092" y="905736"/>
                  <a:pt x="85165" y="923365"/>
                  <a:pt x="80683" y="941294"/>
                </a:cubicBezTo>
                <a:cubicBezTo>
                  <a:pt x="91531" y="1114868"/>
                  <a:pt x="44321" y="1121663"/>
                  <a:pt x="134471" y="1196788"/>
                </a:cubicBezTo>
                <a:cubicBezTo>
                  <a:pt x="177090" y="1232304"/>
                  <a:pt x="196859" y="1231031"/>
                  <a:pt x="255494" y="1250576"/>
                </a:cubicBezTo>
                <a:lnTo>
                  <a:pt x="295835" y="1264023"/>
                </a:lnTo>
                <a:lnTo>
                  <a:pt x="336177" y="1277470"/>
                </a:lnTo>
                <a:cubicBezTo>
                  <a:pt x="416859" y="1272988"/>
                  <a:pt x="498041" y="1274046"/>
                  <a:pt x="578224" y="1264023"/>
                </a:cubicBezTo>
                <a:cubicBezTo>
                  <a:pt x="628222" y="1257773"/>
                  <a:pt x="705266" y="1217662"/>
                  <a:pt x="739588" y="1183341"/>
                </a:cubicBezTo>
                <a:cubicBezTo>
                  <a:pt x="748553" y="1174376"/>
                  <a:pt x="756583" y="1164367"/>
                  <a:pt x="766483" y="1156447"/>
                </a:cubicBezTo>
                <a:cubicBezTo>
                  <a:pt x="779103" y="1146351"/>
                  <a:pt x="793377" y="1138518"/>
                  <a:pt x="806824" y="1129553"/>
                </a:cubicBezTo>
                <a:cubicBezTo>
                  <a:pt x="815789" y="1116106"/>
                  <a:pt x="822290" y="1100640"/>
                  <a:pt x="833718" y="1089212"/>
                </a:cubicBezTo>
                <a:cubicBezTo>
                  <a:pt x="939494" y="983435"/>
                  <a:pt x="804254" y="1154151"/>
                  <a:pt x="914400" y="1021976"/>
                </a:cubicBezTo>
                <a:cubicBezTo>
                  <a:pt x="1008007" y="909648"/>
                  <a:pt x="863778" y="1059151"/>
                  <a:pt x="981635" y="941294"/>
                </a:cubicBezTo>
                <a:cubicBezTo>
                  <a:pt x="1015440" y="839885"/>
                  <a:pt x="969837" y="964893"/>
                  <a:pt x="1021977" y="860612"/>
                </a:cubicBezTo>
                <a:cubicBezTo>
                  <a:pt x="1077650" y="749265"/>
                  <a:pt x="985245" y="895539"/>
                  <a:pt x="1062318" y="779929"/>
                </a:cubicBezTo>
                <a:cubicBezTo>
                  <a:pt x="1066800" y="762000"/>
                  <a:pt x="1070688" y="743911"/>
                  <a:pt x="1075765" y="726141"/>
                </a:cubicBezTo>
                <a:cubicBezTo>
                  <a:pt x="1079659" y="712512"/>
                  <a:pt x="1089212" y="699974"/>
                  <a:pt x="1089212" y="685800"/>
                </a:cubicBezTo>
                <a:cubicBezTo>
                  <a:pt x="1089212" y="571280"/>
                  <a:pt x="1092403" y="537426"/>
                  <a:pt x="1062318" y="457200"/>
                </a:cubicBezTo>
                <a:cubicBezTo>
                  <a:pt x="1053843" y="434598"/>
                  <a:pt x="1046983" y="411155"/>
                  <a:pt x="1035424" y="389964"/>
                </a:cubicBezTo>
                <a:cubicBezTo>
                  <a:pt x="1019946" y="361588"/>
                  <a:pt x="981635" y="309282"/>
                  <a:pt x="981635" y="309282"/>
                </a:cubicBezTo>
                <a:cubicBezTo>
                  <a:pt x="952790" y="222746"/>
                  <a:pt x="990802" y="316737"/>
                  <a:pt x="927847" y="228600"/>
                </a:cubicBezTo>
                <a:cubicBezTo>
                  <a:pt x="916196" y="212288"/>
                  <a:pt x="913260" y="190635"/>
                  <a:pt x="900953" y="174812"/>
                </a:cubicBezTo>
                <a:cubicBezTo>
                  <a:pt x="881494" y="149793"/>
                  <a:pt x="856130" y="129988"/>
                  <a:pt x="833718" y="107576"/>
                </a:cubicBezTo>
                <a:cubicBezTo>
                  <a:pt x="820271" y="94129"/>
                  <a:pt x="809200" y="77784"/>
                  <a:pt x="793377" y="67235"/>
                </a:cubicBezTo>
                <a:cubicBezTo>
                  <a:pt x="729447" y="24616"/>
                  <a:pt x="768367" y="45452"/>
                  <a:pt x="672353" y="13447"/>
                </a:cubicBezTo>
                <a:lnTo>
                  <a:pt x="632012" y="0"/>
                </a:lnTo>
                <a:cubicBezTo>
                  <a:pt x="533400" y="4482"/>
                  <a:pt x="434657" y="6655"/>
                  <a:pt x="336177" y="13447"/>
                </a:cubicBezTo>
                <a:cubicBezTo>
                  <a:pt x="279382" y="17364"/>
                  <a:pt x="186586" y="36416"/>
                  <a:pt x="134471" y="53788"/>
                </a:cubicBezTo>
                <a:lnTo>
                  <a:pt x="94130" y="67235"/>
                </a:lnTo>
                <a:cubicBezTo>
                  <a:pt x="41600" y="119763"/>
                  <a:pt x="88699" y="64647"/>
                  <a:pt x="53788" y="134470"/>
                </a:cubicBezTo>
                <a:cubicBezTo>
                  <a:pt x="21921" y="198204"/>
                  <a:pt x="8965" y="201706"/>
                  <a:pt x="0" y="2151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DDD23C4-4A46-1947-BD1B-C407AF567AC2}"/>
              </a:ext>
            </a:extLst>
          </p:cNvPr>
          <p:cNvSpPr/>
          <p:nvPr/>
        </p:nvSpPr>
        <p:spPr>
          <a:xfrm>
            <a:off x="2856182" y="4025245"/>
            <a:ext cx="779929" cy="995887"/>
          </a:xfrm>
          <a:custGeom>
            <a:avLst/>
            <a:gdLst>
              <a:gd name="connsiteX0" fmla="*/ 201706 w 779929"/>
              <a:gd name="connsiteY0" fmla="*/ 804 h 995887"/>
              <a:gd name="connsiteX1" fmla="*/ 201706 w 779929"/>
              <a:gd name="connsiteY1" fmla="*/ 804 h 995887"/>
              <a:gd name="connsiteX2" fmla="*/ 0 w 779929"/>
              <a:gd name="connsiteY2" fmla="*/ 632816 h 995887"/>
              <a:gd name="connsiteX3" fmla="*/ 13447 w 779929"/>
              <a:gd name="connsiteY3" fmla="*/ 807628 h 995887"/>
              <a:gd name="connsiteX4" fmla="*/ 26894 w 779929"/>
              <a:gd name="connsiteY4" fmla="*/ 847969 h 995887"/>
              <a:gd name="connsiteX5" fmla="*/ 107576 w 779929"/>
              <a:gd name="connsiteY5" fmla="*/ 915204 h 995887"/>
              <a:gd name="connsiteX6" fmla="*/ 134470 w 779929"/>
              <a:gd name="connsiteY6" fmla="*/ 942099 h 995887"/>
              <a:gd name="connsiteX7" fmla="*/ 215153 w 779929"/>
              <a:gd name="connsiteY7" fmla="*/ 968993 h 995887"/>
              <a:gd name="connsiteX8" fmla="*/ 322729 w 779929"/>
              <a:gd name="connsiteY8" fmla="*/ 995887 h 995887"/>
              <a:gd name="connsiteX9" fmla="*/ 510988 w 779929"/>
              <a:gd name="connsiteY9" fmla="*/ 982440 h 995887"/>
              <a:gd name="connsiteX10" fmla="*/ 591670 w 779929"/>
              <a:gd name="connsiteY10" fmla="*/ 942099 h 995887"/>
              <a:gd name="connsiteX11" fmla="*/ 618564 w 779929"/>
              <a:gd name="connsiteY11" fmla="*/ 915204 h 995887"/>
              <a:gd name="connsiteX12" fmla="*/ 658906 w 779929"/>
              <a:gd name="connsiteY12" fmla="*/ 888310 h 995887"/>
              <a:gd name="connsiteX13" fmla="*/ 712694 w 779929"/>
              <a:gd name="connsiteY13" fmla="*/ 807628 h 995887"/>
              <a:gd name="connsiteX14" fmla="*/ 753035 w 779929"/>
              <a:gd name="connsiteY14" fmla="*/ 686604 h 995887"/>
              <a:gd name="connsiteX15" fmla="*/ 766482 w 779929"/>
              <a:gd name="connsiteY15" fmla="*/ 646263 h 995887"/>
              <a:gd name="connsiteX16" fmla="*/ 779929 w 779929"/>
              <a:gd name="connsiteY16" fmla="*/ 592475 h 995887"/>
              <a:gd name="connsiteX17" fmla="*/ 766482 w 779929"/>
              <a:gd name="connsiteY17" fmla="*/ 323534 h 995887"/>
              <a:gd name="connsiteX18" fmla="*/ 739588 w 779929"/>
              <a:gd name="connsiteY18" fmla="*/ 242851 h 995887"/>
              <a:gd name="connsiteX19" fmla="*/ 726141 w 779929"/>
              <a:gd name="connsiteY19" fmla="*/ 202510 h 995887"/>
              <a:gd name="connsiteX20" fmla="*/ 712694 w 779929"/>
              <a:gd name="connsiteY20" fmla="*/ 162169 h 995887"/>
              <a:gd name="connsiteX21" fmla="*/ 685800 w 779929"/>
              <a:gd name="connsiteY21" fmla="*/ 121828 h 995887"/>
              <a:gd name="connsiteX22" fmla="*/ 605117 w 779929"/>
              <a:gd name="connsiteY22" fmla="*/ 68040 h 995887"/>
              <a:gd name="connsiteX23" fmla="*/ 564776 w 779929"/>
              <a:gd name="connsiteY23" fmla="*/ 41146 h 995887"/>
              <a:gd name="connsiteX24" fmla="*/ 524435 w 779929"/>
              <a:gd name="connsiteY24" fmla="*/ 27699 h 995887"/>
              <a:gd name="connsiteX25" fmla="*/ 201706 w 779929"/>
              <a:gd name="connsiteY25" fmla="*/ 804 h 99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9929" h="995887">
                <a:moveTo>
                  <a:pt x="201706" y="804"/>
                </a:moveTo>
                <a:lnTo>
                  <a:pt x="201706" y="804"/>
                </a:lnTo>
                <a:cubicBezTo>
                  <a:pt x="-8805" y="512045"/>
                  <a:pt x="26088" y="293675"/>
                  <a:pt x="0" y="632816"/>
                </a:cubicBezTo>
                <a:cubicBezTo>
                  <a:pt x="4482" y="691087"/>
                  <a:pt x="6198" y="749636"/>
                  <a:pt x="13447" y="807628"/>
                </a:cubicBezTo>
                <a:cubicBezTo>
                  <a:pt x="15205" y="821693"/>
                  <a:pt x="19031" y="836175"/>
                  <a:pt x="26894" y="847969"/>
                </a:cubicBezTo>
                <a:cubicBezTo>
                  <a:pt x="54274" y="889039"/>
                  <a:pt x="72138" y="886853"/>
                  <a:pt x="107576" y="915204"/>
                </a:cubicBezTo>
                <a:cubicBezTo>
                  <a:pt x="117476" y="923124"/>
                  <a:pt x="123130" y="936429"/>
                  <a:pt x="134470" y="942099"/>
                </a:cubicBezTo>
                <a:cubicBezTo>
                  <a:pt x="159826" y="954777"/>
                  <a:pt x="188259" y="960028"/>
                  <a:pt x="215153" y="968993"/>
                </a:cubicBezTo>
                <a:cubicBezTo>
                  <a:pt x="277178" y="989668"/>
                  <a:pt x="241593" y="979660"/>
                  <a:pt x="322729" y="995887"/>
                </a:cubicBezTo>
                <a:cubicBezTo>
                  <a:pt x="385482" y="991405"/>
                  <a:pt x="448506" y="989791"/>
                  <a:pt x="510988" y="982440"/>
                </a:cubicBezTo>
                <a:cubicBezTo>
                  <a:pt x="540128" y="979012"/>
                  <a:pt x="569788" y="959605"/>
                  <a:pt x="591670" y="942099"/>
                </a:cubicBezTo>
                <a:cubicBezTo>
                  <a:pt x="601570" y="934179"/>
                  <a:pt x="608664" y="923124"/>
                  <a:pt x="618564" y="915204"/>
                </a:cubicBezTo>
                <a:cubicBezTo>
                  <a:pt x="631184" y="905108"/>
                  <a:pt x="645459" y="897275"/>
                  <a:pt x="658906" y="888310"/>
                </a:cubicBezTo>
                <a:cubicBezTo>
                  <a:pt x="676835" y="861416"/>
                  <a:pt x="702473" y="838292"/>
                  <a:pt x="712694" y="807628"/>
                </a:cubicBezTo>
                <a:lnTo>
                  <a:pt x="753035" y="686604"/>
                </a:lnTo>
                <a:cubicBezTo>
                  <a:pt x="757517" y="673157"/>
                  <a:pt x="763044" y="660014"/>
                  <a:pt x="766482" y="646263"/>
                </a:cubicBezTo>
                <a:lnTo>
                  <a:pt x="779929" y="592475"/>
                </a:lnTo>
                <a:cubicBezTo>
                  <a:pt x="775447" y="502828"/>
                  <a:pt x="776770" y="412701"/>
                  <a:pt x="766482" y="323534"/>
                </a:cubicBezTo>
                <a:cubicBezTo>
                  <a:pt x="763233" y="295372"/>
                  <a:pt x="748553" y="269745"/>
                  <a:pt x="739588" y="242851"/>
                </a:cubicBezTo>
                <a:lnTo>
                  <a:pt x="726141" y="202510"/>
                </a:lnTo>
                <a:cubicBezTo>
                  <a:pt x="721659" y="189063"/>
                  <a:pt x="720557" y="173963"/>
                  <a:pt x="712694" y="162169"/>
                </a:cubicBezTo>
                <a:cubicBezTo>
                  <a:pt x="703729" y="148722"/>
                  <a:pt x="696146" y="134243"/>
                  <a:pt x="685800" y="121828"/>
                </a:cubicBezTo>
                <a:cubicBezTo>
                  <a:pt x="631176" y="56280"/>
                  <a:pt x="666674" y="98818"/>
                  <a:pt x="605117" y="68040"/>
                </a:cubicBezTo>
                <a:cubicBezTo>
                  <a:pt x="590662" y="60812"/>
                  <a:pt x="579231" y="48374"/>
                  <a:pt x="564776" y="41146"/>
                </a:cubicBezTo>
                <a:cubicBezTo>
                  <a:pt x="552098" y="34807"/>
                  <a:pt x="538110" y="31429"/>
                  <a:pt x="524435" y="27699"/>
                </a:cubicBezTo>
                <a:cubicBezTo>
                  <a:pt x="370016" y="-14416"/>
                  <a:pt x="255494" y="5287"/>
                  <a:pt x="201706" y="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DDCBF0-CA8E-704E-A99E-3D69D82EB32C}"/>
              </a:ext>
            </a:extLst>
          </p:cNvPr>
          <p:cNvCxnSpPr/>
          <p:nvPr/>
        </p:nvCxnSpPr>
        <p:spPr>
          <a:xfrm flipV="1">
            <a:off x="7050584" y="2002759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91C1EF-0A04-064B-9DEE-E1639914C64C}"/>
              </a:ext>
            </a:extLst>
          </p:cNvPr>
          <p:cNvCxnSpPr/>
          <p:nvPr/>
        </p:nvCxnSpPr>
        <p:spPr>
          <a:xfrm>
            <a:off x="7050584" y="5403881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C344A2-AC63-514D-ACA0-A6C406670664}"/>
              </a:ext>
            </a:extLst>
          </p:cNvPr>
          <p:cNvSpPr txBox="1"/>
          <p:nvPr/>
        </p:nvSpPr>
        <p:spPr>
          <a:xfrm>
            <a:off x="8243490" y="587088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08D738-55D8-5640-9E61-9DBB85432DC2}"/>
              </a:ext>
            </a:extLst>
          </p:cNvPr>
          <p:cNvSpPr txBox="1"/>
          <p:nvPr/>
        </p:nvSpPr>
        <p:spPr>
          <a:xfrm rot="16200000">
            <a:off x="5667165" y="354943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0C385-EDAC-A844-942F-FF49462DDE32}"/>
              </a:ext>
            </a:extLst>
          </p:cNvPr>
          <p:cNvGrpSpPr/>
          <p:nvPr/>
        </p:nvGrpSpPr>
        <p:grpSpPr>
          <a:xfrm>
            <a:off x="10040417" y="5358725"/>
            <a:ext cx="420308" cy="351131"/>
            <a:chOff x="6156779" y="4627205"/>
            <a:chExt cx="420308" cy="35113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37CD69A-AFD4-D74E-B839-F4838051344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FCA2BD-FE26-D04A-A04A-8F6700E43847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A85F45-A732-A94C-9D82-7343A6D57E01}"/>
              </a:ext>
            </a:extLst>
          </p:cNvPr>
          <p:cNvGrpSpPr/>
          <p:nvPr/>
        </p:nvGrpSpPr>
        <p:grpSpPr>
          <a:xfrm>
            <a:off x="8579745" y="5358725"/>
            <a:ext cx="420308" cy="351131"/>
            <a:chOff x="6156779" y="4627205"/>
            <a:chExt cx="420308" cy="35113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98C8E8-7279-F743-A9A3-979B8605E0E9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85F0D3-BE02-D241-9B6A-295727087219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61EECA-F464-2B45-9138-294B5D46EFC7}"/>
              </a:ext>
            </a:extLst>
          </p:cNvPr>
          <p:cNvGrpSpPr/>
          <p:nvPr/>
        </p:nvGrpSpPr>
        <p:grpSpPr>
          <a:xfrm>
            <a:off x="6573831" y="2241198"/>
            <a:ext cx="527140" cy="276999"/>
            <a:chOff x="2690193" y="1509678"/>
            <a:chExt cx="527140" cy="27699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A4530EF-BAC0-314F-B68B-9F331E93E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E3A767-1356-3340-B478-F803A16148E1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6BAD26-E522-674B-A3A9-7B07321B4CFF}"/>
              </a:ext>
            </a:extLst>
          </p:cNvPr>
          <p:cNvGrpSpPr/>
          <p:nvPr/>
        </p:nvGrpSpPr>
        <p:grpSpPr>
          <a:xfrm>
            <a:off x="6573831" y="3564819"/>
            <a:ext cx="527140" cy="276999"/>
            <a:chOff x="2690193" y="1509678"/>
            <a:chExt cx="527140" cy="27699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2BCA0F-724B-AF49-901D-EAC1A9FD2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209C7B-F998-A347-B8AA-5F245D0F2CB2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17CC898-0D05-A048-984D-C014E7F4FADE}"/>
              </a:ext>
            </a:extLst>
          </p:cNvPr>
          <p:cNvSpPr/>
          <p:nvPr/>
        </p:nvSpPr>
        <p:spPr>
          <a:xfrm>
            <a:off x="7075321" y="2366251"/>
            <a:ext cx="3188698" cy="3012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FA1A176-50D8-3F4C-9215-93EB760550A6}"/>
              </a:ext>
            </a:extLst>
          </p:cNvPr>
          <p:cNvSpPr/>
          <p:nvPr/>
        </p:nvSpPr>
        <p:spPr>
          <a:xfrm>
            <a:off x="7352979" y="2748579"/>
            <a:ext cx="1290918" cy="1801906"/>
          </a:xfrm>
          <a:custGeom>
            <a:avLst/>
            <a:gdLst>
              <a:gd name="connsiteX0" fmla="*/ 215153 w 1290918"/>
              <a:gd name="connsiteY0" fmla="*/ 121023 h 1801906"/>
              <a:gd name="connsiteX1" fmla="*/ 215153 w 1290918"/>
              <a:gd name="connsiteY1" fmla="*/ 121023 h 1801906"/>
              <a:gd name="connsiteX2" fmla="*/ 174812 w 1290918"/>
              <a:gd name="connsiteY2" fmla="*/ 228600 h 1801906"/>
              <a:gd name="connsiteX3" fmla="*/ 147918 w 1290918"/>
              <a:gd name="connsiteY3" fmla="*/ 309282 h 1801906"/>
              <a:gd name="connsiteX4" fmla="*/ 121024 w 1290918"/>
              <a:gd name="connsiteY4" fmla="*/ 349623 h 1801906"/>
              <a:gd name="connsiteX5" fmla="*/ 107577 w 1290918"/>
              <a:gd name="connsiteY5" fmla="*/ 389965 h 1801906"/>
              <a:gd name="connsiteX6" fmla="*/ 80683 w 1290918"/>
              <a:gd name="connsiteY6" fmla="*/ 457200 h 1801906"/>
              <a:gd name="connsiteX7" fmla="*/ 40341 w 1290918"/>
              <a:gd name="connsiteY7" fmla="*/ 578223 h 1801906"/>
              <a:gd name="connsiteX8" fmla="*/ 26894 w 1290918"/>
              <a:gd name="connsiteY8" fmla="*/ 658906 h 1801906"/>
              <a:gd name="connsiteX9" fmla="*/ 13447 w 1290918"/>
              <a:gd name="connsiteY9" fmla="*/ 712694 h 1801906"/>
              <a:gd name="connsiteX10" fmla="*/ 0 w 1290918"/>
              <a:gd name="connsiteY10" fmla="*/ 820270 h 1801906"/>
              <a:gd name="connsiteX11" fmla="*/ 13447 w 1290918"/>
              <a:gd name="connsiteY11" fmla="*/ 1317812 h 1801906"/>
              <a:gd name="connsiteX12" fmla="*/ 53788 w 1290918"/>
              <a:gd name="connsiteY12" fmla="*/ 1411941 h 1801906"/>
              <a:gd name="connsiteX13" fmla="*/ 121024 w 1290918"/>
              <a:gd name="connsiteY13" fmla="*/ 1479176 h 1801906"/>
              <a:gd name="connsiteX14" fmla="*/ 255494 w 1290918"/>
              <a:gd name="connsiteY14" fmla="*/ 1640541 h 1801906"/>
              <a:gd name="connsiteX15" fmla="*/ 309283 w 1290918"/>
              <a:gd name="connsiteY15" fmla="*/ 1680882 h 1801906"/>
              <a:gd name="connsiteX16" fmla="*/ 349624 w 1290918"/>
              <a:gd name="connsiteY16" fmla="*/ 1707776 h 1801906"/>
              <a:gd name="connsiteX17" fmla="*/ 389965 w 1290918"/>
              <a:gd name="connsiteY17" fmla="*/ 1748117 h 1801906"/>
              <a:gd name="connsiteX18" fmla="*/ 430306 w 1290918"/>
              <a:gd name="connsiteY18" fmla="*/ 1761565 h 1801906"/>
              <a:gd name="connsiteX19" fmla="*/ 537883 w 1290918"/>
              <a:gd name="connsiteY19" fmla="*/ 1801906 h 1801906"/>
              <a:gd name="connsiteX20" fmla="*/ 968188 w 1290918"/>
              <a:gd name="connsiteY20" fmla="*/ 1788459 h 1801906"/>
              <a:gd name="connsiteX21" fmla="*/ 1062318 w 1290918"/>
              <a:gd name="connsiteY21" fmla="*/ 1748117 h 1801906"/>
              <a:gd name="connsiteX22" fmla="*/ 1102659 w 1290918"/>
              <a:gd name="connsiteY22" fmla="*/ 1734670 h 1801906"/>
              <a:gd name="connsiteX23" fmla="*/ 1223683 w 1290918"/>
              <a:gd name="connsiteY23" fmla="*/ 1600200 h 1801906"/>
              <a:gd name="connsiteX24" fmla="*/ 1264024 w 1290918"/>
              <a:gd name="connsiteY24" fmla="*/ 1506070 h 1801906"/>
              <a:gd name="connsiteX25" fmla="*/ 1277471 w 1290918"/>
              <a:gd name="connsiteY25" fmla="*/ 1452282 h 1801906"/>
              <a:gd name="connsiteX26" fmla="*/ 1290918 w 1290918"/>
              <a:gd name="connsiteY26" fmla="*/ 1358153 h 1801906"/>
              <a:gd name="connsiteX27" fmla="*/ 1277471 w 1290918"/>
              <a:gd name="connsiteY27" fmla="*/ 551329 h 1801906"/>
              <a:gd name="connsiteX28" fmla="*/ 1264024 w 1290918"/>
              <a:gd name="connsiteY28" fmla="*/ 457200 h 1801906"/>
              <a:gd name="connsiteX29" fmla="*/ 1223683 w 1290918"/>
              <a:gd name="connsiteY29" fmla="*/ 242047 h 1801906"/>
              <a:gd name="connsiteX30" fmla="*/ 1210235 w 1290918"/>
              <a:gd name="connsiteY30" fmla="*/ 201706 h 1801906"/>
              <a:gd name="connsiteX31" fmla="*/ 1102659 w 1290918"/>
              <a:gd name="connsiteY31" fmla="*/ 80682 h 1801906"/>
              <a:gd name="connsiteX32" fmla="*/ 1062318 w 1290918"/>
              <a:gd name="connsiteY32" fmla="*/ 53788 h 1801906"/>
              <a:gd name="connsiteX33" fmla="*/ 981635 w 1290918"/>
              <a:gd name="connsiteY33" fmla="*/ 26894 h 1801906"/>
              <a:gd name="connsiteX34" fmla="*/ 793377 w 1290918"/>
              <a:gd name="connsiteY34" fmla="*/ 0 h 1801906"/>
              <a:gd name="connsiteX35" fmla="*/ 430306 w 1290918"/>
              <a:gd name="connsiteY35" fmla="*/ 13447 h 1801906"/>
              <a:gd name="connsiteX36" fmla="*/ 349624 w 1290918"/>
              <a:gd name="connsiteY36" fmla="*/ 40341 h 1801906"/>
              <a:gd name="connsiteX37" fmla="*/ 309283 w 1290918"/>
              <a:gd name="connsiteY37" fmla="*/ 67235 h 1801906"/>
              <a:gd name="connsiteX38" fmla="*/ 282388 w 1290918"/>
              <a:gd name="connsiteY38" fmla="*/ 94129 h 1801906"/>
              <a:gd name="connsiteX39" fmla="*/ 215153 w 1290918"/>
              <a:gd name="connsiteY39" fmla="*/ 121023 h 180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90918" h="1801906">
                <a:moveTo>
                  <a:pt x="215153" y="121023"/>
                </a:moveTo>
                <a:lnTo>
                  <a:pt x="215153" y="121023"/>
                </a:lnTo>
                <a:cubicBezTo>
                  <a:pt x="201706" y="156882"/>
                  <a:pt x="187693" y="192534"/>
                  <a:pt x="174812" y="228600"/>
                </a:cubicBezTo>
                <a:cubicBezTo>
                  <a:pt x="165277" y="255297"/>
                  <a:pt x="163643" y="285694"/>
                  <a:pt x="147918" y="309282"/>
                </a:cubicBezTo>
                <a:lnTo>
                  <a:pt x="121024" y="349623"/>
                </a:lnTo>
                <a:cubicBezTo>
                  <a:pt x="116542" y="363070"/>
                  <a:pt x="112554" y="376693"/>
                  <a:pt x="107577" y="389965"/>
                </a:cubicBezTo>
                <a:cubicBezTo>
                  <a:pt x="99102" y="412566"/>
                  <a:pt x="88316" y="434301"/>
                  <a:pt x="80683" y="457200"/>
                </a:cubicBezTo>
                <a:cubicBezTo>
                  <a:pt x="22778" y="630912"/>
                  <a:pt x="124517" y="367782"/>
                  <a:pt x="40341" y="578223"/>
                </a:cubicBezTo>
                <a:cubicBezTo>
                  <a:pt x="35859" y="605117"/>
                  <a:pt x="32241" y="632170"/>
                  <a:pt x="26894" y="658906"/>
                </a:cubicBezTo>
                <a:cubicBezTo>
                  <a:pt x="23270" y="677028"/>
                  <a:pt x="16485" y="694464"/>
                  <a:pt x="13447" y="712694"/>
                </a:cubicBezTo>
                <a:cubicBezTo>
                  <a:pt x="7506" y="748340"/>
                  <a:pt x="4482" y="784411"/>
                  <a:pt x="0" y="820270"/>
                </a:cubicBezTo>
                <a:cubicBezTo>
                  <a:pt x="4482" y="986117"/>
                  <a:pt x="5162" y="1152111"/>
                  <a:pt x="13447" y="1317812"/>
                </a:cubicBezTo>
                <a:cubicBezTo>
                  <a:pt x="14363" y="1336123"/>
                  <a:pt x="47242" y="1403525"/>
                  <a:pt x="53788" y="1411941"/>
                </a:cubicBezTo>
                <a:cubicBezTo>
                  <a:pt x="73247" y="1436960"/>
                  <a:pt x="104717" y="1451998"/>
                  <a:pt x="121024" y="1479176"/>
                </a:cubicBezTo>
                <a:cubicBezTo>
                  <a:pt x="166104" y="1554311"/>
                  <a:pt x="173596" y="1579119"/>
                  <a:pt x="255494" y="1640541"/>
                </a:cubicBezTo>
                <a:cubicBezTo>
                  <a:pt x="273424" y="1653988"/>
                  <a:pt x="291046" y="1667855"/>
                  <a:pt x="309283" y="1680882"/>
                </a:cubicBezTo>
                <a:cubicBezTo>
                  <a:pt x="322434" y="1690275"/>
                  <a:pt x="337209" y="1697430"/>
                  <a:pt x="349624" y="1707776"/>
                </a:cubicBezTo>
                <a:cubicBezTo>
                  <a:pt x="364233" y="1719950"/>
                  <a:pt x="374142" y="1737568"/>
                  <a:pt x="389965" y="1748117"/>
                </a:cubicBezTo>
                <a:cubicBezTo>
                  <a:pt x="401759" y="1755980"/>
                  <a:pt x="417278" y="1755981"/>
                  <a:pt x="430306" y="1761565"/>
                </a:cubicBezTo>
                <a:cubicBezTo>
                  <a:pt x="528745" y="1803754"/>
                  <a:pt x="438720" y="1777116"/>
                  <a:pt x="537883" y="1801906"/>
                </a:cubicBezTo>
                <a:cubicBezTo>
                  <a:pt x="681318" y="1797424"/>
                  <a:pt x="824917" y="1796646"/>
                  <a:pt x="968188" y="1788459"/>
                </a:cubicBezTo>
                <a:cubicBezTo>
                  <a:pt x="992450" y="1787073"/>
                  <a:pt x="1045486" y="1755331"/>
                  <a:pt x="1062318" y="1748117"/>
                </a:cubicBezTo>
                <a:cubicBezTo>
                  <a:pt x="1075346" y="1742533"/>
                  <a:pt x="1089212" y="1739152"/>
                  <a:pt x="1102659" y="1734670"/>
                </a:cubicBezTo>
                <a:cubicBezTo>
                  <a:pt x="1151545" y="1685784"/>
                  <a:pt x="1188595" y="1656340"/>
                  <a:pt x="1223683" y="1600200"/>
                </a:cubicBezTo>
                <a:cubicBezTo>
                  <a:pt x="1242557" y="1570002"/>
                  <a:pt x="1254392" y="1539783"/>
                  <a:pt x="1264024" y="1506070"/>
                </a:cubicBezTo>
                <a:cubicBezTo>
                  <a:pt x="1269101" y="1488300"/>
                  <a:pt x="1274165" y="1470465"/>
                  <a:pt x="1277471" y="1452282"/>
                </a:cubicBezTo>
                <a:cubicBezTo>
                  <a:pt x="1283141" y="1421098"/>
                  <a:pt x="1286436" y="1389529"/>
                  <a:pt x="1290918" y="1358153"/>
                </a:cubicBezTo>
                <a:cubicBezTo>
                  <a:pt x="1286436" y="1089212"/>
                  <a:pt x="1285497" y="820188"/>
                  <a:pt x="1277471" y="551329"/>
                </a:cubicBezTo>
                <a:cubicBezTo>
                  <a:pt x="1276525" y="519648"/>
                  <a:pt x="1268213" y="488617"/>
                  <a:pt x="1264024" y="457200"/>
                </a:cubicBezTo>
                <a:cubicBezTo>
                  <a:pt x="1251738" y="365052"/>
                  <a:pt x="1253466" y="331388"/>
                  <a:pt x="1223683" y="242047"/>
                </a:cubicBezTo>
                <a:cubicBezTo>
                  <a:pt x="1219200" y="228600"/>
                  <a:pt x="1216574" y="214384"/>
                  <a:pt x="1210235" y="201706"/>
                </a:cubicBezTo>
                <a:cubicBezTo>
                  <a:pt x="1190025" y="161286"/>
                  <a:pt x="1129388" y="98502"/>
                  <a:pt x="1102659" y="80682"/>
                </a:cubicBezTo>
                <a:cubicBezTo>
                  <a:pt x="1089212" y="71717"/>
                  <a:pt x="1077086" y="60352"/>
                  <a:pt x="1062318" y="53788"/>
                </a:cubicBezTo>
                <a:cubicBezTo>
                  <a:pt x="1036412" y="42274"/>
                  <a:pt x="1008529" y="35859"/>
                  <a:pt x="981635" y="26894"/>
                </a:cubicBezTo>
                <a:cubicBezTo>
                  <a:pt x="894325" y="-2209"/>
                  <a:pt x="955414" y="14731"/>
                  <a:pt x="793377" y="0"/>
                </a:cubicBezTo>
                <a:cubicBezTo>
                  <a:pt x="672353" y="4482"/>
                  <a:pt x="550915" y="2483"/>
                  <a:pt x="430306" y="13447"/>
                </a:cubicBezTo>
                <a:cubicBezTo>
                  <a:pt x="402074" y="16014"/>
                  <a:pt x="373212" y="24616"/>
                  <a:pt x="349624" y="40341"/>
                </a:cubicBezTo>
                <a:cubicBezTo>
                  <a:pt x="336177" y="49306"/>
                  <a:pt x="321903" y="57139"/>
                  <a:pt x="309283" y="67235"/>
                </a:cubicBezTo>
                <a:cubicBezTo>
                  <a:pt x="299383" y="75155"/>
                  <a:pt x="293260" y="87606"/>
                  <a:pt x="282388" y="94129"/>
                </a:cubicBezTo>
                <a:cubicBezTo>
                  <a:pt x="205132" y="140482"/>
                  <a:pt x="226359" y="116541"/>
                  <a:pt x="215153" y="12102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DC8D018-673B-1B47-8140-6E27FC833E6C}"/>
              </a:ext>
            </a:extLst>
          </p:cNvPr>
          <p:cNvSpPr/>
          <p:nvPr/>
        </p:nvSpPr>
        <p:spPr>
          <a:xfrm>
            <a:off x="8832156" y="3488167"/>
            <a:ext cx="1129553" cy="1586753"/>
          </a:xfrm>
          <a:custGeom>
            <a:avLst/>
            <a:gdLst>
              <a:gd name="connsiteX0" fmla="*/ 336176 w 1129553"/>
              <a:gd name="connsiteY0" fmla="*/ 268941 h 1586753"/>
              <a:gd name="connsiteX1" fmla="*/ 336176 w 1129553"/>
              <a:gd name="connsiteY1" fmla="*/ 268941 h 1586753"/>
              <a:gd name="connsiteX2" fmla="*/ 161364 w 1129553"/>
              <a:gd name="connsiteY2" fmla="*/ 1075765 h 1586753"/>
              <a:gd name="connsiteX3" fmla="*/ 26894 w 1129553"/>
              <a:gd name="connsiteY3" fmla="*/ 1290918 h 1586753"/>
              <a:gd name="connsiteX4" fmla="*/ 0 w 1129553"/>
              <a:gd name="connsiteY4" fmla="*/ 1371600 h 1586753"/>
              <a:gd name="connsiteX5" fmla="*/ 134470 w 1129553"/>
              <a:gd name="connsiteY5" fmla="*/ 1506071 h 1586753"/>
              <a:gd name="connsiteX6" fmla="*/ 174811 w 1129553"/>
              <a:gd name="connsiteY6" fmla="*/ 1532965 h 1586753"/>
              <a:gd name="connsiteX7" fmla="*/ 295835 w 1129553"/>
              <a:gd name="connsiteY7" fmla="*/ 1573306 h 1586753"/>
              <a:gd name="connsiteX8" fmla="*/ 336176 w 1129553"/>
              <a:gd name="connsiteY8" fmla="*/ 1586753 h 1586753"/>
              <a:gd name="connsiteX9" fmla="*/ 605117 w 1129553"/>
              <a:gd name="connsiteY9" fmla="*/ 1573306 h 1586753"/>
              <a:gd name="connsiteX10" fmla="*/ 658906 w 1129553"/>
              <a:gd name="connsiteY10" fmla="*/ 1546412 h 1586753"/>
              <a:gd name="connsiteX11" fmla="*/ 753035 w 1129553"/>
              <a:gd name="connsiteY11" fmla="*/ 1492624 h 1586753"/>
              <a:gd name="connsiteX12" fmla="*/ 779929 w 1129553"/>
              <a:gd name="connsiteY12" fmla="*/ 1465729 h 1586753"/>
              <a:gd name="connsiteX13" fmla="*/ 900953 w 1129553"/>
              <a:gd name="connsiteY13" fmla="*/ 1371600 h 1586753"/>
              <a:gd name="connsiteX14" fmla="*/ 941294 w 1129553"/>
              <a:gd name="connsiteY14" fmla="*/ 1317812 h 1586753"/>
              <a:gd name="connsiteX15" fmla="*/ 968188 w 1129553"/>
              <a:gd name="connsiteY15" fmla="*/ 1277471 h 1586753"/>
              <a:gd name="connsiteX16" fmla="*/ 1035423 w 1129553"/>
              <a:gd name="connsiteY16" fmla="*/ 1196788 h 1586753"/>
              <a:gd name="connsiteX17" fmla="*/ 1075764 w 1129553"/>
              <a:gd name="connsiteY17" fmla="*/ 1116106 h 1586753"/>
              <a:gd name="connsiteX18" fmla="*/ 1089211 w 1129553"/>
              <a:gd name="connsiteY18" fmla="*/ 1062318 h 1586753"/>
              <a:gd name="connsiteX19" fmla="*/ 1102658 w 1129553"/>
              <a:gd name="connsiteY19" fmla="*/ 1021977 h 1586753"/>
              <a:gd name="connsiteX20" fmla="*/ 1129553 w 1129553"/>
              <a:gd name="connsiteY20" fmla="*/ 914400 h 1586753"/>
              <a:gd name="connsiteX21" fmla="*/ 1116106 w 1129553"/>
              <a:gd name="connsiteY21" fmla="*/ 618565 h 1586753"/>
              <a:gd name="connsiteX22" fmla="*/ 1089211 w 1129553"/>
              <a:gd name="connsiteY22" fmla="*/ 510988 h 1586753"/>
              <a:gd name="connsiteX23" fmla="*/ 1075764 w 1129553"/>
              <a:gd name="connsiteY23" fmla="*/ 457200 h 1586753"/>
              <a:gd name="connsiteX24" fmla="*/ 1062317 w 1129553"/>
              <a:gd name="connsiteY24" fmla="*/ 416859 h 1586753"/>
              <a:gd name="connsiteX25" fmla="*/ 1035423 w 1129553"/>
              <a:gd name="connsiteY25" fmla="*/ 309282 h 1586753"/>
              <a:gd name="connsiteX26" fmla="*/ 995082 w 1129553"/>
              <a:gd name="connsiteY26" fmla="*/ 242047 h 1586753"/>
              <a:gd name="connsiteX27" fmla="*/ 981635 w 1129553"/>
              <a:gd name="connsiteY27" fmla="*/ 201706 h 1586753"/>
              <a:gd name="connsiteX28" fmla="*/ 954741 w 1129553"/>
              <a:gd name="connsiteY28" fmla="*/ 147918 h 1586753"/>
              <a:gd name="connsiteX29" fmla="*/ 874058 w 1129553"/>
              <a:gd name="connsiteY29" fmla="*/ 40341 h 1586753"/>
              <a:gd name="connsiteX30" fmla="*/ 833717 w 1129553"/>
              <a:gd name="connsiteY30" fmla="*/ 13447 h 1586753"/>
              <a:gd name="connsiteX31" fmla="*/ 793376 w 1129553"/>
              <a:gd name="connsiteY31" fmla="*/ 0 h 1586753"/>
              <a:gd name="connsiteX32" fmla="*/ 551329 w 1129553"/>
              <a:gd name="connsiteY32" fmla="*/ 13447 h 1586753"/>
              <a:gd name="connsiteX33" fmla="*/ 457200 w 1129553"/>
              <a:gd name="connsiteY33" fmla="*/ 40341 h 1586753"/>
              <a:gd name="connsiteX34" fmla="*/ 416858 w 1129553"/>
              <a:gd name="connsiteY34" fmla="*/ 107577 h 1586753"/>
              <a:gd name="connsiteX35" fmla="*/ 363070 w 1129553"/>
              <a:gd name="connsiteY35" fmla="*/ 174812 h 1586753"/>
              <a:gd name="connsiteX36" fmla="*/ 336176 w 1129553"/>
              <a:gd name="connsiteY36" fmla="*/ 268941 h 15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29553" h="1586753">
                <a:moveTo>
                  <a:pt x="336176" y="268941"/>
                </a:moveTo>
                <a:lnTo>
                  <a:pt x="336176" y="268941"/>
                </a:lnTo>
                <a:cubicBezTo>
                  <a:pt x="277905" y="537882"/>
                  <a:pt x="241072" y="812380"/>
                  <a:pt x="161364" y="1075765"/>
                </a:cubicBezTo>
                <a:cubicBezTo>
                  <a:pt x="136867" y="1156712"/>
                  <a:pt x="53638" y="1210685"/>
                  <a:pt x="26894" y="1290918"/>
                </a:cubicBezTo>
                <a:lnTo>
                  <a:pt x="0" y="1371600"/>
                </a:lnTo>
                <a:cubicBezTo>
                  <a:pt x="71717" y="1479175"/>
                  <a:pt x="26895" y="1434353"/>
                  <a:pt x="134470" y="1506071"/>
                </a:cubicBezTo>
                <a:cubicBezTo>
                  <a:pt x="147917" y="1515036"/>
                  <a:pt x="159479" y="1527854"/>
                  <a:pt x="174811" y="1532965"/>
                </a:cubicBezTo>
                <a:lnTo>
                  <a:pt x="295835" y="1573306"/>
                </a:lnTo>
                <a:lnTo>
                  <a:pt x="336176" y="1586753"/>
                </a:lnTo>
                <a:cubicBezTo>
                  <a:pt x="425823" y="1582271"/>
                  <a:pt x="516051" y="1584439"/>
                  <a:pt x="605117" y="1573306"/>
                </a:cubicBezTo>
                <a:cubicBezTo>
                  <a:pt x="625008" y="1570820"/>
                  <a:pt x="641501" y="1556357"/>
                  <a:pt x="658906" y="1546412"/>
                </a:cubicBezTo>
                <a:cubicBezTo>
                  <a:pt x="791964" y="1470380"/>
                  <a:pt x="590478" y="1573902"/>
                  <a:pt x="753035" y="1492624"/>
                </a:cubicBezTo>
                <a:cubicBezTo>
                  <a:pt x="762000" y="1483659"/>
                  <a:pt x="769786" y="1473336"/>
                  <a:pt x="779929" y="1465729"/>
                </a:cubicBezTo>
                <a:cubicBezTo>
                  <a:pt x="852768" y="1411099"/>
                  <a:pt x="851680" y="1429085"/>
                  <a:pt x="900953" y="1371600"/>
                </a:cubicBezTo>
                <a:cubicBezTo>
                  <a:pt x="915538" y="1354584"/>
                  <a:pt x="928267" y="1336049"/>
                  <a:pt x="941294" y="1317812"/>
                </a:cubicBezTo>
                <a:cubicBezTo>
                  <a:pt x="950688" y="1304661"/>
                  <a:pt x="957842" y="1289887"/>
                  <a:pt x="968188" y="1277471"/>
                </a:cubicBezTo>
                <a:cubicBezTo>
                  <a:pt x="1005361" y="1232863"/>
                  <a:pt x="1010384" y="1246866"/>
                  <a:pt x="1035423" y="1196788"/>
                </a:cubicBezTo>
                <a:cubicBezTo>
                  <a:pt x="1091096" y="1085442"/>
                  <a:pt x="998690" y="1231718"/>
                  <a:pt x="1075764" y="1116106"/>
                </a:cubicBezTo>
                <a:cubicBezTo>
                  <a:pt x="1080246" y="1098177"/>
                  <a:pt x="1084134" y="1080088"/>
                  <a:pt x="1089211" y="1062318"/>
                </a:cubicBezTo>
                <a:cubicBezTo>
                  <a:pt x="1093105" y="1048689"/>
                  <a:pt x="1098928" y="1035652"/>
                  <a:pt x="1102658" y="1021977"/>
                </a:cubicBezTo>
                <a:cubicBezTo>
                  <a:pt x="1112384" y="986317"/>
                  <a:pt x="1129553" y="914400"/>
                  <a:pt x="1129553" y="914400"/>
                </a:cubicBezTo>
                <a:cubicBezTo>
                  <a:pt x="1125071" y="815788"/>
                  <a:pt x="1123398" y="717009"/>
                  <a:pt x="1116106" y="618565"/>
                </a:cubicBezTo>
                <a:cubicBezTo>
                  <a:pt x="1112005" y="563206"/>
                  <a:pt x="1102365" y="557026"/>
                  <a:pt x="1089211" y="510988"/>
                </a:cubicBezTo>
                <a:cubicBezTo>
                  <a:pt x="1084134" y="493218"/>
                  <a:pt x="1080841" y="474970"/>
                  <a:pt x="1075764" y="457200"/>
                </a:cubicBezTo>
                <a:cubicBezTo>
                  <a:pt x="1071870" y="443571"/>
                  <a:pt x="1066047" y="430534"/>
                  <a:pt x="1062317" y="416859"/>
                </a:cubicBezTo>
                <a:cubicBezTo>
                  <a:pt x="1052592" y="381199"/>
                  <a:pt x="1054440" y="340977"/>
                  <a:pt x="1035423" y="309282"/>
                </a:cubicBezTo>
                <a:cubicBezTo>
                  <a:pt x="1021976" y="286870"/>
                  <a:pt x="1006770" y="265424"/>
                  <a:pt x="995082" y="242047"/>
                </a:cubicBezTo>
                <a:cubicBezTo>
                  <a:pt x="988743" y="229369"/>
                  <a:pt x="987219" y="214734"/>
                  <a:pt x="981635" y="201706"/>
                </a:cubicBezTo>
                <a:cubicBezTo>
                  <a:pt x="973739" y="183281"/>
                  <a:pt x="965054" y="165107"/>
                  <a:pt x="954741" y="147918"/>
                </a:cubicBezTo>
                <a:cubicBezTo>
                  <a:pt x="934882" y="114820"/>
                  <a:pt x="907742" y="67288"/>
                  <a:pt x="874058" y="40341"/>
                </a:cubicBezTo>
                <a:cubicBezTo>
                  <a:pt x="861438" y="30245"/>
                  <a:pt x="848172" y="20675"/>
                  <a:pt x="833717" y="13447"/>
                </a:cubicBezTo>
                <a:cubicBezTo>
                  <a:pt x="821039" y="7108"/>
                  <a:pt x="806823" y="4482"/>
                  <a:pt x="793376" y="0"/>
                </a:cubicBezTo>
                <a:cubicBezTo>
                  <a:pt x="712694" y="4482"/>
                  <a:pt x="631804" y="6131"/>
                  <a:pt x="551329" y="13447"/>
                </a:cubicBezTo>
                <a:cubicBezTo>
                  <a:pt x="528112" y="15558"/>
                  <a:pt x="481080" y="32381"/>
                  <a:pt x="457200" y="40341"/>
                </a:cubicBezTo>
                <a:cubicBezTo>
                  <a:pt x="419108" y="154618"/>
                  <a:pt x="472234" y="15285"/>
                  <a:pt x="416858" y="107577"/>
                </a:cubicBezTo>
                <a:cubicBezTo>
                  <a:pt x="373556" y="179746"/>
                  <a:pt x="443418" y="121247"/>
                  <a:pt x="363070" y="174812"/>
                </a:cubicBezTo>
                <a:cubicBezTo>
                  <a:pt x="347618" y="221167"/>
                  <a:pt x="340658" y="253253"/>
                  <a:pt x="336176" y="268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A6DE50-49CA-A142-B48D-C5A24EA7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can get crazier…</a:t>
            </a:r>
          </a:p>
        </p:txBody>
      </p:sp>
    </p:spTree>
    <p:extLst>
      <p:ext uri="{BB962C8B-B14F-4D97-AF65-F5344CB8AC3E}">
        <p14:creationId xmlns:p14="http://schemas.microsoft.com/office/powerpoint/2010/main" val="163792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1DC5A8-9E8A-234D-ABDE-7A974ED77944}"/>
              </a:ext>
            </a:extLst>
          </p:cNvPr>
          <p:cNvGrpSpPr/>
          <p:nvPr/>
        </p:nvGrpSpPr>
        <p:grpSpPr>
          <a:xfrm>
            <a:off x="1436632" y="1801930"/>
            <a:ext cx="4478370" cy="4175899"/>
            <a:chOff x="2212362" y="127123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28179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9E9939-7F40-054F-8754-076FBF742B51}"/>
                </a:ext>
              </a:extLst>
            </p:cNvPr>
            <p:cNvSpPr/>
            <p:nvPr/>
          </p:nvSpPr>
          <p:spPr>
            <a:xfrm>
              <a:off x="3191683" y="1634731"/>
              <a:ext cx="3188698" cy="30128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CB80A6B-8C4C-9B44-A10A-31D3166A03C3}"/>
                </a:ext>
              </a:extLst>
            </p:cNvPr>
            <p:cNvSpPr/>
            <p:nvPr/>
          </p:nvSpPr>
          <p:spPr>
            <a:xfrm>
              <a:off x="3469341" y="1855694"/>
              <a:ext cx="1788459" cy="1788459"/>
            </a:xfrm>
            <a:custGeom>
              <a:avLst/>
              <a:gdLst>
                <a:gd name="connsiteX0" fmla="*/ 174812 w 1788459"/>
                <a:gd name="connsiteY0" fmla="*/ 255494 h 1788459"/>
                <a:gd name="connsiteX1" fmla="*/ 174812 w 1788459"/>
                <a:gd name="connsiteY1" fmla="*/ 255494 h 1788459"/>
                <a:gd name="connsiteX2" fmla="*/ 147918 w 1788459"/>
                <a:gd name="connsiteY2" fmla="*/ 389965 h 1788459"/>
                <a:gd name="connsiteX3" fmla="*/ 107577 w 1788459"/>
                <a:gd name="connsiteY3" fmla="*/ 470647 h 1788459"/>
                <a:gd name="connsiteX4" fmla="*/ 94130 w 1788459"/>
                <a:gd name="connsiteY4" fmla="*/ 551330 h 1788459"/>
                <a:gd name="connsiteX5" fmla="*/ 67235 w 1788459"/>
                <a:gd name="connsiteY5" fmla="*/ 632012 h 1788459"/>
                <a:gd name="connsiteX6" fmla="*/ 53788 w 1788459"/>
                <a:gd name="connsiteY6" fmla="*/ 672353 h 1788459"/>
                <a:gd name="connsiteX7" fmla="*/ 40341 w 1788459"/>
                <a:gd name="connsiteY7" fmla="*/ 739588 h 1788459"/>
                <a:gd name="connsiteX8" fmla="*/ 26894 w 1788459"/>
                <a:gd name="connsiteY8" fmla="*/ 793377 h 1788459"/>
                <a:gd name="connsiteX9" fmla="*/ 0 w 1788459"/>
                <a:gd name="connsiteY9" fmla="*/ 968188 h 1788459"/>
                <a:gd name="connsiteX10" fmla="*/ 13447 w 1788459"/>
                <a:gd name="connsiteY10" fmla="*/ 1465730 h 1788459"/>
                <a:gd name="connsiteX11" fmla="*/ 26894 w 1788459"/>
                <a:gd name="connsiteY11" fmla="*/ 1519518 h 1788459"/>
                <a:gd name="connsiteX12" fmla="*/ 121024 w 1788459"/>
                <a:gd name="connsiteY12" fmla="*/ 1627094 h 1788459"/>
                <a:gd name="connsiteX13" fmla="*/ 215153 w 1788459"/>
                <a:gd name="connsiteY13" fmla="*/ 1680882 h 1788459"/>
                <a:gd name="connsiteX14" fmla="*/ 242047 w 1788459"/>
                <a:gd name="connsiteY14" fmla="*/ 1707777 h 1788459"/>
                <a:gd name="connsiteX15" fmla="*/ 349624 w 1788459"/>
                <a:gd name="connsiteY15" fmla="*/ 1734671 h 1788459"/>
                <a:gd name="connsiteX16" fmla="*/ 403412 w 1788459"/>
                <a:gd name="connsiteY16" fmla="*/ 1761565 h 1788459"/>
                <a:gd name="connsiteX17" fmla="*/ 497541 w 1788459"/>
                <a:gd name="connsiteY17" fmla="*/ 1775012 h 1788459"/>
                <a:gd name="connsiteX18" fmla="*/ 551330 w 1788459"/>
                <a:gd name="connsiteY18" fmla="*/ 1788459 h 1788459"/>
                <a:gd name="connsiteX19" fmla="*/ 779930 w 1788459"/>
                <a:gd name="connsiteY19" fmla="*/ 1775012 h 1788459"/>
                <a:gd name="connsiteX20" fmla="*/ 833718 w 1788459"/>
                <a:gd name="connsiteY20" fmla="*/ 1761565 h 1788459"/>
                <a:gd name="connsiteX21" fmla="*/ 914400 w 1788459"/>
                <a:gd name="connsiteY21" fmla="*/ 1748118 h 1788459"/>
                <a:gd name="connsiteX22" fmla="*/ 1008530 w 1788459"/>
                <a:gd name="connsiteY22" fmla="*/ 1721224 h 1788459"/>
                <a:gd name="connsiteX23" fmla="*/ 1089212 w 1788459"/>
                <a:gd name="connsiteY23" fmla="*/ 1667435 h 1788459"/>
                <a:gd name="connsiteX24" fmla="*/ 1116106 w 1788459"/>
                <a:gd name="connsiteY24" fmla="*/ 1627094 h 1788459"/>
                <a:gd name="connsiteX25" fmla="*/ 1156447 w 1788459"/>
                <a:gd name="connsiteY25" fmla="*/ 1600200 h 1788459"/>
                <a:gd name="connsiteX26" fmla="*/ 1223683 w 1788459"/>
                <a:gd name="connsiteY26" fmla="*/ 1532965 h 1788459"/>
                <a:gd name="connsiteX27" fmla="*/ 1264024 w 1788459"/>
                <a:gd name="connsiteY27" fmla="*/ 1492624 h 1788459"/>
                <a:gd name="connsiteX28" fmla="*/ 1371600 w 1788459"/>
                <a:gd name="connsiteY28" fmla="*/ 1331259 h 1788459"/>
                <a:gd name="connsiteX29" fmla="*/ 1398494 w 1788459"/>
                <a:gd name="connsiteY29" fmla="*/ 1290918 h 1788459"/>
                <a:gd name="connsiteX30" fmla="*/ 1425388 w 1788459"/>
                <a:gd name="connsiteY30" fmla="*/ 1250577 h 1788459"/>
                <a:gd name="connsiteX31" fmla="*/ 1465730 w 1788459"/>
                <a:gd name="connsiteY31" fmla="*/ 1223682 h 1788459"/>
                <a:gd name="connsiteX32" fmla="*/ 1546412 w 1788459"/>
                <a:gd name="connsiteY32" fmla="*/ 1196788 h 1788459"/>
                <a:gd name="connsiteX33" fmla="*/ 1667435 w 1788459"/>
                <a:gd name="connsiteY33" fmla="*/ 1169894 h 1788459"/>
                <a:gd name="connsiteX34" fmla="*/ 1761565 w 1788459"/>
                <a:gd name="connsiteY34" fmla="*/ 1021977 h 1788459"/>
                <a:gd name="connsiteX35" fmla="*/ 1788459 w 1788459"/>
                <a:gd name="connsiteY35" fmla="*/ 914400 h 1788459"/>
                <a:gd name="connsiteX36" fmla="*/ 1775012 w 1788459"/>
                <a:gd name="connsiteY36" fmla="*/ 685800 h 1788459"/>
                <a:gd name="connsiteX37" fmla="*/ 1734671 w 1788459"/>
                <a:gd name="connsiteY37" fmla="*/ 605118 h 1788459"/>
                <a:gd name="connsiteX38" fmla="*/ 1680883 w 1788459"/>
                <a:gd name="connsiteY38" fmla="*/ 524435 h 1788459"/>
                <a:gd name="connsiteX39" fmla="*/ 1627094 w 1788459"/>
                <a:gd name="connsiteY39" fmla="*/ 457200 h 1788459"/>
                <a:gd name="connsiteX40" fmla="*/ 1573306 w 1788459"/>
                <a:gd name="connsiteY40" fmla="*/ 376518 h 1788459"/>
                <a:gd name="connsiteX41" fmla="*/ 1506071 w 1788459"/>
                <a:gd name="connsiteY41" fmla="*/ 309282 h 1788459"/>
                <a:gd name="connsiteX42" fmla="*/ 1438835 w 1788459"/>
                <a:gd name="connsiteY42" fmla="*/ 255494 h 1788459"/>
                <a:gd name="connsiteX43" fmla="*/ 1371600 w 1788459"/>
                <a:gd name="connsiteY43" fmla="*/ 188259 h 1788459"/>
                <a:gd name="connsiteX44" fmla="*/ 1290918 w 1788459"/>
                <a:gd name="connsiteY44" fmla="*/ 107577 h 1788459"/>
                <a:gd name="connsiteX45" fmla="*/ 1264024 w 1788459"/>
                <a:gd name="connsiteY45" fmla="*/ 80682 h 1788459"/>
                <a:gd name="connsiteX46" fmla="*/ 1223683 w 1788459"/>
                <a:gd name="connsiteY46" fmla="*/ 67235 h 1788459"/>
                <a:gd name="connsiteX47" fmla="*/ 1116106 w 1788459"/>
                <a:gd name="connsiteY47" fmla="*/ 13447 h 1788459"/>
                <a:gd name="connsiteX48" fmla="*/ 1075765 w 1788459"/>
                <a:gd name="connsiteY48" fmla="*/ 0 h 1788459"/>
                <a:gd name="connsiteX49" fmla="*/ 510988 w 1788459"/>
                <a:gd name="connsiteY49" fmla="*/ 26894 h 1788459"/>
                <a:gd name="connsiteX50" fmla="*/ 389965 w 1788459"/>
                <a:gd name="connsiteY50" fmla="*/ 53788 h 1788459"/>
                <a:gd name="connsiteX51" fmla="*/ 309283 w 1788459"/>
                <a:gd name="connsiteY51" fmla="*/ 107577 h 1788459"/>
                <a:gd name="connsiteX52" fmla="*/ 268941 w 1788459"/>
                <a:gd name="connsiteY52" fmla="*/ 134471 h 1788459"/>
                <a:gd name="connsiteX53" fmla="*/ 228600 w 1788459"/>
                <a:gd name="connsiteY53" fmla="*/ 161365 h 1788459"/>
                <a:gd name="connsiteX54" fmla="*/ 188259 w 1788459"/>
                <a:gd name="connsiteY54" fmla="*/ 242047 h 1788459"/>
                <a:gd name="connsiteX55" fmla="*/ 174812 w 1788459"/>
                <a:gd name="connsiteY55" fmla="*/ 255494 h 178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788459" h="1788459">
                  <a:moveTo>
                    <a:pt x="174812" y="255494"/>
                  </a:moveTo>
                  <a:lnTo>
                    <a:pt x="174812" y="255494"/>
                  </a:lnTo>
                  <a:cubicBezTo>
                    <a:pt x="165847" y="300318"/>
                    <a:pt x="161552" y="346334"/>
                    <a:pt x="147918" y="389965"/>
                  </a:cubicBezTo>
                  <a:cubicBezTo>
                    <a:pt x="138949" y="418665"/>
                    <a:pt x="117085" y="442122"/>
                    <a:pt x="107577" y="470647"/>
                  </a:cubicBezTo>
                  <a:cubicBezTo>
                    <a:pt x="98955" y="496513"/>
                    <a:pt x="100743" y="524879"/>
                    <a:pt x="94130" y="551330"/>
                  </a:cubicBezTo>
                  <a:cubicBezTo>
                    <a:pt x="87254" y="578832"/>
                    <a:pt x="76200" y="605118"/>
                    <a:pt x="67235" y="632012"/>
                  </a:cubicBezTo>
                  <a:cubicBezTo>
                    <a:pt x="62753" y="645459"/>
                    <a:pt x="56568" y="658454"/>
                    <a:pt x="53788" y="672353"/>
                  </a:cubicBezTo>
                  <a:cubicBezTo>
                    <a:pt x="49306" y="694765"/>
                    <a:pt x="45299" y="717277"/>
                    <a:pt x="40341" y="739588"/>
                  </a:cubicBezTo>
                  <a:cubicBezTo>
                    <a:pt x="36332" y="757629"/>
                    <a:pt x="29932" y="775147"/>
                    <a:pt x="26894" y="793377"/>
                  </a:cubicBezTo>
                  <a:cubicBezTo>
                    <a:pt x="-21950" y="1086442"/>
                    <a:pt x="41128" y="762547"/>
                    <a:pt x="0" y="968188"/>
                  </a:cubicBezTo>
                  <a:cubicBezTo>
                    <a:pt x="4482" y="1134035"/>
                    <a:pt x="5364" y="1300019"/>
                    <a:pt x="13447" y="1465730"/>
                  </a:cubicBezTo>
                  <a:cubicBezTo>
                    <a:pt x="14347" y="1484189"/>
                    <a:pt x="19614" y="1502531"/>
                    <a:pt x="26894" y="1519518"/>
                  </a:cubicBezTo>
                  <a:cubicBezTo>
                    <a:pt x="41110" y="1552688"/>
                    <a:pt x="101704" y="1614214"/>
                    <a:pt x="121024" y="1627094"/>
                  </a:cubicBezTo>
                  <a:cubicBezTo>
                    <a:pt x="178044" y="1665107"/>
                    <a:pt x="146910" y="1646760"/>
                    <a:pt x="215153" y="1680882"/>
                  </a:cubicBezTo>
                  <a:cubicBezTo>
                    <a:pt x="224118" y="1689847"/>
                    <a:pt x="230276" y="1703068"/>
                    <a:pt x="242047" y="1707777"/>
                  </a:cubicBezTo>
                  <a:cubicBezTo>
                    <a:pt x="276366" y="1721505"/>
                    <a:pt x="349624" y="1734671"/>
                    <a:pt x="349624" y="1734671"/>
                  </a:cubicBezTo>
                  <a:cubicBezTo>
                    <a:pt x="367553" y="1743636"/>
                    <a:pt x="384073" y="1756291"/>
                    <a:pt x="403412" y="1761565"/>
                  </a:cubicBezTo>
                  <a:cubicBezTo>
                    <a:pt x="433990" y="1769904"/>
                    <a:pt x="466357" y="1769342"/>
                    <a:pt x="497541" y="1775012"/>
                  </a:cubicBezTo>
                  <a:cubicBezTo>
                    <a:pt x="515724" y="1778318"/>
                    <a:pt x="533400" y="1783977"/>
                    <a:pt x="551330" y="1788459"/>
                  </a:cubicBezTo>
                  <a:cubicBezTo>
                    <a:pt x="627530" y="1783977"/>
                    <a:pt x="703942" y="1782249"/>
                    <a:pt x="779930" y="1775012"/>
                  </a:cubicBezTo>
                  <a:cubicBezTo>
                    <a:pt x="798328" y="1773260"/>
                    <a:pt x="815596" y="1765189"/>
                    <a:pt x="833718" y="1761565"/>
                  </a:cubicBezTo>
                  <a:cubicBezTo>
                    <a:pt x="860454" y="1756218"/>
                    <a:pt x="887664" y="1753465"/>
                    <a:pt x="914400" y="1748118"/>
                  </a:cubicBezTo>
                  <a:cubicBezTo>
                    <a:pt x="956611" y="1739676"/>
                    <a:pt x="970082" y="1734040"/>
                    <a:pt x="1008530" y="1721224"/>
                  </a:cubicBezTo>
                  <a:cubicBezTo>
                    <a:pt x="1035424" y="1703294"/>
                    <a:pt x="1071283" y="1694329"/>
                    <a:pt x="1089212" y="1667435"/>
                  </a:cubicBezTo>
                  <a:cubicBezTo>
                    <a:pt x="1098177" y="1653988"/>
                    <a:pt x="1104678" y="1638522"/>
                    <a:pt x="1116106" y="1627094"/>
                  </a:cubicBezTo>
                  <a:cubicBezTo>
                    <a:pt x="1127534" y="1615666"/>
                    <a:pt x="1144284" y="1610842"/>
                    <a:pt x="1156447" y="1600200"/>
                  </a:cubicBezTo>
                  <a:cubicBezTo>
                    <a:pt x="1180300" y="1579329"/>
                    <a:pt x="1201271" y="1555377"/>
                    <a:pt x="1223683" y="1532965"/>
                  </a:cubicBezTo>
                  <a:cubicBezTo>
                    <a:pt x="1237130" y="1519518"/>
                    <a:pt x="1253475" y="1508447"/>
                    <a:pt x="1264024" y="1492624"/>
                  </a:cubicBezTo>
                  <a:lnTo>
                    <a:pt x="1371600" y="1331259"/>
                  </a:lnTo>
                  <a:lnTo>
                    <a:pt x="1398494" y="1290918"/>
                  </a:lnTo>
                  <a:cubicBezTo>
                    <a:pt x="1407459" y="1277471"/>
                    <a:pt x="1411941" y="1259542"/>
                    <a:pt x="1425388" y="1250577"/>
                  </a:cubicBezTo>
                  <a:cubicBezTo>
                    <a:pt x="1438835" y="1241612"/>
                    <a:pt x="1450961" y="1230246"/>
                    <a:pt x="1465730" y="1223682"/>
                  </a:cubicBezTo>
                  <a:cubicBezTo>
                    <a:pt x="1491635" y="1212168"/>
                    <a:pt x="1519518" y="1205753"/>
                    <a:pt x="1546412" y="1196788"/>
                  </a:cubicBezTo>
                  <a:cubicBezTo>
                    <a:pt x="1612619" y="1174719"/>
                    <a:pt x="1572771" y="1185671"/>
                    <a:pt x="1667435" y="1169894"/>
                  </a:cubicBezTo>
                  <a:cubicBezTo>
                    <a:pt x="1740958" y="1096372"/>
                    <a:pt x="1736954" y="1120422"/>
                    <a:pt x="1761565" y="1021977"/>
                  </a:cubicBezTo>
                  <a:lnTo>
                    <a:pt x="1788459" y="914400"/>
                  </a:lnTo>
                  <a:cubicBezTo>
                    <a:pt x="1783977" y="838200"/>
                    <a:pt x="1782607" y="761753"/>
                    <a:pt x="1775012" y="685800"/>
                  </a:cubicBezTo>
                  <a:cubicBezTo>
                    <a:pt x="1771277" y="648445"/>
                    <a:pt x="1752528" y="636367"/>
                    <a:pt x="1734671" y="605118"/>
                  </a:cubicBezTo>
                  <a:cubicBezTo>
                    <a:pt x="1669603" y="491250"/>
                    <a:pt x="1742509" y="596332"/>
                    <a:pt x="1680883" y="524435"/>
                  </a:cubicBezTo>
                  <a:cubicBezTo>
                    <a:pt x="1662205" y="502643"/>
                    <a:pt x="1643975" y="480412"/>
                    <a:pt x="1627094" y="457200"/>
                  </a:cubicBezTo>
                  <a:cubicBezTo>
                    <a:pt x="1608083" y="431060"/>
                    <a:pt x="1596161" y="399374"/>
                    <a:pt x="1573306" y="376518"/>
                  </a:cubicBezTo>
                  <a:cubicBezTo>
                    <a:pt x="1550894" y="354106"/>
                    <a:pt x="1532443" y="326863"/>
                    <a:pt x="1506071" y="309282"/>
                  </a:cubicBezTo>
                  <a:cubicBezTo>
                    <a:pt x="1476119" y="289314"/>
                    <a:pt x="1460732" y="282865"/>
                    <a:pt x="1438835" y="255494"/>
                  </a:cubicBezTo>
                  <a:cubicBezTo>
                    <a:pt x="1345045" y="138258"/>
                    <a:pt x="1483320" y="287565"/>
                    <a:pt x="1371600" y="188259"/>
                  </a:cubicBezTo>
                  <a:cubicBezTo>
                    <a:pt x="1343173" y="162991"/>
                    <a:pt x="1317812" y="134471"/>
                    <a:pt x="1290918" y="107577"/>
                  </a:cubicBezTo>
                  <a:cubicBezTo>
                    <a:pt x="1281953" y="98612"/>
                    <a:pt x="1276052" y="84691"/>
                    <a:pt x="1264024" y="80682"/>
                  </a:cubicBezTo>
                  <a:lnTo>
                    <a:pt x="1223683" y="67235"/>
                  </a:lnTo>
                  <a:cubicBezTo>
                    <a:pt x="1176742" y="20296"/>
                    <a:pt x="1208816" y="44350"/>
                    <a:pt x="1116106" y="13447"/>
                  </a:cubicBezTo>
                  <a:lnTo>
                    <a:pt x="1075765" y="0"/>
                  </a:lnTo>
                  <a:cubicBezTo>
                    <a:pt x="861229" y="6920"/>
                    <a:pt x="707687" y="3753"/>
                    <a:pt x="510988" y="26894"/>
                  </a:cubicBezTo>
                  <a:cubicBezTo>
                    <a:pt x="491548" y="29181"/>
                    <a:pt x="417065" y="38732"/>
                    <a:pt x="389965" y="53788"/>
                  </a:cubicBezTo>
                  <a:cubicBezTo>
                    <a:pt x="361710" y="69485"/>
                    <a:pt x="336177" y="89648"/>
                    <a:pt x="309283" y="107577"/>
                  </a:cubicBezTo>
                  <a:lnTo>
                    <a:pt x="268941" y="134471"/>
                  </a:lnTo>
                  <a:lnTo>
                    <a:pt x="228600" y="161365"/>
                  </a:lnTo>
                  <a:cubicBezTo>
                    <a:pt x="205934" y="195364"/>
                    <a:pt x="196212" y="202281"/>
                    <a:pt x="188259" y="242047"/>
                  </a:cubicBezTo>
                  <a:cubicBezTo>
                    <a:pt x="186501" y="250838"/>
                    <a:pt x="177053" y="253253"/>
                    <a:pt x="174812" y="25549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75DFCD-7318-E641-8DD0-F963328F4167}"/>
                </a:ext>
              </a:extLst>
            </p:cNvPr>
            <p:cNvSpPr/>
            <p:nvPr/>
          </p:nvSpPr>
          <p:spPr>
            <a:xfrm>
              <a:off x="3872753" y="2326341"/>
              <a:ext cx="766482" cy="865582"/>
            </a:xfrm>
            <a:custGeom>
              <a:avLst/>
              <a:gdLst>
                <a:gd name="connsiteX0" fmla="*/ 147918 w 766482"/>
                <a:gd name="connsiteY0" fmla="*/ 40341 h 865582"/>
                <a:gd name="connsiteX1" fmla="*/ 147918 w 766482"/>
                <a:gd name="connsiteY1" fmla="*/ 40341 h 865582"/>
                <a:gd name="connsiteX2" fmla="*/ 107576 w 766482"/>
                <a:gd name="connsiteY2" fmla="*/ 147918 h 865582"/>
                <a:gd name="connsiteX3" fmla="*/ 80682 w 766482"/>
                <a:gd name="connsiteY3" fmla="*/ 188259 h 865582"/>
                <a:gd name="connsiteX4" fmla="*/ 67235 w 766482"/>
                <a:gd name="connsiteY4" fmla="*/ 242047 h 865582"/>
                <a:gd name="connsiteX5" fmla="*/ 26894 w 766482"/>
                <a:gd name="connsiteY5" fmla="*/ 336177 h 865582"/>
                <a:gd name="connsiteX6" fmla="*/ 0 w 766482"/>
                <a:gd name="connsiteY6" fmla="*/ 497541 h 865582"/>
                <a:gd name="connsiteX7" fmla="*/ 13447 w 766482"/>
                <a:gd name="connsiteY7" fmla="*/ 685800 h 865582"/>
                <a:gd name="connsiteX8" fmla="*/ 53788 w 766482"/>
                <a:gd name="connsiteY8" fmla="*/ 766483 h 865582"/>
                <a:gd name="connsiteX9" fmla="*/ 94129 w 766482"/>
                <a:gd name="connsiteY9" fmla="*/ 806824 h 865582"/>
                <a:gd name="connsiteX10" fmla="*/ 134471 w 766482"/>
                <a:gd name="connsiteY10" fmla="*/ 820271 h 865582"/>
                <a:gd name="connsiteX11" fmla="*/ 174812 w 766482"/>
                <a:gd name="connsiteY11" fmla="*/ 847165 h 865582"/>
                <a:gd name="connsiteX12" fmla="*/ 443753 w 766482"/>
                <a:gd name="connsiteY12" fmla="*/ 847165 h 865582"/>
                <a:gd name="connsiteX13" fmla="*/ 537882 w 766482"/>
                <a:gd name="connsiteY13" fmla="*/ 820271 h 865582"/>
                <a:gd name="connsiteX14" fmla="*/ 578223 w 766482"/>
                <a:gd name="connsiteY14" fmla="*/ 793377 h 865582"/>
                <a:gd name="connsiteX15" fmla="*/ 658906 w 766482"/>
                <a:gd name="connsiteY15" fmla="*/ 685800 h 865582"/>
                <a:gd name="connsiteX16" fmla="*/ 685800 w 766482"/>
                <a:gd name="connsiteY16" fmla="*/ 645459 h 865582"/>
                <a:gd name="connsiteX17" fmla="*/ 726141 w 766482"/>
                <a:gd name="connsiteY17" fmla="*/ 564777 h 865582"/>
                <a:gd name="connsiteX18" fmla="*/ 753035 w 766482"/>
                <a:gd name="connsiteY18" fmla="*/ 484094 h 865582"/>
                <a:gd name="connsiteX19" fmla="*/ 766482 w 766482"/>
                <a:gd name="connsiteY19" fmla="*/ 443753 h 865582"/>
                <a:gd name="connsiteX20" fmla="*/ 726141 w 766482"/>
                <a:gd name="connsiteY20" fmla="*/ 134471 h 865582"/>
                <a:gd name="connsiteX21" fmla="*/ 699247 w 766482"/>
                <a:gd name="connsiteY21" fmla="*/ 94130 h 865582"/>
                <a:gd name="connsiteX22" fmla="*/ 632012 w 766482"/>
                <a:gd name="connsiteY22" fmla="*/ 40341 h 865582"/>
                <a:gd name="connsiteX23" fmla="*/ 551329 w 766482"/>
                <a:gd name="connsiteY23" fmla="*/ 13447 h 865582"/>
                <a:gd name="connsiteX24" fmla="*/ 510988 w 766482"/>
                <a:gd name="connsiteY24" fmla="*/ 0 h 865582"/>
                <a:gd name="connsiteX25" fmla="*/ 255494 w 766482"/>
                <a:gd name="connsiteY25" fmla="*/ 13447 h 865582"/>
                <a:gd name="connsiteX26" fmla="*/ 215153 w 766482"/>
                <a:gd name="connsiteY26" fmla="*/ 26894 h 865582"/>
                <a:gd name="connsiteX27" fmla="*/ 147918 w 766482"/>
                <a:gd name="connsiteY27" fmla="*/ 40341 h 8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6482" h="865582">
                  <a:moveTo>
                    <a:pt x="147918" y="40341"/>
                  </a:moveTo>
                  <a:lnTo>
                    <a:pt x="147918" y="40341"/>
                  </a:lnTo>
                  <a:cubicBezTo>
                    <a:pt x="134471" y="76200"/>
                    <a:pt x="123424" y="113053"/>
                    <a:pt x="107576" y="147918"/>
                  </a:cubicBezTo>
                  <a:cubicBezTo>
                    <a:pt x="100888" y="162631"/>
                    <a:pt x="87048" y="173404"/>
                    <a:pt x="80682" y="188259"/>
                  </a:cubicBezTo>
                  <a:cubicBezTo>
                    <a:pt x="73402" y="205246"/>
                    <a:pt x="72312" y="224277"/>
                    <a:pt x="67235" y="242047"/>
                  </a:cubicBezTo>
                  <a:cubicBezTo>
                    <a:pt x="54044" y="288214"/>
                    <a:pt x="50799" y="288366"/>
                    <a:pt x="26894" y="336177"/>
                  </a:cubicBezTo>
                  <a:cubicBezTo>
                    <a:pt x="19259" y="374353"/>
                    <a:pt x="0" y="464182"/>
                    <a:pt x="0" y="497541"/>
                  </a:cubicBezTo>
                  <a:cubicBezTo>
                    <a:pt x="0" y="560454"/>
                    <a:pt x="6096" y="623318"/>
                    <a:pt x="13447" y="685800"/>
                  </a:cubicBezTo>
                  <a:cubicBezTo>
                    <a:pt x="16770" y="714046"/>
                    <a:pt x="36402" y="745620"/>
                    <a:pt x="53788" y="766483"/>
                  </a:cubicBezTo>
                  <a:cubicBezTo>
                    <a:pt x="65962" y="781092"/>
                    <a:pt x="78306" y="796275"/>
                    <a:pt x="94129" y="806824"/>
                  </a:cubicBezTo>
                  <a:cubicBezTo>
                    <a:pt x="105923" y="814687"/>
                    <a:pt x="121024" y="815789"/>
                    <a:pt x="134471" y="820271"/>
                  </a:cubicBezTo>
                  <a:cubicBezTo>
                    <a:pt x="147918" y="829236"/>
                    <a:pt x="160357" y="839937"/>
                    <a:pt x="174812" y="847165"/>
                  </a:cubicBezTo>
                  <a:cubicBezTo>
                    <a:pt x="253939" y="886728"/>
                    <a:pt x="382101" y="850792"/>
                    <a:pt x="443753" y="847165"/>
                  </a:cubicBezTo>
                  <a:cubicBezTo>
                    <a:pt x="460987" y="842857"/>
                    <a:pt x="518591" y="829917"/>
                    <a:pt x="537882" y="820271"/>
                  </a:cubicBezTo>
                  <a:cubicBezTo>
                    <a:pt x="552337" y="813043"/>
                    <a:pt x="565603" y="803473"/>
                    <a:pt x="578223" y="793377"/>
                  </a:cubicBezTo>
                  <a:cubicBezTo>
                    <a:pt x="613762" y="764946"/>
                    <a:pt x="634319" y="722681"/>
                    <a:pt x="658906" y="685800"/>
                  </a:cubicBezTo>
                  <a:cubicBezTo>
                    <a:pt x="667871" y="672353"/>
                    <a:pt x="680689" y="660791"/>
                    <a:pt x="685800" y="645459"/>
                  </a:cubicBezTo>
                  <a:cubicBezTo>
                    <a:pt x="704358" y="589786"/>
                    <a:pt x="691384" y="616912"/>
                    <a:pt x="726141" y="564777"/>
                  </a:cubicBezTo>
                  <a:lnTo>
                    <a:pt x="753035" y="484094"/>
                  </a:lnTo>
                  <a:lnTo>
                    <a:pt x="766482" y="443753"/>
                  </a:lnTo>
                  <a:cubicBezTo>
                    <a:pt x="764668" y="412913"/>
                    <a:pt x="772235" y="203611"/>
                    <a:pt x="726141" y="134471"/>
                  </a:cubicBezTo>
                  <a:cubicBezTo>
                    <a:pt x="717176" y="121024"/>
                    <a:pt x="709343" y="106750"/>
                    <a:pt x="699247" y="94130"/>
                  </a:cubicBezTo>
                  <a:cubicBezTo>
                    <a:pt x="683830" y="74858"/>
                    <a:pt x="653705" y="49982"/>
                    <a:pt x="632012" y="40341"/>
                  </a:cubicBezTo>
                  <a:cubicBezTo>
                    <a:pt x="606106" y="28827"/>
                    <a:pt x="578223" y="22412"/>
                    <a:pt x="551329" y="13447"/>
                  </a:cubicBezTo>
                  <a:lnTo>
                    <a:pt x="510988" y="0"/>
                  </a:lnTo>
                  <a:cubicBezTo>
                    <a:pt x="425823" y="4482"/>
                    <a:pt x="340426" y="5726"/>
                    <a:pt x="255494" y="13447"/>
                  </a:cubicBezTo>
                  <a:cubicBezTo>
                    <a:pt x="241378" y="14730"/>
                    <a:pt x="227831" y="20555"/>
                    <a:pt x="215153" y="26894"/>
                  </a:cubicBezTo>
                  <a:cubicBezTo>
                    <a:pt x="156392" y="56274"/>
                    <a:pt x="159124" y="38100"/>
                    <a:pt x="147918" y="4034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213D482-5A76-A548-81AD-82C26598D6E2}"/>
                </a:ext>
              </a:extLst>
            </p:cNvPr>
            <p:cNvSpPr/>
            <p:nvPr/>
          </p:nvSpPr>
          <p:spPr>
            <a:xfrm>
              <a:off x="5002111" y="3348318"/>
              <a:ext cx="1049065" cy="1048870"/>
            </a:xfrm>
            <a:custGeom>
              <a:avLst/>
              <a:gdLst>
                <a:gd name="connsiteX0" fmla="*/ 107771 w 1049065"/>
                <a:gd name="connsiteY0" fmla="*/ 67235 h 1048870"/>
                <a:gd name="connsiteX1" fmla="*/ 107771 w 1049065"/>
                <a:gd name="connsiteY1" fmla="*/ 67235 h 1048870"/>
                <a:gd name="connsiteX2" fmla="*/ 53983 w 1049065"/>
                <a:gd name="connsiteY2" fmla="*/ 228600 h 1048870"/>
                <a:gd name="connsiteX3" fmla="*/ 40536 w 1049065"/>
                <a:gd name="connsiteY3" fmla="*/ 268941 h 1048870"/>
                <a:gd name="connsiteX4" fmla="*/ 13642 w 1049065"/>
                <a:gd name="connsiteY4" fmla="*/ 376517 h 1048870"/>
                <a:gd name="connsiteX5" fmla="*/ 13642 w 1049065"/>
                <a:gd name="connsiteY5" fmla="*/ 753035 h 1048870"/>
                <a:gd name="connsiteX6" fmla="*/ 27089 w 1049065"/>
                <a:gd name="connsiteY6" fmla="*/ 793376 h 1048870"/>
                <a:gd name="connsiteX7" fmla="*/ 134665 w 1049065"/>
                <a:gd name="connsiteY7" fmla="*/ 927847 h 1048870"/>
                <a:gd name="connsiteX8" fmla="*/ 175007 w 1049065"/>
                <a:gd name="connsiteY8" fmla="*/ 954741 h 1048870"/>
                <a:gd name="connsiteX9" fmla="*/ 215348 w 1049065"/>
                <a:gd name="connsiteY9" fmla="*/ 995082 h 1048870"/>
                <a:gd name="connsiteX10" fmla="*/ 255689 w 1049065"/>
                <a:gd name="connsiteY10" fmla="*/ 1008529 h 1048870"/>
                <a:gd name="connsiteX11" fmla="*/ 349818 w 1049065"/>
                <a:gd name="connsiteY11" fmla="*/ 1048870 h 1048870"/>
                <a:gd name="connsiteX12" fmla="*/ 672548 w 1049065"/>
                <a:gd name="connsiteY12" fmla="*/ 1035423 h 1048870"/>
                <a:gd name="connsiteX13" fmla="*/ 766677 w 1049065"/>
                <a:gd name="connsiteY13" fmla="*/ 995082 h 1048870"/>
                <a:gd name="connsiteX14" fmla="*/ 820465 w 1049065"/>
                <a:gd name="connsiteY14" fmla="*/ 968188 h 1048870"/>
                <a:gd name="connsiteX15" fmla="*/ 887701 w 1049065"/>
                <a:gd name="connsiteY15" fmla="*/ 900953 h 1048870"/>
                <a:gd name="connsiteX16" fmla="*/ 941489 w 1049065"/>
                <a:gd name="connsiteY16" fmla="*/ 833717 h 1048870"/>
                <a:gd name="connsiteX17" fmla="*/ 968383 w 1049065"/>
                <a:gd name="connsiteY17" fmla="*/ 753035 h 1048870"/>
                <a:gd name="connsiteX18" fmla="*/ 1022171 w 1049065"/>
                <a:gd name="connsiteY18" fmla="*/ 618564 h 1048870"/>
                <a:gd name="connsiteX19" fmla="*/ 1049065 w 1049065"/>
                <a:gd name="connsiteY19" fmla="*/ 510988 h 1048870"/>
                <a:gd name="connsiteX20" fmla="*/ 1035618 w 1049065"/>
                <a:gd name="connsiteY20" fmla="*/ 255494 h 1048870"/>
                <a:gd name="connsiteX21" fmla="*/ 1022171 w 1049065"/>
                <a:gd name="connsiteY21" fmla="*/ 215153 h 1048870"/>
                <a:gd name="connsiteX22" fmla="*/ 941489 w 1049065"/>
                <a:gd name="connsiteY22" fmla="*/ 161364 h 1048870"/>
                <a:gd name="connsiteX23" fmla="*/ 901148 w 1049065"/>
                <a:gd name="connsiteY23" fmla="*/ 134470 h 1048870"/>
                <a:gd name="connsiteX24" fmla="*/ 860807 w 1049065"/>
                <a:gd name="connsiteY24" fmla="*/ 121023 h 1048870"/>
                <a:gd name="connsiteX25" fmla="*/ 820465 w 1049065"/>
                <a:gd name="connsiteY25" fmla="*/ 94129 h 1048870"/>
                <a:gd name="connsiteX26" fmla="*/ 780124 w 1049065"/>
                <a:gd name="connsiteY26" fmla="*/ 80682 h 1048870"/>
                <a:gd name="connsiteX27" fmla="*/ 739783 w 1049065"/>
                <a:gd name="connsiteY27" fmla="*/ 53788 h 1048870"/>
                <a:gd name="connsiteX28" fmla="*/ 645654 w 1049065"/>
                <a:gd name="connsiteY28" fmla="*/ 26894 h 1048870"/>
                <a:gd name="connsiteX29" fmla="*/ 551524 w 1049065"/>
                <a:gd name="connsiteY29" fmla="*/ 0 h 1048870"/>
                <a:gd name="connsiteX30" fmla="*/ 336371 w 1049065"/>
                <a:gd name="connsiteY30" fmla="*/ 13447 h 1048870"/>
                <a:gd name="connsiteX31" fmla="*/ 282583 w 1049065"/>
                <a:gd name="connsiteY31" fmla="*/ 26894 h 1048870"/>
                <a:gd name="connsiteX32" fmla="*/ 175007 w 1049065"/>
                <a:gd name="connsiteY32" fmla="*/ 40341 h 1048870"/>
                <a:gd name="connsiteX33" fmla="*/ 107771 w 1049065"/>
                <a:gd name="connsiteY33" fmla="*/ 67235 h 104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9065" h="1048870">
                  <a:moveTo>
                    <a:pt x="107771" y="67235"/>
                  </a:moveTo>
                  <a:lnTo>
                    <a:pt x="107771" y="67235"/>
                  </a:lnTo>
                  <a:lnTo>
                    <a:pt x="53983" y="228600"/>
                  </a:lnTo>
                  <a:cubicBezTo>
                    <a:pt x="49501" y="242047"/>
                    <a:pt x="43974" y="255190"/>
                    <a:pt x="40536" y="268941"/>
                  </a:cubicBezTo>
                  <a:lnTo>
                    <a:pt x="13642" y="376517"/>
                  </a:lnTo>
                  <a:cubicBezTo>
                    <a:pt x="95" y="566170"/>
                    <a:pt x="-8670" y="563382"/>
                    <a:pt x="13642" y="753035"/>
                  </a:cubicBezTo>
                  <a:cubicBezTo>
                    <a:pt x="15298" y="767112"/>
                    <a:pt x="21505" y="780348"/>
                    <a:pt x="27089" y="793376"/>
                  </a:cubicBezTo>
                  <a:cubicBezTo>
                    <a:pt x="52212" y="851997"/>
                    <a:pt x="75442" y="888366"/>
                    <a:pt x="134665" y="927847"/>
                  </a:cubicBezTo>
                  <a:cubicBezTo>
                    <a:pt x="148112" y="936812"/>
                    <a:pt x="162591" y="944395"/>
                    <a:pt x="175007" y="954741"/>
                  </a:cubicBezTo>
                  <a:cubicBezTo>
                    <a:pt x="189616" y="966915"/>
                    <a:pt x="199525" y="984533"/>
                    <a:pt x="215348" y="995082"/>
                  </a:cubicBezTo>
                  <a:cubicBezTo>
                    <a:pt x="227142" y="1002945"/>
                    <a:pt x="243011" y="1002190"/>
                    <a:pt x="255689" y="1008529"/>
                  </a:cubicBezTo>
                  <a:cubicBezTo>
                    <a:pt x="348553" y="1054961"/>
                    <a:pt x="237874" y="1020884"/>
                    <a:pt x="349818" y="1048870"/>
                  </a:cubicBezTo>
                  <a:cubicBezTo>
                    <a:pt x="457395" y="1044388"/>
                    <a:pt x="565152" y="1043094"/>
                    <a:pt x="672548" y="1035423"/>
                  </a:cubicBezTo>
                  <a:cubicBezTo>
                    <a:pt x="729342" y="1031366"/>
                    <a:pt x="722041" y="1020588"/>
                    <a:pt x="766677" y="995082"/>
                  </a:cubicBezTo>
                  <a:cubicBezTo>
                    <a:pt x="784081" y="985137"/>
                    <a:pt x="804642" y="980495"/>
                    <a:pt x="820465" y="968188"/>
                  </a:cubicBezTo>
                  <a:cubicBezTo>
                    <a:pt x="845484" y="948729"/>
                    <a:pt x="865289" y="923365"/>
                    <a:pt x="887701" y="900953"/>
                  </a:cubicBezTo>
                  <a:cubicBezTo>
                    <a:pt x="910053" y="878601"/>
                    <a:pt x="927920" y="864248"/>
                    <a:pt x="941489" y="833717"/>
                  </a:cubicBezTo>
                  <a:cubicBezTo>
                    <a:pt x="953003" y="807812"/>
                    <a:pt x="955705" y="778391"/>
                    <a:pt x="968383" y="753035"/>
                  </a:cubicBezTo>
                  <a:cubicBezTo>
                    <a:pt x="992289" y="705222"/>
                    <a:pt x="1011093" y="673954"/>
                    <a:pt x="1022171" y="618564"/>
                  </a:cubicBezTo>
                  <a:cubicBezTo>
                    <a:pt x="1038398" y="537430"/>
                    <a:pt x="1028390" y="573012"/>
                    <a:pt x="1049065" y="510988"/>
                  </a:cubicBezTo>
                  <a:cubicBezTo>
                    <a:pt x="1044583" y="425823"/>
                    <a:pt x="1043339" y="340426"/>
                    <a:pt x="1035618" y="255494"/>
                  </a:cubicBezTo>
                  <a:cubicBezTo>
                    <a:pt x="1034335" y="241378"/>
                    <a:pt x="1032194" y="225176"/>
                    <a:pt x="1022171" y="215153"/>
                  </a:cubicBezTo>
                  <a:cubicBezTo>
                    <a:pt x="999315" y="192297"/>
                    <a:pt x="968383" y="179294"/>
                    <a:pt x="941489" y="161364"/>
                  </a:cubicBezTo>
                  <a:cubicBezTo>
                    <a:pt x="928042" y="152399"/>
                    <a:pt x="916480" y="139581"/>
                    <a:pt x="901148" y="134470"/>
                  </a:cubicBezTo>
                  <a:cubicBezTo>
                    <a:pt x="887701" y="129988"/>
                    <a:pt x="873485" y="127362"/>
                    <a:pt x="860807" y="121023"/>
                  </a:cubicBezTo>
                  <a:cubicBezTo>
                    <a:pt x="846352" y="113795"/>
                    <a:pt x="834920" y="101357"/>
                    <a:pt x="820465" y="94129"/>
                  </a:cubicBezTo>
                  <a:cubicBezTo>
                    <a:pt x="807787" y="87790"/>
                    <a:pt x="792802" y="87021"/>
                    <a:pt x="780124" y="80682"/>
                  </a:cubicBezTo>
                  <a:cubicBezTo>
                    <a:pt x="765669" y="73454"/>
                    <a:pt x="754238" y="61016"/>
                    <a:pt x="739783" y="53788"/>
                  </a:cubicBezTo>
                  <a:cubicBezTo>
                    <a:pt x="718289" y="43041"/>
                    <a:pt x="665760" y="32639"/>
                    <a:pt x="645654" y="26894"/>
                  </a:cubicBezTo>
                  <a:cubicBezTo>
                    <a:pt x="510625" y="-11686"/>
                    <a:pt x="719664" y="42034"/>
                    <a:pt x="551524" y="0"/>
                  </a:cubicBezTo>
                  <a:cubicBezTo>
                    <a:pt x="479806" y="4482"/>
                    <a:pt x="407872" y="6297"/>
                    <a:pt x="336371" y="13447"/>
                  </a:cubicBezTo>
                  <a:cubicBezTo>
                    <a:pt x="317982" y="15286"/>
                    <a:pt x="300813" y="23856"/>
                    <a:pt x="282583" y="26894"/>
                  </a:cubicBezTo>
                  <a:cubicBezTo>
                    <a:pt x="246937" y="32835"/>
                    <a:pt x="210866" y="35859"/>
                    <a:pt x="175007" y="40341"/>
                  </a:cubicBezTo>
                  <a:cubicBezTo>
                    <a:pt x="130935" y="69721"/>
                    <a:pt x="150827" y="67235"/>
                    <a:pt x="107771" y="6723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C82E76-F2F2-6D43-B2A3-04760294BC0E}"/>
              </a:ext>
            </a:extLst>
          </p:cNvPr>
          <p:cNvGrpSpPr/>
          <p:nvPr/>
        </p:nvGrpSpPr>
        <p:grpSpPr>
          <a:xfrm>
            <a:off x="6156779" y="1801930"/>
            <a:ext cx="4478370" cy="4175899"/>
            <a:chOff x="2212362" y="1271239"/>
            <a:chExt cx="4478370" cy="4175899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52DFA8-66E7-7E42-B19A-241249D648A2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CC03553-0A16-3B45-9A7F-E33B5C1B4565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F9E495-3C2F-FC42-84AD-53641C13B24C}"/>
                </a:ext>
              </a:extLst>
            </p:cNvPr>
            <p:cNvSpPr txBox="1"/>
            <p:nvPr/>
          </p:nvSpPr>
          <p:spPr>
            <a:xfrm>
              <a:off x="4359852" y="51393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D71C-F1DB-2F4D-87CB-3EEA37ECC979}"/>
                </a:ext>
              </a:extLst>
            </p:cNvPr>
            <p:cNvSpPr txBox="1"/>
            <p:nvPr/>
          </p:nvSpPr>
          <p:spPr>
            <a:xfrm rot="16200000">
              <a:off x="1783527" y="28179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D795F0-36B9-9047-A457-F01396EC291F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F840410-B483-9B41-96BA-F06B95FDCB88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4B52BB-1B4D-484E-8B74-882E16F00E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C88E32D-076D-FE4A-9200-502631700C07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41B3205-EB61-D642-8052-8596B84C81BF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406490-576A-3C48-8627-06D54644AC44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98C4BA9-8C41-8D45-B908-2F8BCBB596C1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36725B7-D774-1040-A4A7-AE2A2ECAE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833FC6A-CC19-0142-BA21-19B0F6513A61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86EA619-51B1-D54E-B34B-E13C975932E3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8C95E95-E260-6446-A4B2-EC5146E0AB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34A42-B66C-5244-B021-971B628C3C24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B5BE92-E883-2641-8B50-48D2437572D5}"/>
                </a:ext>
              </a:extLst>
            </p:cNvPr>
            <p:cNvSpPr/>
            <p:nvPr/>
          </p:nvSpPr>
          <p:spPr>
            <a:xfrm>
              <a:off x="3191683" y="1634731"/>
              <a:ext cx="3188698" cy="30128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8E59C22-D85D-7348-AE09-93D4DE72AB78}"/>
                </a:ext>
              </a:extLst>
            </p:cNvPr>
            <p:cNvSpPr/>
            <p:nvPr/>
          </p:nvSpPr>
          <p:spPr>
            <a:xfrm>
              <a:off x="3657600" y="1869141"/>
              <a:ext cx="2164976" cy="1753912"/>
            </a:xfrm>
            <a:custGeom>
              <a:avLst/>
              <a:gdLst>
                <a:gd name="connsiteX0" fmla="*/ 80682 w 2164976"/>
                <a:gd name="connsiteY0" fmla="*/ 363071 h 1753912"/>
                <a:gd name="connsiteX1" fmla="*/ 80682 w 2164976"/>
                <a:gd name="connsiteY1" fmla="*/ 363071 h 1753912"/>
                <a:gd name="connsiteX2" fmla="*/ 147918 w 2164976"/>
                <a:gd name="connsiteY2" fmla="*/ 484094 h 1753912"/>
                <a:gd name="connsiteX3" fmla="*/ 174812 w 2164976"/>
                <a:gd name="connsiteY3" fmla="*/ 699247 h 1753912"/>
                <a:gd name="connsiteX4" fmla="*/ 161365 w 2164976"/>
                <a:gd name="connsiteY4" fmla="*/ 914400 h 1753912"/>
                <a:gd name="connsiteX5" fmla="*/ 121024 w 2164976"/>
                <a:gd name="connsiteY5" fmla="*/ 1008530 h 1753912"/>
                <a:gd name="connsiteX6" fmla="*/ 80682 w 2164976"/>
                <a:gd name="connsiteY6" fmla="*/ 1062318 h 1753912"/>
                <a:gd name="connsiteX7" fmla="*/ 67235 w 2164976"/>
                <a:gd name="connsiteY7" fmla="*/ 1102659 h 1753912"/>
                <a:gd name="connsiteX8" fmla="*/ 26894 w 2164976"/>
                <a:gd name="connsiteY8" fmla="*/ 1196788 h 1753912"/>
                <a:gd name="connsiteX9" fmla="*/ 0 w 2164976"/>
                <a:gd name="connsiteY9" fmla="*/ 1304365 h 1753912"/>
                <a:gd name="connsiteX10" fmla="*/ 26894 w 2164976"/>
                <a:gd name="connsiteY10" fmla="*/ 1438835 h 1753912"/>
                <a:gd name="connsiteX11" fmla="*/ 67235 w 2164976"/>
                <a:gd name="connsiteY11" fmla="*/ 1492624 h 1753912"/>
                <a:gd name="connsiteX12" fmla="*/ 174812 w 2164976"/>
                <a:gd name="connsiteY12" fmla="*/ 1573306 h 1753912"/>
                <a:gd name="connsiteX13" fmla="*/ 255494 w 2164976"/>
                <a:gd name="connsiteY13" fmla="*/ 1600200 h 1753912"/>
                <a:gd name="connsiteX14" fmla="*/ 349624 w 2164976"/>
                <a:gd name="connsiteY14" fmla="*/ 1640541 h 1753912"/>
                <a:gd name="connsiteX15" fmla="*/ 389965 w 2164976"/>
                <a:gd name="connsiteY15" fmla="*/ 1667435 h 1753912"/>
                <a:gd name="connsiteX16" fmla="*/ 497541 w 2164976"/>
                <a:gd name="connsiteY16" fmla="*/ 1694330 h 1753912"/>
                <a:gd name="connsiteX17" fmla="*/ 672353 w 2164976"/>
                <a:gd name="connsiteY17" fmla="*/ 1721224 h 1753912"/>
                <a:gd name="connsiteX18" fmla="*/ 726141 w 2164976"/>
                <a:gd name="connsiteY18" fmla="*/ 1734671 h 1753912"/>
                <a:gd name="connsiteX19" fmla="*/ 1344706 w 2164976"/>
                <a:gd name="connsiteY19" fmla="*/ 1734671 h 1753912"/>
                <a:gd name="connsiteX20" fmla="*/ 1425388 w 2164976"/>
                <a:gd name="connsiteY20" fmla="*/ 1707777 h 1753912"/>
                <a:gd name="connsiteX21" fmla="*/ 1532965 w 2164976"/>
                <a:gd name="connsiteY21" fmla="*/ 1680883 h 1753912"/>
                <a:gd name="connsiteX22" fmla="*/ 1640541 w 2164976"/>
                <a:gd name="connsiteY22" fmla="*/ 1640541 h 1753912"/>
                <a:gd name="connsiteX23" fmla="*/ 1680882 w 2164976"/>
                <a:gd name="connsiteY23" fmla="*/ 1627094 h 1753912"/>
                <a:gd name="connsiteX24" fmla="*/ 1788459 w 2164976"/>
                <a:gd name="connsiteY24" fmla="*/ 1573306 h 1753912"/>
                <a:gd name="connsiteX25" fmla="*/ 1922929 w 2164976"/>
                <a:gd name="connsiteY25" fmla="*/ 1492624 h 1753912"/>
                <a:gd name="connsiteX26" fmla="*/ 2030506 w 2164976"/>
                <a:gd name="connsiteY26" fmla="*/ 1385047 h 1753912"/>
                <a:gd name="connsiteX27" fmla="*/ 2124635 w 2164976"/>
                <a:gd name="connsiteY27" fmla="*/ 1264024 h 1753912"/>
                <a:gd name="connsiteX28" fmla="*/ 2151529 w 2164976"/>
                <a:gd name="connsiteY28" fmla="*/ 1183341 h 1753912"/>
                <a:gd name="connsiteX29" fmla="*/ 2164976 w 2164976"/>
                <a:gd name="connsiteY29" fmla="*/ 1143000 h 1753912"/>
                <a:gd name="connsiteX30" fmla="*/ 2151529 w 2164976"/>
                <a:gd name="connsiteY30" fmla="*/ 833718 h 1753912"/>
                <a:gd name="connsiteX31" fmla="*/ 2111188 w 2164976"/>
                <a:gd name="connsiteY31" fmla="*/ 685800 h 1753912"/>
                <a:gd name="connsiteX32" fmla="*/ 2057400 w 2164976"/>
                <a:gd name="connsiteY32" fmla="*/ 537883 h 1753912"/>
                <a:gd name="connsiteX33" fmla="*/ 2003612 w 2164976"/>
                <a:gd name="connsiteY33" fmla="*/ 457200 h 1753912"/>
                <a:gd name="connsiteX34" fmla="*/ 1976718 w 2164976"/>
                <a:gd name="connsiteY34" fmla="*/ 416859 h 1753912"/>
                <a:gd name="connsiteX35" fmla="*/ 1949824 w 2164976"/>
                <a:gd name="connsiteY35" fmla="*/ 376518 h 1753912"/>
                <a:gd name="connsiteX36" fmla="*/ 1909482 w 2164976"/>
                <a:gd name="connsiteY36" fmla="*/ 349624 h 1753912"/>
                <a:gd name="connsiteX37" fmla="*/ 1842247 w 2164976"/>
                <a:gd name="connsiteY37" fmla="*/ 282388 h 1753912"/>
                <a:gd name="connsiteX38" fmla="*/ 1801906 w 2164976"/>
                <a:gd name="connsiteY38" fmla="*/ 242047 h 1753912"/>
                <a:gd name="connsiteX39" fmla="*/ 1680882 w 2164976"/>
                <a:gd name="connsiteY39" fmla="*/ 174812 h 1753912"/>
                <a:gd name="connsiteX40" fmla="*/ 1640541 w 2164976"/>
                <a:gd name="connsiteY40" fmla="*/ 147918 h 1753912"/>
                <a:gd name="connsiteX41" fmla="*/ 1586753 w 2164976"/>
                <a:gd name="connsiteY41" fmla="*/ 134471 h 1753912"/>
                <a:gd name="connsiteX42" fmla="*/ 1546412 w 2164976"/>
                <a:gd name="connsiteY42" fmla="*/ 121024 h 1753912"/>
                <a:gd name="connsiteX43" fmla="*/ 1492624 w 2164976"/>
                <a:gd name="connsiteY43" fmla="*/ 94130 h 1753912"/>
                <a:gd name="connsiteX44" fmla="*/ 1438835 w 2164976"/>
                <a:gd name="connsiteY44" fmla="*/ 80683 h 1753912"/>
                <a:gd name="connsiteX45" fmla="*/ 1277471 w 2164976"/>
                <a:gd name="connsiteY45" fmla="*/ 53788 h 1753912"/>
                <a:gd name="connsiteX46" fmla="*/ 1089212 w 2164976"/>
                <a:gd name="connsiteY46" fmla="*/ 26894 h 1753912"/>
                <a:gd name="connsiteX47" fmla="*/ 793376 w 2164976"/>
                <a:gd name="connsiteY47" fmla="*/ 0 h 1753912"/>
                <a:gd name="connsiteX48" fmla="*/ 443753 w 2164976"/>
                <a:gd name="connsiteY48" fmla="*/ 13447 h 1753912"/>
                <a:gd name="connsiteX49" fmla="*/ 376518 w 2164976"/>
                <a:gd name="connsiteY49" fmla="*/ 26894 h 1753912"/>
                <a:gd name="connsiteX50" fmla="*/ 295835 w 2164976"/>
                <a:gd name="connsiteY50" fmla="*/ 53788 h 1753912"/>
                <a:gd name="connsiteX51" fmla="*/ 268941 w 2164976"/>
                <a:gd name="connsiteY51" fmla="*/ 80683 h 1753912"/>
                <a:gd name="connsiteX52" fmla="*/ 242047 w 2164976"/>
                <a:gd name="connsiteY52" fmla="*/ 121024 h 1753912"/>
                <a:gd name="connsiteX53" fmla="*/ 201706 w 2164976"/>
                <a:gd name="connsiteY53" fmla="*/ 134471 h 1753912"/>
                <a:gd name="connsiteX54" fmla="*/ 174812 w 2164976"/>
                <a:gd name="connsiteY54" fmla="*/ 174812 h 1753912"/>
                <a:gd name="connsiteX55" fmla="*/ 134471 w 2164976"/>
                <a:gd name="connsiteY55" fmla="*/ 201706 h 1753912"/>
                <a:gd name="connsiteX56" fmla="*/ 107576 w 2164976"/>
                <a:gd name="connsiteY56" fmla="*/ 228600 h 1753912"/>
                <a:gd name="connsiteX57" fmla="*/ 80682 w 2164976"/>
                <a:gd name="connsiteY57" fmla="*/ 363071 h 175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64976" h="1753912">
                  <a:moveTo>
                    <a:pt x="80682" y="363071"/>
                  </a:moveTo>
                  <a:lnTo>
                    <a:pt x="80682" y="363071"/>
                  </a:lnTo>
                  <a:cubicBezTo>
                    <a:pt x="103094" y="403412"/>
                    <a:pt x="129739" y="441677"/>
                    <a:pt x="147918" y="484094"/>
                  </a:cubicBezTo>
                  <a:cubicBezTo>
                    <a:pt x="163949" y="521500"/>
                    <a:pt x="174730" y="698346"/>
                    <a:pt x="174812" y="699247"/>
                  </a:cubicBezTo>
                  <a:cubicBezTo>
                    <a:pt x="170330" y="770965"/>
                    <a:pt x="168887" y="842937"/>
                    <a:pt x="161365" y="914400"/>
                  </a:cubicBezTo>
                  <a:cubicBezTo>
                    <a:pt x="159049" y="936406"/>
                    <a:pt x="129551" y="994887"/>
                    <a:pt x="121024" y="1008530"/>
                  </a:cubicBezTo>
                  <a:cubicBezTo>
                    <a:pt x="109146" y="1027535"/>
                    <a:pt x="94129" y="1044389"/>
                    <a:pt x="80682" y="1062318"/>
                  </a:cubicBezTo>
                  <a:cubicBezTo>
                    <a:pt x="76200" y="1075765"/>
                    <a:pt x="72819" y="1089631"/>
                    <a:pt x="67235" y="1102659"/>
                  </a:cubicBezTo>
                  <a:cubicBezTo>
                    <a:pt x="39685" y="1166942"/>
                    <a:pt x="42662" y="1138973"/>
                    <a:pt x="26894" y="1196788"/>
                  </a:cubicBezTo>
                  <a:cubicBezTo>
                    <a:pt x="17169" y="1232448"/>
                    <a:pt x="0" y="1304365"/>
                    <a:pt x="0" y="1304365"/>
                  </a:cubicBezTo>
                  <a:cubicBezTo>
                    <a:pt x="8965" y="1349188"/>
                    <a:pt x="11520" y="1395787"/>
                    <a:pt x="26894" y="1438835"/>
                  </a:cubicBezTo>
                  <a:cubicBezTo>
                    <a:pt x="34432" y="1459941"/>
                    <a:pt x="52650" y="1475608"/>
                    <a:pt x="67235" y="1492624"/>
                  </a:cubicBezTo>
                  <a:cubicBezTo>
                    <a:pt x="99875" y="1530704"/>
                    <a:pt x="127254" y="1551689"/>
                    <a:pt x="174812" y="1573306"/>
                  </a:cubicBezTo>
                  <a:cubicBezTo>
                    <a:pt x="200620" y="1585037"/>
                    <a:pt x="231906" y="1584475"/>
                    <a:pt x="255494" y="1600200"/>
                  </a:cubicBezTo>
                  <a:cubicBezTo>
                    <a:pt x="311213" y="1637346"/>
                    <a:pt x="280156" y="1623174"/>
                    <a:pt x="349624" y="1640541"/>
                  </a:cubicBezTo>
                  <a:cubicBezTo>
                    <a:pt x="363071" y="1649506"/>
                    <a:pt x="374777" y="1661912"/>
                    <a:pt x="389965" y="1667435"/>
                  </a:cubicBezTo>
                  <a:cubicBezTo>
                    <a:pt x="424702" y="1680067"/>
                    <a:pt x="461525" y="1686018"/>
                    <a:pt x="497541" y="1694330"/>
                  </a:cubicBezTo>
                  <a:cubicBezTo>
                    <a:pt x="570341" y="1711130"/>
                    <a:pt x="589329" y="1710846"/>
                    <a:pt x="672353" y="1721224"/>
                  </a:cubicBezTo>
                  <a:cubicBezTo>
                    <a:pt x="690282" y="1725706"/>
                    <a:pt x="707958" y="1731365"/>
                    <a:pt x="726141" y="1734671"/>
                  </a:cubicBezTo>
                  <a:cubicBezTo>
                    <a:pt x="943194" y="1774135"/>
                    <a:pt x="1065489" y="1741830"/>
                    <a:pt x="1344706" y="1734671"/>
                  </a:cubicBezTo>
                  <a:cubicBezTo>
                    <a:pt x="1371600" y="1725706"/>
                    <a:pt x="1397886" y="1714653"/>
                    <a:pt x="1425388" y="1707777"/>
                  </a:cubicBezTo>
                  <a:cubicBezTo>
                    <a:pt x="1461247" y="1698812"/>
                    <a:pt x="1497899" y="1692572"/>
                    <a:pt x="1532965" y="1680883"/>
                  </a:cubicBezTo>
                  <a:cubicBezTo>
                    <a:pt x="1624548" y="1650353"/>
                    <a:pt x="1511879" y="1688789"/>
                    <a:pt x="1640541" y="1640541"/>
                  </a:cubicBezTo>
                  <a:cubicBezTo>
                    <a:pt x="1653813" y="1635564"/>
                    <a:pt x="1667978" y="1632959"/>
                    <a:pt x="1680882" y="1627094"/>
                  </a:cubicBezTo>
                  <a:cubicBezTo>
                    <a:pt x="1717380" y="1610504"/>
                    <a:pt x="1752600" y="1591235"/>
                    <a:pt x="1788459" y="1573306"/>
                  </a:cubicBezTo>
                  <a:cubicBezTo>
                    <a:pt x="1830903" y="1552084"/>
                    <a:pt x="1890476" y="1525077"/>
                    <a:pt x="1922929" y="1492624"/>
                  </a:cubicBezTo>
                  <a:lnTo>
                    <a:pt x="2030506" y="1385047"/>
                  </a:lnTo>
                  <a:cubicBezTo>
                    <a:pt x="2065313" y="1350240"/>
                    <a:pt x="2108551" y="1312276"/>
                    <a:pt x="2124635" y="1264024"/>
                  </a:cubicBezTo>
                  <a:lnTo>
                    <a:pt x="2151529" y="1183341"/>
                  </a:lnTo>
                  <a:lnTo>
                    <a:pt x="2164976" y="1143000"/>
                  </a:lnTo>
                  <a:cubicBezTo>
                    <a:pt x="2160494" y="1039906"/>
                    <a:pt x="2158629" y="936665"/>
                    <a:pt x="2151529" y="833718"/>
                  </a:cubicBezTo>
                  <a:cubicBezTo>
                    <a:pt x="2145822" y="750970"/>
                    <a:pt x="2137843" y="759100"/>
                    <a:pt x="2111188" y="685800"/>
                  </a:cubicBezTo>
                  <a:cubicBezTo>
                    <a:pt x="2099208" y="652855"/>
                    <a:pt x="2075624" y="571294"/>
                    <a:pt x="2057400" y="537883"/>
                  </a:cubicBezTo>
                  <a:cubicBezTo>
                    <a:pt x="2041922" y="509507"/>
                    <a:pt x="2021541" y="484094"/>
                    <a:pt x="2003612" y="457200"/>
                  </a:cubicBezTo>
                  <a:lnTo>
                    <a:pt x="1976718" y="416859"/>
                  </a:lnTo>
                  <a:cubicBezTo>
                    <a:pt x="1967753" y="403412"/>
                    <a:pt x="1963271" y="385483"/>
                    <a:pt x="1949824" y="376518"/>
                  </a:cubicBezTo>
                  <a:lnTo>
                    <a:pt x="1909482" y="349624"/>
                  </a:lnTo>
                  <a:cubicBezTo>
                    <a:pt x="1860177" y="275667"/>
                    <a:pt x="1909481" y="338417"/>
                    <a:pt x="1842247" y="282388"/>
                  </a:cubicBezTo>
                  <a:cubicBezTo>
                    <a:pt x="1827638" y="270214"/>
                    <a:pt x="1816917" y="253722"/>
                    <a:pt x="1801906" y="242047"/>
                  </a:cubicBezTo>
                  <a:cubicBezTo>
                    <a:pt x="1732549" y="188102"/>
                    <a:pt x="1741750" y="195101"/>
                    <a:pt x="1680882" y="174812"/>
                  </a:cubicBezTo>
                  <a:cubicBezTo>
                    <a:pt x="1667435" y="165847"/>
                    <a:pt x="1655396" y="154284"/>
                    <a:pt x="1640541" y="147918"/>
                  </a:cubicBezTo>
                  <a:cubicBezTo>
                    <a:pt x="1623554" y="140638"/>
                    <a:pt x="1604523" y="139548"/>
                    <a:pt x="1586753" y="134471"/>
                  </a:cubicBezTo>
                  <a:cubicBezTo>
                    <a:pt x="1573124" y="130577"/>
                    <a:pt x="1559440" y="126608"/>
                    <a:pt x="1546412" y="121024"/>
                  </a:cubicBezTo>
                  <a:cubicBezTo>
                    <a:pt x="1527987" y="113128"/>
                    <a:pt x="1511393" y="101168"/>
                    <a:pt x="1492624" y="94130"/>
                  </a:cubicBezTo>
                  <a:cubicBezTo>
                    <a:pt x="1475319" y="87641"/>
                    <a:pt x="1457000" y="84089"/>
                    <a:pt x="1438835" y="80683"/>
                  </a:cubicBezTo>
                  <a:cubicBezTo>
                    <a:pt x="1385239" y="70634"/>
                    <a:pt x="1330942" y="64482"/>
                    <a:pt x="1277471" y="53788"/>
                  </a:cubicBezTo>
                  <a:cubicBezTo>
                    <a:pt x="1175431" y="33380"/>
                    <a:pt x="1224077" y="41090"/>
                    <a:pt x="1089212" y="26894"/>
                  </a:cubicBezTo>
                  <a:cubicBezTo>
                    <a:pt x="946199" y="11840"/>
                    <a:pt x="945516" y="12678"/>
                    <a:pt x="793376" y="0"/>
                  </a:cubicBezTo>
                  <a:cubicBezTo>
                    <a:pt x="676835" y="4482"/>
                    <a:pt x="560138" y="5938"/>
                    <a:pt x="443753" y="13447"/>
                  </a:cubicBezTo>
                  <a:cubicBezTo>
                    <a:pt x="420945" y="14918"/>
                    <a:pt x="398568" y="20880"/>
                    <a:pt x="376518" y="26894"/>
                  </a:cubicBezTo>
                  <a:cubicBezTo>
                    <a:pt x="349168" y="34353"/>
                    <a:pt x="295835" y="53788"/>
                    <a:pt x="295835" y="53788"/>
                  </a:cubicBezTo>
                  <a:cubicBezTo>
                    <a:pt x="286870" y="62753"/>
                    <a:pt x="276861" y="70783"/>
                    <a:pt x="268941" y="80683"/>
                  </a:cubicBezTo>
                  <a:cubicBezTo>
                    <a:pt x="258845" y="93303"/>
                    <a:pt x="254667" y="110928"/>
                    <a:pt x="242047" y="121024"/>
                  </a:cubicBezTo>
                  <a:cubicBezTo>
                    <a:pt x="230979" y="129879"/>
                    <a:pt x="215153" y="129989"/>
                    <a:pt x="201706" y="134471"/>
                  </a:cubicBezTo>
                  <a:cubicBezTo>
                    <a:pt x="192741" y="147918"/>
                    <a:pt x="186240" y="163384"/>
                    <a:pt x="174812" y="174812"/>
                  </a:cubicBezTo>
                  <a:cubicBezTo>
                    <a:pt x="163384" y="186240"/>
                    <a:pt x="147091" y="191610"/>
                    <a:pt x="134471" y="201706"/>
                  </a:cubicBezTo>
                  <a:cubicBezTo>
                    <a:pt x="124571" y="209626"/>
                    <a:pt x="116541" y="219635"/>
                    <a:pt x="107576" y="228600"/>
                  </a:cubicBezTo>
                  <a:cubicBezTo>
                    <a:pt x="87042" y="290203"/>
                    <a:pt x="85164" y="340659"/>
                    <a:pt x="80682" y="3630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9909377-06A6-DA49-A986-B28F27164E26}"/>
                </a:ext>
              </a:extLst>
            </p:cNvPr>
            <p:cNvSpPr/>
            <p:nvPr/>
          </p:nvSpPr>
          <p:spPr>
            <a:xfrm>
              <a:off x="4154144" y="2191871"/>
              <a:ext cx="1117103" cy="1089211"/>
            </a:xfrm>
            <a:custGeom>
              <a:avLst/>
              <a:gdLst>
                <a:gd name="connsiteX0" fmla="*/ 81680 w 1117103"/>
                <a:gd name="connsiteY0" fmla="*/ 161364 h 1089211"/>
                <a:gd name="connsiteX1" fmla="*/ 81680 w 1117103"/>
                <a:gd name="connsiteY1" fmla="*/ 161364 h 1089211"/>
                <a:gd name="connsiteX2" fmla="*/ 41338 w 1117103"/>
                <a:gd name="connsiteY2" fmla="*/ 645458 h 1089211"/>
                <a:gd name="connsiteX3" fmla="*/ 997 w 1117103"/>
                <a:gd name="connsiteY3" fmla="*/ 739588 h 1089211"/>
                <a:gd name="connsiteX4" fmla="*/ 14444 w 1117103"/>
                <a:gd name="connsiteY4" fmla="*/ 833717 h 1089211"/>
                <a:gd name="connsiteX5" fmla="*/ 27891 w 1117103"/>
                <a:gd name="connsiteY5" fmla="*/ 874058 h 1089211"/>
                <a:gd name="connsiteX6" fmla="*/ 68232 w 1117103"/>
                <a:gd name="connsiteY6" fmla="*/ 900953 h 1089211"/>
                <a:gd name="connsiteX7" fmla="*/ 162362 w 1117103"/>
                <a:gd name="connsiteY7" fmla="*/ 981635 h 1089211"/>
                <a:gd name="connsiteX8" fmla="*/ 269938 w 1117103"/>
                <a:gd name="connsiteY8" fmla="*/ 1035423 h 1089211"/>
                <a:gd name="connsiteX9" fmla="*/ 310280 w 1117103"/>
                <a:gd name="connsiteY9" fmla="*/ 1048870 h 1089211"/>
                <a:gd name="connsiteX10" fmla="*/ 417856 w 1117103"/>
                <a:gd name="connsiteY10" fmla="*/ 1075764 h 1089211"/>
                <a:gd name="connsiteX11" fmla="*/ 458197 w 1117103"/>
                <a:gd name="connsiteY11" fmla="*/ 1089211 h 1089211"/>
                <a:gd name="connsiteX12" fmla="*/ 807821 w 1117103"/>
                <a:gd name="connsiteY12" fmla="*/ 1048870 h 1089211"/>
                <a:gd name="connsiteX13" fmla="*/ 928844 w 1117103"/>
                <a:gd name="connsiteY13" fmla="*/ 1008529 h 1089211"/>
                <a:gd name="connsiteX14" fmla="*/ 969185 w 1117103"/>
                <a:gd name="connsiteY14" fmla="*/ 995082 h 1089211"/>
                <a:gd name="connsiteX15" fmla="*/ 996080 w 1117103"/>
                <a:gd name="connsiteY15" fmla="*/ 968188 h 1089211"/>
                <a:gd name="connsiteX16" fmla="*/ 1076762 w 1117103"/>
                <a:gd name="connsiteY16" fmla="*/ 900953 h 1089211"/>
                <a:gd name="connsiteX17" fmla="*/ 1117103 w 1117103"/>
                <a:gd name="connsiteY17" fmla="*/ 820270 h 1089211"/>
                <a:gd name="connsiteX18" fmla="*/ 1103656 w 1117103"/>
                <a:gd name="connsiteY18" fmla="*/ 470647 h 1089211"/>
                <a:gd name="connsiteX19" fmla="*/ 1076762 w 1117103"/>
                <a:gd name="connsiteY19" fmla="*/ 363070 h 1089211"/>
                <a:gd name="connsiteX20" fmla="*/ 996080 w 1117103"/>
                <a:gd name="connsiteY20" fmla="*/ 201705 h 1089211"/>
                <a:gd name="connsiteX21" fmla="*/ 969185 w 1117103"/>
                <a:gd name="connsiteY21" fmla="*/ 161364 h 1089211"/>
                <a:gd name="connsiteX22" fmla="*/ 888503 w 1117103"/>
                <a:gd name="connsiteY22" fmla="*/ 107576 h 1089211"/>
                <a:gd name="connsiteX23" fmla="*/ 754032 w 1117103"/>
                <a:gd name="connsiteY23" fmla="*/ 67235 h 1089211"/>
                <a:gd name="connsiteX24" fmla="*/ 619562 w 1117103"/>
                <a:gd name="connsiteY24" fmla="*/ 40341 h 1089211"/>
                <a:gd name="connsiteX25" fmla="*/ 498538 w 1117103"/>
                <a:gd name="connsiteY25" fmla="*/ 13447 h 1089211"/>
                <a:gd name="connsiteX26" fmla="*/ 458197 w 1117103"/>
                <a:gd name="connsiteY26" fmla="*/ 0 h 1089211"/>
                <a:gd name="connsiteX27" fmla="*/ 283385 w 1117103"/>
                <a:gd name="connsiteY27" fmla="*/ 13447 h 1089211"/>
                <a:gd name="connsiteX28" fmla="*/ 202703 w 1117103"/>
                <a:gd name="connsiteY28" fmla="*/ 67235 h 1089211"/>
                <a:gd name="connsiteX29" fmla="*/ 122021 w 1117103"/>
                <a:gd name="connsiteY29" fmla="*/ 107576 h 1089211"/>
                <a:gd name="connsiteX30" fmla="*/ 81680 w 1117103"/>
                <a:gd name="connsiteY30" fmla="*/ 161364 h 108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17103" h="1089211">
                  <a:moveTo>
                    <a:pt x="81680" y="161364"/>
                  </a:moveTo>
                  <a:lnTo>
                    <a:pt x="81680" y="161364"/>
                  </a:lnTo>
                  <a:cubicBezTo>
                    <a:pt x="68233" y="322729"/>
                    <a:pt x="63715" y="485088"/>
                    <a:pt x="41338" y="645458"/>
                  </a:cubicBezTo>
                  <a:cubicBezTo>
                    <a:pt x="36620" y="679267"/>
                    <a:pt x="5825" y="705794"/>
                    <a:pt x="997" y="739588"/>
                  </a:cubicBezTo>
                  <a:cubicBezTo>
                    <a:pt x="-3485" y="770964"/>
                    <a:pt x="8228" y="802638"/>
                    <a:pt x="14444" y="833717"/>
                  </a:cubicBezTo>
                  <a:cubicBezTo>
                    <a:pt x="17224" y="847616"/>
                    <a:pt x="19036" y="862990"/>
                    <a:pt x="27891" y="874058"/>
                  </a:cubicBezTo>
                  <a:cubicBezTo>
                    <a:pt x="37987" y="886678"/>
                    <a:pt x="55816" y="890607"/>
                    <a:pt x="68232" y="900953"/>
                  </a:cubicBezTo>
                  <a:cubicBezTo>
                    <a:pt x="122842" y="946461"/>
                    <a:pt x="95222" y="942470"/>
                    <a:pt x="162362" y="981635"/>
                  </a:cubicBezTo>
                  <a:cubicBezTo>
                    <a:pt x="196992" y="1001836"/>
                    <a:pt x="231904" y="1022745"/>
                    <a:pt x="269938" y="1035423"/>
                  </a:cubicBezTo>
                  <a:cubicBezTo>
                    <a:pt x="283385" y="1039905"/>
                    <a:pt x="296605" y="1045140"/>
                    <a:pt x="310280" y="1048870"/>
                  </a:cubicBezTo>
                  <a:cubicBezTo>
                    <a:pt x="345940" y="1058595"/>
                    <a:pt x="382791" y="1064076"/>
                    <a:pt x="417856" y="1075764"/>
                  </a:cubicBezTo>
                  <a:lnTo>
                    <a:pt x="458197" y="1089211"/>
                  </a:lnTo>
                  <a:cubicBezTo>
                    <a:pt x="615177" y="1080490"/>
                    <a:pt x="677643" y="1092263"/>
                    <a:pt x="807821" y="1048870"/>
                  </a:cubicBezTo>
                  <a:lnTo>
                    <a:pt x="928844" y="1008529"/>
                  </a:lnTo>
                  <a:lnTo>
                    <a:pt x="969185" y="995082"/>
                  </a:lnTo>
                  <a:cubicBezTo>
                    <a:pt x="978150" y="986117"/>
                    <a:pt x="986180" y="976108"/>
                    <a:pt x="996080" y="968188"/>
                  </a:cubicBezTo>
                  <a:cubicBezTo>
                    <a:pt x="1048965" y="925881"/>
                    <a:pt x="1028852" y="958446"/>
                    <a:pt x="1076762" y="900953"/>
                  </a:cubicBezTo>
                  <a:cubicBezTo>
                    <a:pt x="1105725" y="866197"/>
                    <a:pt x="1103626" y="860701"/>
                    <a:pt x="1117103" y="820270"/>
                  </a:cubicBezTo>
                  <a:cubicBezTo>
                    <a:pt x="1112621" y="703729"/>
                    <a:pt x="1113907" y="586823"/>
                    <a:pt x="1103656" y="470647"/>
                  </a:cubicBezTo>
                  <a:cubicBezTo>
                    <a:pt x="1100407" y="433827"/>
                    <a:pt x="1088451" y="398136"/>
                    <a:pt x="1076762" y="363070"/>
                  </a:cubicBezTo>
                  <a:cubicBezTo>
                    <a:pt x="1039648" y="251727"/>
                    <a:pt x="1065592" y="305972"/>
                    <a:pt x="996080" y="201705"/>
                  </a:cubicBezTo>
                  <a:cubicBezTo>
                    <a:pt x="987115" y="188258"/>
                    <a:pt x="982632" y="170329"/>
                    <a:pt x="969185" y="161364"/>
                  </a:cubicBezTo>
                  <a:cubicBezTo>
                    <a:pt x="942291" y="143435"/>
                    <a:pt x="919167" y="117797"/>
                    <a:pt x="888503" y="107576"/>
                  </a:cubicBezTo>
                  <a:cubicBezTo>
                    <a:pt x="827692" y="87306"/>
                    <a:pt x="810939" y="79429"/>
                    <a:pt x="754032" y="67235"/>
                  </a:cubicBezTo>
                  <a:cubicBezTo>
                    <a:pt x="709336" y="57657"/>
                    <a:pt x="664385" y="49306"/>
                    <a:pt x="619562" y="40341"/>
                  </a:cubicBezTo>
                  <a:cubicBezTo>
                    <a:pt x="573349" y="31098"/>
                    <a:pt x="542847" y="26106"/>
                    <a:pt x="498538" y="13447"/>
                  </a:cubicBezTo>
                  <a:cubicBezTo>
                    <a:pt x="484909" y="9553"/>
                    <a:pt x="471644" y="4482"/>
                    <a:pt x="458197" y="0"/>
                  </a:cubicBezTo>
                  <a:cubicBezTo>
                    <a:pt x="399926" y="4482"/>
                    <a:pt x="339904" y="-1426"/>
                    <a:pt x="283385" y="13447"/>
                  </a:cubicBezTo>
                  <a:cubicBezTo>
                    <a:pt x="252127" y="21673"/>
                    <a:pt x="229597" y="49306"/>
                    <a:pt x="202703" y="67235"/>
                  </a:cubicBezTo>
                  <a:cubicBezTo>
                    <a:pt x="150568" y="101992"/>
                    <a:pt x="177694" y="89018"/>
                    <a:pt x="122021" y="107576"/>
                  </a:cubicBezTo>
                  <a:cubicBezTo>
                    <a:pt x="92641" y="151647"/>
                    <a:pt x="88403" y="152399"/>
                    <a:pt x="81680" y="16136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3CB9C5E-63CD-7E40-A0BD-F3D004369ADD}"/>
                </a:ext>
              </a:extLst>
            </p:cNvPr>
            <p:cNvSpPr/>
            <p:nvPr/>
          </p:nvSpPr>
          <p:spPr>
            <a:xfrm>
              <a:off x="4531659" y="2554941"/>
              <a:ext cx="443753" cy="457200"/>
            </a:xfrm>
            <a:custGeom>
              <a:avLst/>
              <a:gdLst>
                <a:gd name="connsiteX0" fmla="*/ 80682 w 443753"/>
                <a:gd name="connsiteY0" fmla="*/ 0 h 457200"/>
                <a:gd name="connsiteX1" fmla="*/ 80682 w 443753"/>
                <a:gd name="connsiteY1" fmla="*/ 0 h 457200"/>
                <a:gd name="connsiteX2" fmla="*/ 26894 w 443753"/>
                <a:gd name="connsiteY2" fmla="*/ 161365 h 457200"/>
                <a:gd name="connsiteX3" fmla="*/ 13447 w 443753"/>
                <a:gd name="connsiteY3" fmla="*/ 201706 h 457200"/>
                <a:gd name="connsiteX4" fmla="*/ 0 w 443753"/>
                <a:gd name="connsiteY4" fmla="*/ 242047 h 457200"/>
                <a:gd name="connsiteX5" fmla="*/ 13447 w 443753"/>
                <a:gd name="connsiteY5" fmla="*/ 349624 h 457200"/>
                <a:gd name="connsiteX6" fmla="*/ 80682 w 443753"/>
                <a:gd name="connsiteY6" fmla="*/ 416859 h 457200"/>
                <a:gd name="connsiteX7" fmla="*/ 228600 w 443753"/>
                <a:gd name="connsiteY7" fmla="*/ 457200 h 457200"/>
                <a:gd name="connsiteX8" fmla="*/ 336176 w 443753"/>
                <a:gd name="connsiteY8" fmla="*/ 443753 h 457200"/>
                <a:gd name="connsiteX9" fmla="*/ 363070 w 443753"/>
                <a:gd name="connsiteY9" fmla="*/ 403412 h 457200"/>
                <a:gd name="connsiteX10" fmla="*/ 389965 w 443753"/>
                <a:gd name="connsiteY10" fmla="*/ 376518 h 457200"/>
                <a:gd name="connsiteX11" fmla="*/ 430306 w 443753"/>
                <a:gd name="connsiteY11" fmla="*/ 255494 h 457200"/>
                <a:gd name="connsiteX12" fmla="*/ 443753 w 443753"/>
                <a:gd name="connsiteY12" fmla="*/ 215153 h 457200"/>
                <a:gd name="connsiteX13" fmla="*/ 430306 w 443753"/>
                <a:gd name="connsiteY13" fmla="*/ 134471 h 457200"/>
                <a:gd name="connsiteX14" fmla="*/ 403412 w 443753"/>
                <a:gd name="connsiteY14" fmla="*/ 94130 h 457200"/>
                <a:gd name="connsiteX15" fmla="*/ 242047 w 443753"/>
                <a:gd name="connsiteY15" fmla="*/ 13447 h 457200"/>
                <a:gd name="connsiteX16" fmla="*/ 80682 w 443753"/>
                <a:gd name="connsiteY1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753" h="457200">
                  <a:moveTo>
                    <a:pt x="80682" y="0"/>
                  </a:moveTo>
                  <a:lnTo>
                    <a:pt x="80682" y="0"/>
                  </a:lnTo>
                  <a:lnTo>
                    <a:pt x="26894" y="161365"/>
                  </a:lnTo>
                  <a:lnTo>
                    <a:pt x="13447" y="201706"/>
                  </a:lnTo>
                  <a:lnTo>
                    <a:pt x="0" y="242047"/>
                  </a:lnTo>
                  <a:cubicBezTo>
                    <a:pt x="4482" y="277906"/>
                    <a:pt x="3939" y="314759"/>
                    <a:pt x="13447" y="349624"/>
                  </a:cubicBezTo>
                  <a:cubicBezTo>
                    <a:pt x="21484" y="379094"/>
                    <a:pt x="54715" y="405318"/>
                    <a:pt x="80682" y="416859"/>
                  </a:cubicBezTo>
                  <a:cubicBezTo>
                    <a:pt x="136517" y="441674"/>
                    <a:pt x="171080" y="445696"/>
                    <a:pt x="228600" y="457200"/>
                  </a:cubicBezTo>
                  <a:cubicBezTo>
                    <a:pt x="264459" y="452718"/>
                    <a:pt x="302623" y="457174"/>
                    <a:pt x="336176" y="443753"/>
                  </a:cubicBezTo>
                  <a:cubicBezTo>
                    <a:pt x="351181" y="437751"/>
                    <a:pt x="352974" y="416032"/>
                    <a:pt x="363070" y="403412"/>
                  </a:cubicBezTo>
                  <a:cubicBezTo>
                    <a:pt x="370990" y="393512"/>
                    <a:pt x="381000" y="385483"/>
                    <a:pt x="389965" y="376518"/>
                  </a:cubicBezTo>
                  <a:lnTo>
                    <a:pt x="430306" y="255494"/>
                  </a:lnTo>
                  <a:lnTo>
                    <a:pt x="443753" y="215153"/>
                  </a:lnTo>
                  <a:cubicBezTo>
                    <a:pt x="439271" y="188259"/>
                    <a:pt x="438928" y="160337"/>
                    <a:pt x="430306" y="134471"/>
                  </a:cubicBezTo>
                  <a:cubicBezTo>
                    <a:pt x="425195" y="119139"/>
                    <a:pt x="415575" y="104772"/>
                    <a:pt x="403412" y="94130"/>
                  </a:cubicBezTo>
                  <a:cubicBezTo>
                    <a:pt x="372332" y="66935"/>
                    <a:pt x="289202" y="13447"/>
                    <a:pt x="242047" y="13447"/>
                  </a:cubicBezTo>
                  <a:lnTo>
                    <a:pt x="8068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8C63D64-A9E9-9146-AABE-AD065AE7B180}"/>
                </a:ext>
              </a:extLst>
            </p:cNvPr>
            <p:cNvSpPr/>
            <p:nvPr/>
          </p:nvSpPr>
          <p:spPr>
            <a:xfrm>
              <a:off x="3603812" y="3724835"/>
              <a:ext cx="2218764" cy="685800"/>
            </a:xfrm>
            <a:custGeom>
              <a:avLst/>
              <a:gdLst>
                <a:gd name="connsiteX0" fmla="*/ 161364 w 2218764"/>
                <a:gd name="connsiteY0" fmla="*/ 94130 h 685800"/>
                <a:gd name="connsiteX1" fmla="*/ 161364 w 2218764"/>
                <a:gd name="connsiteY1" fmla="*/ 94130 h 685800"/>
                <a:gd name="connsiteX2" fmla="*/ 322729 w 2218764"/>
                <a:gd name="connsiteY2" fmla="*/ 121024 h 685800"/>
                <a:gd name="connsiteX3" fmla="*/ 389964 w 2218764"/>
                <a:gd name="connsiteY3" fmla="*/ 134471 h 685800"/>
                <a:gd name="connsiteX4" fmla="*/ 699247 w 2218764"/>
                <a:gd name="connsiteY4" fmla="*/ 161365 h 685800"/>
                <a:gd name="connsiteX5" fmla="*/ 1317812 w 2218764"/>
                <a:gd name="connsiteY5" fmla="*/ 147918 h 685800"/>
                <a:gd name="connsiteX6" fmla="*/ 1425388 w 2218764"/>
                <a:gd name="connsiteY6" fmla="*/ 121024 h 685800"/>
                <a:gd name="connsiteX7" fmla="*/ 1506070 w 2218764"/>
                <a:gd name="connsiteY7" fmla="*/ 94130 h 685800"/>
                <a:gd name="connsiteX8" fmla="*/ 1600200 w 2218764"/>
                <a:gd name="connsiteY8" fmla="*/ 67236 h 685800"/>
                <a:gd name="connsiteX9" fmla="*/ 1640541 w 2218764"/>
                <a:gd name="connsiteY9" fmla="*/ 40341 h 685800"/>
                <a:gd name="connsiteX10" fmla="*/ 1680882 w 2218764"/>
                <a:gd name="connsiteY10" fmla="*/ 26894 h 685800"/>
                <a:gd name="connsiteX11" fmla="*/ 1801906 w 2218764"/>
                <a:gd name="connsiteY11" fmla="*/ 0 h 685800"/>
                <a:gd name="connsiteX12" fmla="*/ 2097741 w 2218764"/>
                <a:gd name="connsiteY12" fmla="*/ 13447 h 685800"/>
                <a:gd name="connsiteX13" fmla="*/ 2138082 w 2218764"/>
                <a:gd name="connsiteY13" fmla="*/ 26894 h 685800"/>
                <a:gd name="connsiteX14" fmla="*/ 2164976 w 2218764"/>
                <a:gd name="connsiteY14" fmla="*/ 53789 h 685800"/>
                <a:gd name="connsiteX15" fmla="*/ 2218764 w 2218764"/>
                <a:gd name="connsiteY15" fmla="*/ 134471 h 685800"/>
                <a:gd name="connsiteX16" fmla="*/ 2191870 w 2218764"/>
                <a:gd name="connsiteY16" fmla="*/ 322730 h 685800"/>
                <a:gd name="connsiteX17" fmla="*/ 2124635 w 2218764"/>
                <a:gd name="connsiteY17" fmla="*/ 403412 h 685800"/>
                <a:gd name="connsiteX18" fmla="*/ 2097741 w 2218764"/>
                <a:gd name="connsiteY18" fmla="*/ 443753 h 685800"/>
                <a:gd name="connsiteX19" fmla="*/ 2057400 w 2218764"/>
                <a:gd name="connsiteY19" fmla="*/ 470647 h 685800"/>
                <a:gd name="connsiteX20" fmla="*/ 1976717 w 2218764"/>
                <a:gd name="connsiteY20" fmla="*/ 537883 h 685800"/>
                <a:gd name="connsiteX21" fmla="*/ 1882588 w 2218764"/>
                <a:gd name="connsiteY21" fmla="*/ 564777 h 685800"/>
                <a:gd name="connsiteX22" fmla="*/ 1842247 w 2218764"/>
                <a:gd name="connsiteY22" fmla="*/ 591671 h 685800"/>
                <a:gd name="connsiteX23" fmla="*/ 1734670 w 2218764"/>
                <a:gd name="connsiteY23" fmla="*/ 618565 h 685800"/>
                <a:gd name="connsiteX24" fmla="*/ 1680882 w 2218764"/>
                <a:gd name="connsiteY24" fmla="*/ 645459 h 685800"/>
                <a:gd name="connsiteX25" fmla="*/ 1546412 w 2218764"/>
                <a:gd name="connsiteY25" fmla="*/ 672353 h 685800"/>
                <a:gd name="connsiteX26" fmla="*/ 1492623 w 2218764"/>
                <a:gd name="connsiteY26" fmla="*/ 685800 h 685800"/>
                <a:gd name="connsiteX27" fmla="*/ 645459 w 2218764"/>
                <a:gd name="connsiteY27" fmla="*/ 658906 h 685800"/>
                <a:gd name="connsiteX28" fmla="*/ 578223 w 2218764"/>
                <a:gd name="connsiteY28" fmla="*/ 645459 h 685800"/>
                <a:gd name="connsiteX29" fmla="*/ 497541 w 2218764"/>
                <a:gd name="connsiteY29" fmla="*/ 632012 h 685800"/>
                <a:gd name="connsiteX30" fmla="*/ 443753 w 2218764"/>
                <a:gd name="connsiteY30" fmla="*/ 618565 h 685800"/>
                <a:gd name="connsiteX31" fmla="*/ 376517 w 2218764"/>
                <a:gd name="connsiteY31" fmla="*/ 605118 h 685800"/>
                <a:gd name="connsiteX32" fmla="*/ 282388 w 2218764"/>
                <a:gd name="connsiteY32" fmla="*/ 564777 h 685800"/>
                <a:gd name="connsiteX33" fmla="*/ 242047 w 2218764"/>
                <a:gd name="connsiteY33" fmla="*/ 537883 h 685800"/>
                <a:gd name="connsiteX34" fmla="*/ 201706 w 2218764"/>
                <a:gd name="connsiteY34" fmla="*/ 524436 h 685800"/>
                <a:gd name="connsiteX35" fmla="*/ 174812 w 2218764"/>
                <a:gd name="connsiteY35" fmla="*/ 497541 h 685800"/>
                <a:gd name="connsiteX36" fmla="*/ 134470 w 2218764"/>
                <a:gd name="connsiteY36" fmla="*/ 484094 h 685800"/>
                <a:gd name="connsiteX37" fmla="*/ 53788 w 2218764"/>
                <a:gd name="connsiteY37" fmla="*/ 403412 h 685800"/>
                <a:gd name="connsiteX38" fmla="*/ 26894 w 2218764"/>
                <a:gd name="connsiteY38" fmla="*/ 363071 h 685800"/>
                <a:gd name="connsiteX39" fmla="*/ 0 w 2218764"/>
                <a:gd name="connsiteY39" fmla="*/ 282389 h 685800"/>
                <a:gd name="connsiteX40" fmla="*/ 13447 w 2218764"/>
                <a:gd name="connsiteY40" fmla="*/ 161365 h 685800"/>
                <a:gd name="connsiteX41" fmla="*/ 80682 w 2218764"/>
                <a:gd name="connsiteY41" fmla="*/ 80683 h 685800"/>
                <a:gd name="connsiteX42" fmla="*/ 161364 w 2218764"/>
                <a:gd name="connsiteY42" fmla="*/ 9413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18764" h="685800">
                  <a:moveTo>
                    <a:pt x="161364" y="94130"/>
                  </a:moveTo>
                  <a:lnTo>
                    <a:pt x="161364" y="94130"/>
                  </a:lnTo>
                  <a:lnTo>
                    <a:pt x="322729" y="121024"/>
                  </a:lnTo>
                  <a:cubicBezTo>
                    <a:pt x="345237" y="124996"/>
                    <a:pt x="367239" y="132036"/>
                    <a:pt x="389964" y="134471"/>
                  </a:cubicBezTo>
                  <a:cubicBezTo>
                    <a:pt x="492858" y="145495"/>
                    <a:pt x="699247" y="161365"/>
                    <a:pt x="699247" y="161365"/>
                  </a:cubicBezTo>
                  <a:cubicBezTo>
                    <a:pt x="905435" y="156883"/>
                    <a:pt x="1111892" y="159358"/>
                    <a:pt x="1317812" y="147918"/>
                  </a:cubicBezTo>
                  <a:cubicBezTo>
                    <a:pt x="1354717" y="145868"/>
                    <a:pt x="1390323" y="132712"/>
                    <a:pt x="1425388" y="121024"/>
                  </a:cubicBezTo>
                  <a:cubicBezTo>
                    <a:pt x="1452282" y="112059"/>
                    <a:pt x="1478568" y="101005"/>
                    <a:pt x="1506070" y="94130"/>
                  </a:cubicBezTo>
                  <a:cubicBezTo>
                    <a:pt x="1573610" y="77245"/>
                    <a:pt x="1542326" y="86527"/>
                    <a:pt x="1600200" y="67236"/>
                  </a:cubicBezTo>
                  <a:cubicBezTo>
                    <a:pt x="1613647" y="58271"/>
                    <a:pt x="1626086" y="47569"/>
                    <a:pt x="1640541" y="40341"/>
                  </a:cubicBezTo>
                  <a:cubicBezTo>
                    <a:pt x="1653219" y="34002"/>
                    <a:pt x="1667253" y="30788"/>
                    <a:pt x="1680882" y="26894"/>
                  </a:cubicBezTo>
                  <a:cubicBezTo>
                    <a:pt x="1725194" y="14233"/>
                    <a:pt x="1755689" y="9243"/>
                    <a:pt x="1801906" y="0"/>
                  </a:cubicBezTo>
                  <a:cubicBezTo>
                    <a:pt x="1900518" y="4482"/>
                    <a:pt x="1999342" y="5575"/>
                    <a:pt x="2097741" y="13447"/>
                  </a:cubicBezTo>
                  <a:cubicBezTo>
                    <a:pt x="2111870" y="14577"/>
                    <a:pt x="2125928" y="19601"/>
                    <a:pt x="2138082" y="26894"/>
                  </a:cubicBezTo>
                  <a:cubicBezTo>
                    <a:pt x="2148953" y="33417"/>
                    <a:pt x="2157369" y="43646"/>
                    <a:pt x="2164976" y="53789"/>
                  </a:cubicBezTo>
                  <a:cubicBezTo>
                    <a:pt x="2184369" y="79647"/>
                    <a:pt x="2218764" y="134471"/>
                    <a:pt x="2218764" y="134471"/>
                  </a:cubicBezTo>
                  <a:cubicBezTo>
                    <a:pt x="2215329" y="172262"/>
                    <a:pt x="2217740" y="270991"/>
                    <a:pt x="2191870" y="322730"/>
                  </a:cubicBezTo>
                  <a:cubicBezTo>
                    <a:pt x="2166830" y="372810"/>
                    <a:pt x="2161809" y="358803"/>
                    <a:pt x="2124635" y="403412"/>
                  </a:cubicBezTo>
                  <a:cubicBezTo>
                    <a:pt x="2114289" y="415827"/>
                    <a:pt x="2109169" y="432325"/>
                    <a:pt x="2097741" y="443753"/>
                  </a:cubicBezTo>
                  <a:cubicBezTo>
                    <a:pt x="2086313" y="455181"/>
                    <a:pt x="2069815" y="460301"/>
                    <a:pt x="2057400" y="470647"/>
                  </a:cubicBezTo>
                  <a:cubicBezTo>
                    <a:pt x="2012787" y="507825"/>
                    <a:pt x="2026801" y="512841"/>
                    <a:pt x="1976717" y="537883"/>
                  </a:cubicBezTo>
                  <a:cubicBezTo>
                    <a:pt x="1957425" y="547529"/>
                    <a:pt x="1899822" y="560468"/>
                    <a:pt x="1882588" y="564777"/>
                  </a:cubicBezTo>
                  <a:cubicBezTo>
                    <a:pt x="1869141" y="573742"/>
                    <a:pt x="1857435" y="586148"/>
                    <a:pt x="1842247" y="591671"/>
                  </a:cubicBezTo>
                  <a:cubicBezTo>
                    <a:pt x="1807510" y="604303"/>
                    <a:pt x="1734670" y="618565"/>
                    <a:pt x="1734670" y="618565"/>
                  </a:cubicBezTo>
                  <a:cubicBezTo>
                    <a:pt x="1716741" y="627530"/>
                    <a:pt x="1699651" y="638421"/>
                    <a:pt x="1680882" y="645459"/>
                  </a:cubicBezTo>
                  <a:cubicBezTo>
                    <a:pt x="1645186" y="658845"/>
                    <a:pt x="1579610" y="665713"/>
                    <a:pt x="1546412" y="672353"/>
                  </a:cubicBezTo>
                  <a:cubicBezTo>
                    <a:pt x="1528289" y="675977"/>
                    <a:pt x="1510553" y="681318"/>
                    <a:pt x="1492623" y="685800"/>
                  </a:cubicBezTo>
                  <a:cubicBezTo>
                    <a:pt x="1329928" y="682610"/>
                    <a:pt x="898452" y="688670"/>
                    <a:pt x="645459" y="658906"/>
                  </a:cubicBezTo>
                  <a:cubicBezTo>
                    <a:pt x="622760" y="656236"/>
                    <a:pt x="600710" y="649548"/>
                    <a:pt x="578223" y="645459"/>
                  </a:cubicBezTo>
                  <a:cubicBezTo>
                    <a:pt x="551398" y="640582"/>
                    <a:pt x="524277" y="637359"/>
                    <a:pt x="497541" y="632012"/>
                  </a:cubicBezTo>
                  <a:cubicBezTo>
                    <a:pt x="479419" y="628388"/>
                    <a:pt x="461794" y="622574"/>
                    <a:pt x="443753" y="618565"/>
                  </a:cubicBezTo>
                  <a:cubicBezTo>
                    <a:pt x="421441" y="613607"/>
                    <a:pt x="398929" y="609600"/>
                    <a:pt x="376517" y="605118"/>
                  </a:cubicBezTo>
                  <a:cubicBezTo>
                    <a:pt x="275239" y="537599"/>
                    <a:pt x="403955" y="616877"/>
                    <a:pt x="282388" y="564777"/>
                  </a:cubicBezTo>
                  <a:cubicBezTo>
                    <a:pt x="267533" y="558411"/>
                    <a:pt x="256502" y="545111"/>
                    <a:pt x="242047" y="537883"/>
                  </a:cubicBezTo>
                  <a:cubicBezTo>
                    <a:pt x="229369" y="531544"/>
                    <a:pt x="215153" y="528918"/>
                    <a:pt x="201706" y="524436"/>
                  </a:cubicBezTo>
                  <a:cubicBezTo>
                    <a:pt x="192741" y="515471"/>
                    <a:pt x="185683" y="504064"/>
                    <a:pt x="174812" y="497541"/>
                  </a:cubicBezTo>
                  <a:cubicBezTo>
                    <a:pt x="162657" y="490248"/>
                    <a:pt x="145659" y="492796"/>
                    <a:pt x="134470" y="484094"/>
                  </a:cubicBezTo>
                  <a:cubicBezTo>
                    <a:pt x="104448" y="460744"/>
                    <a:pt x="74885" y="435058"/>
                    <a:pt x="53788" y="403412"/>
                  </a:cubicBezTo>
                  <a:cubicBezTo>
                    <a:pt x="44823" y="389965"/>
                    <a:pt x="33458" y="377839"/>
                    <a:pt x="26894" y="363071"/>
                  </a:cubicBezTo>
                  <a:cubicBezTo>
                    <a:pt x="15380" y="337166"/>
                    <a:pt x="0" y="282389"/>
                    <a:pt x="0" y="282389"/>
                  </a:cubicBezTo>
                  <a:cubicBezTo>
                    <a:pt x="4482" y="242048"/>
                    <a:pt x="3603" y="200743"/>
                    <a:pt x="13447" y="161365"/>
                  </a:cubicBezTo>
                  <a:cubicBezTo>
                    <a:pt x="19687" y="136403"/>
                    <a:pt x="65629" y="95736"/>
                    <a:pt x="80682" y="80683"/>
                  </a:cubicBezTo>
                  <a:cubicBezTo>
                    <a:pt x="113136" y="129363"/>
                    <a:pt x="93121" y="113796"/>
                    <a:pt x="161364" y="941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D9C55B8-A4A4-EF48-A4DF-36AE1826B028}"/>
                </a:ext>
              </a:extLst>
            </p:cNvPr>
            <p:cNvSpPr/>
            <p:nvPr/>
          </p:nvSpPr>
          <p:spPr>
            <a:xfrm>
              <a:off x="4123235" y="3991244"/>
              <a:ext cx="381530" cy="314640"/>
            </a:xfrm>
            <a:custGeom>
              <a:avLst/>
              <a:gdLst>
                <a:gd name="connsiteX0" fmla="*/ 72247 w 381530"/>
                <a:gd name="connsiteY0" fmla="*/ 15980 h 314640"/>
                <a:gd name="connsiteX1" fmla="*/ 72247 w 381530"/>
                <a:gd name="connsiteY1" fmla="*/ 15980 h 314640"/>
                <a:gd name="connsiteX2" fmla="*/ 18459 w 381530"/>
                <a:gd name="connsiteY2" fmla="*/ 231132 h 314640"/>
                <a:gd name="connsiteX3" fmla="*/ 45353 w 381530"/>
                <a:gd name="connsiteY3" fmla="*/ 258027 h 314640"/>
                <a:gd name="connsiteX4" fmla="*/ 126036 w 381530"/>
                <a:gd name="connsiteY4" fmla="*/ 311815 h 314640"/>
                <a:gd name="connsiteX5" fmla="*/ 341189 w 381530"/>
                <a:gd name="connsiteY5" fmla="*/ 271474 h 314640"/>
                <a:gd name="connsiteX6" fmla="*/ 368083 w 381530"/>
                <a:gd name="connsiteY6" fmla="*/ 231132 h 314640"/>
                <a:gd name="connsiteX7" fmla="*/ 381530 w 381530"/>
                <a:gd name="connsiteY7" fmla="*/ 190791 h 314640"/>
                <a:gd name="connsiteX8" fmla="*/ 354636 w 381530"/>
                <a:gd name="connsiteY8" fmla="*/ 69768 h 314640"/>
                <a:gd name="connsiteX9" fmla="*/ 273953 w 381530"/>
                <a:gd name="connsiteY9" fmla="*/ 29427 h 314640"/>
                <a:gd name="connsiteX10" fmla="*/ 72247 w 381530"/>
                <a:gd name="connsiteY10" fmla="*/ 15980 h 31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530" h="314640">
                  <a:moveTo>
                    <a:pt x="72247" y="15980"/>
                  </a:moveTo>
                  <a:lnTo>
                    <a:pt x="72247" y="15980"/>
                  </a:lnTo>
                  <a:cubicBezTo>
                    <a:pt x="-876" y="118352"/>
                    <a:pt x="-17883" y="97878"/>
                    <a:pt x="18459" y="231132"/>
                  </a:cubicBezTo>
                  <a:cubicBezTo>
                    <a:pt x="21795" y="243363"/>
                    <a:pt x="35210" y="250420"/>
                    <a:pt x="45353" y="258027"/>
                  </a:cubicBezTo>
                  <a:cubicBezTo>
                    <a:pt x="71211" y="277421"/>
                    <a:pt x="126036" y="311815"/>
                    <a:pt x="126036" y="311815"/>
                  </a:cubicBezTo>
                  <a:cubicBezTo>
                    <a:pt x="251793" y="302832"/>
                    <a:pt x="284951" y="341771"/>
                    <a:pt x="341189" y="271474"/>
                  </a:cubicBezTo>
                  <a:cubicBezTo>
                    <a:pt x="351285" y="258854"/>
                    <a:pt x="360855" y="245587"/>
                    <a:pt x="368083" y="231132"/>
                  </a:cubicBezTo>
                  <a:cubicBezTo>
                    <a:pt x="374422" y="218454"/>
                    <a:pt x="377048" y="204238"/>
                    <a:pt x="381530" y="190791"/>
                  </a:cubicBezTo>
                  <a:cubicBezTo>
                    <a:pt x="381393" y="189966"/>
                    <a:pt x="368574" y="87190"/>
                    <a:pt x="354636" y="69768"/>
                  </a:cubicBezTo>
                  <a:cubicBezTo>
                    <a:pt x="335678" y="46071"/>
                    <a:pt x="300528" y="38285"/>
                    <a:pt x="273953" y="29427"/>
                  </a:cubicBezTo>
                  <a:cubicBezTo>
                    <a:pt x="215365" y="-29163"/>
                    <a:pt x="105865" y="18221"/>
                    <a:pt x="72247" y="1598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75988E9-5008-4441-890E-20D3FD8E28FC}"/>
                </a:ext>
              </a:extLst>
            </p:cNvPr>
            <p:cNvSpPr/>
            <p:nvPr/>
          </p:nvSpPr>
          <p:spPr>
            <a:xfrm>
              <a:off x="5122778" y="3926541"/>
              <a:ext cx="323281" cy="322730"/>
            </a:xfrm>
            <a:custGeom>
              <a:avLst/>
              <a:gdLst>
                <a:gd name="connsiteX0" fmla="*/ 13998 w 323281"/>
                <a:gd name="connsiteY0" fmla="*/ 26894 h 322730"/>
                <a:gd name="connsiteX1" fmla="*/ 13998 w 323281"/>
                <a:gd name="connsiteY1" fmla="*/ 26894 h 322730"/>
                <a:gd name="connsiteX2" fmla="*/ 13998 w 323281"/>
                <a:gd name="connsiteY2" fmla="*/ 268941 h 322730"/>
                <a:gd name="connsiteX3" fmla="*/ 40893 w 323281"/>
                <a:gd name="connsiteY3" fmla="*/ 295835 h 322730"/>
                <a:gd name="connsiteX4" fmla="*/ 121575 w 323281"/>
                <a:gd name="connsiteY4" fmla="*/ 322730 h 322730"/>
                <a:gd name="connsiteX5" fmla="*/ 242598 w 323281"/>
                <a:gd name="connsiteY5" fmla="*/ 309283 h 322730"/>
                <a:gd name="connsiteX6" fmla="*/ 282940 w 323281"/>
                <a:gd name="connsiteY6" fmla="*/ 295835 h 322730"/>
                <a:gd name="connsiteX7" fmla="*/ 309834 w 323281"/>
                <a:gd name="connsiteY7" fmla="*/ 255494 h 322730"/>
                <a:gd name="connsiteX8" fmla="*/ 323281 w 323281"/>
                <a:gd name="connsiteY8" fmla="*/ 215153 h 322730"/>
                <a:gd name="connsiteX9" fmla="*/ 309834 w 323281"/>
                <a:gd name="connsiteY9" fmla="*/ 80683 h 322730"/>
                <a:gd name="connsiteX10" fmla="*/ 282940 w 323281"/>
                <a:gd name="connsiteY10" fmla="*/ 53788 h 322730"/>
                <a:gd name="connsiteX11" fmla="*/ 202257 w 323281"/>
                <a:gd name="connsiteY11" fmla="*/ 0 h 322730"/>
                <a:gd name="connsiteX12" fmla="*/ 13998 w 323281"/>
                <a:gd name="connsiteY12" fmla="*/ 26894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281" h="322730">
                  <a:moveTo>
                    <a:pt x="13998" y="26894"/>
                  </a:moveTo>
                  <a:lnTo>
                    <a:pt x="13998" y="26894"/>
                  </a:lnTo>
                  <a:cubicBezTo>
                    <a:pt x="3618" y="120314"/>
                    <a:pt x="-11481" y="175521"/>
                    <a:pt x="13998" y="268941"/>
                  </a:cubicBezTo>
                  <a:cubicBezTo>
                    <a:pt x="17334" y="281172"/>
                    <a:pt x="29553" y="290165"/>
                    <a:pt x="40893" y="295835"/>
                  </a:cubicBezTo>
                  <a:cubicBezTo>
                    <a:pt x="66249" y="308513"/>
                    <a:pt x="121575" y="322730"/>
                    <a:pt x="121575" y="322730"/>
                  </a:cubicBezTo>
                  <a:cubicBezTo>
                    <a:pt x="161916" y="318248"/>
                    <a:pt x="202561" y="315956"/>
                    <a:pt x="242598" y="309283"/>
                  </a:cubicBezTo>
                  <a:cubicBezTo>
                    <a:pt x="256580" y="306953"/>
                    <a:pt x="271871" y="304690"/>
                    <a:pt x="282940" y="295835"/>
                  </a:cubicBezTo>
                  <a:cubicBezTo>
                    <a:pt x="295560" y="285739"/>
                    <a:pt x="302606" y="269949"/>
                    <a:pt x="309834" y="255494"/>
                  </a:cubicBezTo>
                  <a:cubicBezTo>
                    <a:pt x="316173" y="242816"/>
                    <a:pt x="318799" y="228600"/>
                    <a:pt x="323281" y="215153"/>
                  </a:cubicBezTo>
                  <a:cubicBezTo>
                    <a:pt x="318799" y="170330"/>
                    <a:pt x="320759" y="124385"/>
                    <a:pt x="309834" y="80683"/>
                  </a:cubicBezTo>
                  <a:cubicBezTo>
                    <a:pt x="306759" y="68383"/>
                    <a:pt x="293083" y="61395"/>
                    <a:pt x="282940" y="53788"/>
                  </a:cubicBezTo>
                  <a:cubicBezTo>
                    <a:pt x="257082" y="34394"/>
                    <a:pt x="202257" y="0"/>
                    <a:pt x="202257" y="0"/>
                  </a:cubicBezTo>
                  <a:cubicBezTo>
                    <a:pt x="63327" y="13893"/>
                    <a:pt x="45374" y="22412"/>
                    <a:pt x="13998" y="2689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6C3FFAAF-41FD-744E-83DF-2C5A5E89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crazier!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955F5-4600-2442-A710-ED9780D5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874"/>
            <a:ext cx="12192000" cy="1275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A7E6C-BD5B-F141-A37E-43094E30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5214"/>
            <a:ext cx="12192000" cy="1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52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7B6C-6D90-FF46-B2BC-C8EA098C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class is independent from earlier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DE6BB-0579-EB45-B2A6-A2B6A728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416"/>
            <a:ext cx="12192000" cy="36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9CCE-511C-754A-B486-9749B0AC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 formed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15FB6-5C59-ED4B-838B-9652E378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13"/>
            <a:ext cx="12192000" cy="42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B1717CC-4D46-8C45-A8E1-D6F47692ED6E}"/>
              </a:ext>
            </a:extLst>
          </p:cNvPr>
          <p:cNvGrpSpPr/>
          <p:nvPr/>
        </p:nvGrpSpPr>
        <p:grpSpPr>
          <a:xfrm>
            <a:off x="2212362" y="2275286"/>
            <a:ext cx="4478370" cy="4162452"/>
            <a:chOff x="2212362" y="2275286"/>
            <a:chExt cx="4478370" cy="41624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612996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83527" y="380851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11DDBC-DCC6-4D40-91F2-16018560DE80}"/>
                </a:ext>
              </a:extLst>
            </p:cNvPr>
            <p:cNvGrpSpPr/>
            <p:nvPr/>
          </p:nvGrpSpPr>
          <p:grpSpPr>
            <a:xfrm>
              <a:off x="2690193" y="2275286"/>
              <a:ext cx="4000539" cy="3707097"/>
              <a:chOff x="2690193" y="1284686"/>
              <a:chExt cx="4000539" cy="370709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E2F40F7-045E-8747-8BFF-98F07899769C}"/>
                  </a:ext>
                </a:extLst>
              </p:cNvPr>
              <p:cNvGrpSpPr/>
              <p:nvPr/>
            </p:nvGrpSpPr>
            <p:grpSpPr>
              <a:xfrm>
                <a:off x="2690193" y="1284686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" name="Straight Arrow Connector 2">
                  <a:extLst>
                    <a:ext uri="{FF2B5EF4-FFF2-40B4-BE49-F238E27FC236}">
                      <a16:creationId xmlns:a16="http://schemas.microsoft.com/office/drawing/2014/main" id="{67560E5E-BA40-FE4B-B596-C980F0B3D989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0A89090C-AA07-3040-9767-57607B8E9886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06AD13A-E712-8644-ABC7-F943F99DCDCB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F27B4E2E-20C1-0C48-8EAF-C7DC6E61FD95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83CF502-5445-194C-BA46-491A3BEAC69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7CE7D69-8D68-7B4D-A971-371315906249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3FB8BE0C-7A0D-1A41-A598-09E488B44516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AB75AAC-5166-E543-A94C-7A35B4093181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47BA26B9-ACA3-8244-BF6D-9934FE9B8B03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AEBE224-18AB-C247-9100-22E0925F30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8724C24-D5A3-464F-BEF1-79815518BAF0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F41655C-5202-3B47-9949-86233B69040B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C21A9DC4-F1D0-FF4A-99C9-E83761B2D9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F6F1C46-AAF8-AD43-B93D-418C0C8B3D0B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21A7D7C-8A7B-4644-8356-03FD98E20F69}"/>
                  </a:ext>
                </a:extLst>
              </p:cNvPr>
              <p:cNvGrpSpPr/>
              <p:nvPr/>
            </p:nvGrpSpPr>
            <p:grpSpPr>
              <a:xfrm>
                <a:off x="3191683" y="1634731"/>
                <a:ext cx="3188698" cy="3012894"/>
                <a:chOff x="3191683" y="1634731"/>
                <a:chExt cx="3188698" cy="3012894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EDA9378-F3A4-2345-8658-A0F7D5BF3C58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41C6A72-F77A-9946-9C67-CEC68F2ECD1F}"/>
                    </a:ext>
                  </a:extLst>
                </p:cNvPr>
                <p:cNvGrpSpPr/>
                <p:nvPr/>
              </p:nvGrpSpPr>
              <p:grpSpPr>
                <a:xfrm>
                  <a:off x="3255703" y="1725608"/>
                  <a:ext cx="2374338" cy="2541589"/>
                  <a:chOff x="3255703" y="1725608"/>
                  <a:chExt cx="2374338" cy="2541589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F34AC7C9-53EB-E344-8501-34AFE3AAC37C}"/>
                      </a:ext>
                    </a:extLst>
                  </p:cNvPr>
                  <p:cNvSpPr/>
                  <p:nvPr/>
                </p:nvSpPr>
                <p:spPr>
                  <a:xfrm>
                    <a:off x="3255703" y="1725608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93961DA2-C2B4-7646-AF0B-96E71B1F242D}"/>
                      </a:ext>
                    </a:extLst>
                  </p:cNvPr>
                  <p:cNvSpPr/>
                  <p:nvPr/>
                </p:nvSpPr>
                <p:spPr>
                  <a:xfrm>
                    <a:off x="3577129" y="285077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4DEA7F33-DDDE-6B4C-9EB1-67DF58563942}"/>
                      </a:ext>
                    </a:extLst>
                  </p:cNvPr>
                  <p:cNvSpPr/>
                  <p:nvPr/>
                </p:nvSpPr>
                <p:spPr>
                  <a:xfrm>
                    <a:off x="3837105" y="219635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6377D96C-04B5-3546-9F44-C9B5A4D01BCC}"/>
                      </a:ext>
                    </a:extLst>
                  </p:cNvPr>
                  <p:cNvSpPr/>
                  <p:nvPr/>
                </p:nvSpPr>
                <p:spPr>
                  <a:xfrm>
                    <a:off x="4473597" y="2375649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30297B52-5B40-7640-9591-F2AABC91DFB7}"/>
                      </a:ext>
                    </a:extLst>
                  </p:cNvPr>
                  <p:cNvSpPr/>
                  <p:nvPr/>
                </p:nvSpPr>
                <p:spPr>
                  <a:xfrm>
                    <a:off x="5204218" y="2151533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03E74D3E-638E-874E-910D-739AAA58D620}"/>
                      </a:ext>
                    </a:extLst>
                  </p:cNvPr>
                  <p:cNvSpPr/>
                  <p:nvPr/>
                </p:nvSpPr>
                <p:spPr>
                  <a:xfrm>
                    <a:off x="5356618" y="3352799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9738353A-A86F-4545-B229-B0BC2BE474A9}"/>
                      </a:ext>
                    </a:extLst>
                  </p:cNvPr>
                  <p:cNvSpPr/>
                  <p:nvPr/>
                </p:nvSpPr>
                <p:spPr>
                  <a:xfrm>
                    <a:off x="5509018" y="38279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9969E4AB-E2A0-A541-801B-F429970242A1}"/>
                      </a:ext>
                    </a:extLst>
                  </p:cNvPr>
                  <p:cNvSpPr/>
                  <p:nvPr/>
                </p:nvSpPr>
                <p:spPr>
                  <a:xfrm>
                    <a:off x="4383953" y="39803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6054B6DB-D241-B448-BCEE-8A74E876E728}"/>
                      </a:ext>
                    </a:extLst>
                  </p:cNvPr>
                  <p:cNvSpPr/>
                  <p:nvPr/>
                </p:nvSpPr>
                <p:spPr>
                  <a:xfrm>
                    <a:off x="4670823" y="3554506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4AAC99C3-9830-D146-B325-E6D467C7DFC0}"/>
                      </a:ext>
                    </a:extLst>
                  </p:cNvPr>
                  <p:cNvSpPr/>
                  <p:nvPr/>
                </p:nvSpPr>
                <p:spPr>
                  <a:xfrm>
                    <a:off x="3837109" y="4146174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0DE8B9E-1688-3E4C-B356-96480F7F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one model enough?</a:t>
            </a:r>
          </a:p>
        </p:txBody>
      </p:sp>
    </p:spTree>
    <p:extLst>
      <p:ext uri="{BB962C8B-B14F-4D97-AF65-F5344CB8AC3E}">
        <p14:creationId xmlns:p14="http://schemas.microsoft.com/office/powerpoint/2010/main" val="352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05376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73231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4D9223-97F3-4A48-A280-1D840C474675}"/>
              </a:ext>
            </a:extLst>
          </p:cNvPr>
          <p:cNvGrpSpPr/>
          <p:nvPr/>
        </p:nvGrpSpPr>
        <p:grpSpPr>
          <a:xfrm>
            <a:off x="2690193" y="2185639"/>
            <a:ext cx="4000539" cy="3707097"/>
            <a:chOff x="2690193" y="1271239"/>
            <a:chExt cx="4000539" cy="37070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2F40F7-045E-8747-8BFF-98F07899769C}"/>
                </a:ext>
              </a:extLst>
            </p:cNvPr>
            <p:cNvGrpSpPr/>
            <p:nvPr/>
          </p:nvGrpSpPr>
          <p:grpSpPr>
            <a:xfrm>
              <a:off x="2690193" y="1271239"/>
              <a:ext cx="4000539" cy="3707097"/>
              <a:chOff x="2690193" y="1271239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ABE30B4-18E2-1D40-8F11-A82100539F55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3AC3CEF-2AC8-5246-B2F1-F05E36BAD6D4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FE4C808-68EE-EB4C-8E91-C2B2417E0B86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4F7D79-8798-914E-94D8-EA7077CC1F48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1C6A72-F77A-9946-9C67-CEC68F2ECD1F}"/>
                </a:ext>
              </a:extLst>
            </p:cNvPr>
            <p:cNvGrpSpPr/>
            <p:nvPr/>
          </p:nvGrpSpPr>
          <p:grpSpPr>
            <a:xfrm>
              <a:off x="3255703" y="1725608"/>
              <a:ext cx="2374338" cy="2541589"/>
              <a:chOff x="3255703" y="1725608"/>
              <a:chExt cx="2374338" cy="254158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34AC7C9-53EB-E344-8501-34AFE3AAC37C}"/>
                  </a:ext>
                </a:extLst>
              </p:cNvPr>
              <p:cNvSpPr/>
              <p:nvPr/>
            </p:nvSpPr>
            <p:spPr>
              <a:xfrm>
                <a:off x="3255703" y="172560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961DA2-C2B4-7646-AF0B-96E71B1F242D}"/>
                  </a:ext>
                </a:extLst>
              </p:cNvPr>
              <p:cNvSpPr/>
              <p:nvPr/>
            </p:nvSpPr>
            <p:spPr>
              <a:xfrm>
                <a:off x="3577129" y="285077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DEA7F33-DDDE-6B4C-9EB1-67DF58563942}"/>
                  </a:ext>
                </a:extLst>
              </p:cNvPr>
              <p:cNvSpPr/>
              <p:nvPr/>
            </p:nvSpPr>
            <p:spPr>
              <a:xfrm>
                <a:off x="3837105" y="219635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377D96C-04B5-3546-9F44-C9B5A4D01BCC}"/>
                  </a:ext>
                </a:extLst>
              </p:cNvPr>
              <p:cNvSpPr/>
              <p:nvPr/>
            </p:nvSpPr>
            <p:spPr>
              <a:xfrm>
                <a:off x="4473597" y="237564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0297B52-5B40-7640-9591-F2AABC91DFB7}"/>
                  </a:ext>
                </a:extLst>
              </p:cNvPr>
              <p:cNvSpPr/>
              <p:nvPr/>
            </p:nvSpPr>
            <p:spPr>
              <a:xfrm>
                <a:off x="5204218" y="215153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3E74D3E-638E-874E-910D-739AAA58D620}"/>
                  </a:ext>
                </a:extLst>
              </p:cNvPr>
              <p:cNvSpPr/>
              <p:nvPr/>
            </p:nvSpPr>
            <p:spPr>
              <a:xfrm>
                <a:off x="5356618" y="335279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738353A-A86F-4545-B229-B0BC2BE474A9}"/>
                  </a:ext>
                </a:extLst>
              </p:cNvPr>
              <p:cNvSpPr/>
              <p:nvPr/>
            </p:nvSpPr>
            <p:spPr>
              <a:xfrm>
                <a:off x="5509018" y="382792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969E4AB-E2A0-A541-801B-F429970242A1}"/>
                  </a:ext>
                </a:extLst>
              </p:cNvPr>
              <p:cNvSpPr/>
              <p:nvPr/>
            </p:nvSpPr>
            <p:spPr>
              <a:xfrm>
                <a:off x="4383953" y="398032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54B6DB-D241-B448-BCEE-8A74E876E728}"/>
                  </a:ext>
                </a:extLst>
              </p:cNvPr>
              <p:cNvSpPr/>
              <p:nvPr/>
            </p:nvSpPr>
            <p:spPr>
              <a:xfrm>
                <a:off x="4670823" y="355450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AAC99C3-9830-D146-B325-E6D467C7DFC0}"/>
                  </a:ext>
                </a:extLst>
              </p:cNvPr>
              <p:cNvSpPr/>
              <p:nvPr/>
            </p:nvSpPr>
            <p:spPr>
              <a:xfrm>
                <a:off x="3837109" y="414617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75C5689D-ABE4-254B-8A4C-EEF1999F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earlier linear model works!</a:t>
            </a:r>
          </a:p>
        </p:txBody>
      </p:sp>
    </p:spTree>
    <p:extLst>
      <p:ext uri="{BB962C8B-B14F-4D97-AF65-F5344CB8AC3E}">
        <p14:creationId xmlns:p14="http://schemas.microsoft.com/office/powerpoint/2010/main" val="305679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0842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7627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3E75DF-A957-014E-A50F-690C68953305}"/>
              </a:ext>
            </a:extLst>
          </p:cNvPr>
          <p:cNvGrpSpPr/>
          <p:nvPr/>
        </p:nvGrpSpPr>
        <p:grpSpPr>
          <a:xfrm>
            <a:off x="2690193" y="2216119"/>
            <a:ext cx="4000539" cy="3707097"/>
            <a:chOff x="2690193" y="1271239"/>
            <a:chExt cx="4000539" cy="370709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A042AE-D823-2D44-B1B0-716E4EA868D0}"/>
                </a:ext>
              </a:extLst>
            </p:cNvPr>
            <p:cNvSpPr/>
            <p:nvPr/>
          </p:nvSpPr>
          <p:spPr>
            <a:xfrm>
              <a:off x="3191683" y="1634731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2F40F7-045E-8747-8BFF-98F07899769C}"/>
                </a:ext>
              </a:extLst>
            </p:cNvPr>
            <p:cNvGrpSpPr/>
            <p:nvPr/>
          </p:nvGrpSpPr>
          <p:grpSpPr>
            <a:xfrm>
              <a:off x="2690193" y="1271239"/>
              <a:ext cx="4000539" cy="3707097"/>
              <a:chOff x="2690193" y="1271239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1C6A72-F77A-9946-9C67-CEC68F2ECD1F}"/>
                </a:ext>
              </a:extLst>
            </p:cNvPr>
            <p:cNvGrpSpPr/>
            <p:nvPr/>
          </p:nvGrpSpPr>
          <p:grpSpPr>
            <a:xfrm>
              <a:off x="3255703" y="1725608"/>
              <a:ext cx="2374338" cy="2541589"/>
              <a:chOff x="3255703" y="1725608"/>
              <a:chExt cx="2374338" cy="254158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34AC7C9-53EB-E344-8501-34AFE3AAC37C}"/>
                  </a:ext>
                </a:extLst>
              </p:cNvPr>
              <p:cNvSpPr/>
              <p:nvPr/>
            </p:nvSpPr>
            <p:spPr>
              <a:xfrm>
                <a:off x="3255703" y="172560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961DA2-C2B4-7646-AF0B-96E71B1F242D}"/>
                  </a:ext>
                </a:extLst>
              </p:cNvPr>
              <p:cNvSpPr/>
              <p:nvPr/>
            </p:nvSpPr>
            <p:spPr>
              <a:xfrm>
                <a:off x="3577129" y="285077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DEA7F33-DDDE-6B4C-9EB1-67DF58563942}"/>
                  </a:ext>
                </a:extLst>
              </p:cNvPr>
              <p:cNvSpPr/>
              <p:nvPr/>
            </p:nvSpPr>
            <p:spPr>
              <a:xfrm>
                <a:off x="3837105" y="219635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377D96C-04B5-3546-9F44-C9B5A4D01BCC}"/>
                  </a:ext>
                </a:extLst>
              </p:cNvPr>
              <p:cNvSpPr/>
              <p:nvPr/>
            </p:nvSpPr>
            <p:spPr>
              <a:xfrm>
                <a:off x="4473597" y="23756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0297B52-5B40-7640-9591-F2AABC91DFB7}"/>
                  </a:ext>
                </a:extLst>
              </p:cNvPr>
              <p:cNvSpPr/>
              <p:nvPr/>
            </p:nvSpPr>
            <p:spPr>
              <a:xfrm>
                <a:off x="5204218" y="215153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3E74D3E-638E-874E-910D-739AAA58D620}"/>
                  </a:ext>
                </a:extLst>
              </p:cNvPr>
              <p:cNvSpPr/>
              <p:nvPr/>
            </p:nvSpPr>
            <p:spPr>
              <a:xfrm>
                <a:off x="5356618" y="335279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738353A-A86F-4545-B229-B0BC2BE474A9}"/>
                  </a:ext>
                </a:extLst>
              </p:cNvPr>
              <p:cNvSpPr/>
              <p:nvPr/>
            </p:nvSpPr>
            <p:spPr>
              <a:xfrm>
                <a:off x="5509018" y="38279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969E4AB-E2A0-A541-801B-F429970242A1}"/>
                  </a:ext>
                </a:extLst>
              </p:cNvPr>
              <p:cNvSpPr/>
              <p:nvPr/>
            </p:nvSpPr>
            <p:spPr>
              <a:xfrm>
                <a:off x="4383953" y="39803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54B6DB-D241-B448-BCEE-8A74E876E728}"/>
                  </a:ext>
                </a:extLst>
              </p:cNvPr>
              <p:cNvSpPr/>
              <p:nvPr/>
            </p:nvSpPr>
            <p:spPr>
              <a:xfrm>
                <a:off x="4670823" y="35545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AAC99C3-9830-D146-B325-E6D467C7DFC0}"/>
                  </a:ext>
                </a:extLst>
              </p:cNvPr>
              <p:cNvSpPr/>
              <p:nvPr/>
            </p:nvSpPr>
            <p:spPr>
              <a:xfrm>
                <a:off x="3837109" y="414617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3B20674-C1E3-0146-9E80-0368251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labels are flipped?</a:t>
            </a:r>
          </a:p>
        </p:txBody>
      </p:sp>
    </p:spTree>
    <p:extLst>
      <p:ext uri="{BB962C8B-B14F-4D97-AF65-F5344CB8AC3E}">
        <p14:creationId xmlns:p14="http://schemas.microsoft.com/office/powerpoint/2010/main" val="1800869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1604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8389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2690193" y="229231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1C6A72-F77A-9946-9C67-CEC68F2ECD1F}"/>
              </a:ext>
            </a:extLst>
          </p:cNvPr>
          <p:cNvGrpSpPr/>
          <p:nvPr/>
        </p:nvGrpSpPr>
        <p:grpSpPr>
          <a:xfrm>
            <a:off x="3255703" y="2746688"/>
            <a:ext cx="2374338" cy="2541589"/>
            <a:chOff x="3255703" y="1725608"/>
            <a:chExt cx="2374338" cy="254158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34AC7C9-53EB-E344-8501-34AFE3AAC37C}"/>
                </a:ext>
              </a:extLst>
            </p:cNvPr>
            <p:cNvSpPr/>
            <p:nvPr/>
          </p:nvSpPr>
          <p:spPr>
            <a:xfrm>
              <a:off x="3255703" y="1725608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961DA2-C2B4-7646-AF0B-96E71B1F242D}"/>
                </a:ext>
              </a:extLst>
            </p:cNvPr>
            <p:cNvSpPr/>
            <p:nvPr/>
          </p:nvSpPr>
          <p:spPr>
            <a:xfrm>
              <a:off x="3577129" y="285077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EA7F33-DDDE-6B4C-9EB1-67DF58563942}"/>
                </a:ext>
              </a:extLst>
            </p:cNvPr>
            <p:cNvSpPr/>
            <p:nvPr/>
          </p:nvSpPr>
          <p:spPr>
            <a:xfrm>
              <a:off x="3837105" y="2196355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77D96C-04B5-3546-9F44-C9B5A4D01BCC}"/>
                </a:ext>
              </a:extLst>
            </p:cNvPr>
            <p:cNvSpPr/>
            <p:nvPr/>
          </p:nvSpPr>
          <p:spPr>
            <a:xfrm>
              <a:off x="4473597" y="237564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297B52-5B40-7640-9591-F2AABC91DFB7}"/>
                </a:ext>
              </a:extLst>
            </p:cNvPr>
            <p:cNvSpPr/>
            <p:nvPr/>
          </p:nvSpPr>
          <p:spPr>
            <a:xfrm>
              <a:off x="5204218" y="2151533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E74D3E-638E-874E-910D-739AAA58D620}"/>
                </a:ext>
              </a:extLst>
            </p:cNvPr>
            <p:cNvSpPr/>
            <p:nvPr/>
          </p:nvSpPr>
          <p:spPr>
            <a:xfrm>
              <a:off x="5356618" y="3352799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38353A-A86F-4545-B229-B0BC2BE474A9}"/>
                </a:ext>
              </a:extLst>
            </p:cNvPr>
            <p:cNvSpPr/>
            <p:nvPr/>
          </p:nvSpPr>
          <p:spPr>
            <a:xfrm>
              <a:off x="5509018" y="3827927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69E4AB-E2A0-A541-801B-F429970242A1}"/>
                </a:ext>
              </a:extLst>
            </p:cNvPr>
            <p:cNvSpPr/>
            <p:nvPr/>
          </p:nvSpPr>
          <p:spPr>
            <a:xfrm>
              <a:off x="4383953" y="3980327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54B6DB-D241-B448-BCEE-8A74E876E728}"/>
                </a:ext>
              </a:extLst>
            </p:cNvPr>
            <p:cNvSpPr/>
            <p:nvPr/>
          </p:nvSpPr>
          <p:spPr>
            <a:xfrm>
              <a:off x="4670823" y="3554506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AC99C3-9830-D146-B325-E6D467C7DFC0}"/>
                </a:ext>
              </a:extLst>
            </p:cNvPr>
            <p:cNvSpPr/>
            <p:nvPr/>
          </p:nvSpPr>
          <p:spPr>
            <a:xfrm>
              <a:off x="3837109" y="4146174"/>
              <a:ext cx="121023" cy="12102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EA7DB4BF-B6AF-3D43-AEFF-CFE94736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earlier linear model is terrible!</a:t>
            </a:r>
          </a:p>
        </p:txBody>
      </p:sp>
    </p:spTree>
    <p:extLst>
      <p:ext uri="{BB962C8B-B14F-4D97-AF65-F5344CB8AC3E}">
        <p14:creationId xmlns:p14="http://schemas.microsoft.com/office/powerpoint/2010/main" val="3225001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629760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97615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A8A7FE-E4DD-8248-B027-E5812FC0223A}"/>
              </a:ext>
            </a:extLst>
          </p:cNvPr>
          <p:cNvGrpSpPr/>
          <p:nvPr/>
        </p:nvGrpSpPr>
        <p:grpSpPr>
          <a:xfrm>
            <a:off x="2690193" y="2429479"/>
            <a:ext cx="4000539" cy="3707097"/>
            <a:chOff x="2690193" y="1271239"/>
            <a:chExt cx="4000539" cy="37070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A597B3-5525-B84F-BE38-369E8E18DADE}"/>
                </a:ext>
              </a:extLst>
            </p:cNvPr>
            <p:cNvGrpSpPr/>
            <p:nvPr/>
          </p:nvGrpSpPr>
          <p:grpSpPr>
            <a:xfrm>
              <a:off x="2690193" y="1271239"/>
              <a:ext cx="4000539" cy="3707097"/>
              <a:chOff x="2690193" y="1271239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67560E5E-BA40-FE4B-B596-C980F0B3D9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A89090C-AA07-3040-9767-57607B8E988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06AD13A-E712-8644-ABC7-F943F99DCDCB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27B4E2E-20C1-0C48-8EAF-C7DC6E61FD9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3CF502-5445-194C-BA46-491A3BEAC6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7CE7D69-8D68-7B4D-A971-371315906249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FB8BE0C-7A0D-1A41-A598-09E488B4451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B75AAC-5166-E543-A94C-7A35B40931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7BA26B9-ACA3-8244-BF6D-9934FE9B8B03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AEBE224-18AB-C247-9100-22E0925F3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724C24-D5A3-464F-BEF1-79815518BAF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41655C-5202-3B47-9949-86233B69040B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1A9DC4-F1D0-FF4A-99C9-E83761B2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6F1C46-AAF8-AD43-B93D-418C0C8B3D0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ABE30B4-18E2-1D40-8F11-A82100539F55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3AC3CEF-2AC8-5246-B2F1-F05E36BAD6D4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FE4C808-68EE-EB4C-8E91-C2B2417E0B86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4F7D79-8798-914E-94D8-EA7077CC1F48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9C340B-08F7-FA4A-9DE9-ABAA21FE5626}"/>
                </a:ext>
              </a:extLst>
            </p:cNvPr>
            <p:cNvGrpSpPr/>
            <p:nvPr/>
          </p:nvGrpSpPr>
          <p:grpSpPr>
            <a:xfrm>
              <a:off x="3255703" y="1725608"/>
              <a:ext cx="2374338" cy="2541589"/>
              <a:chOff x="3255703" y="1725608"/>
              <a:chExt cx="2374338" cy="254158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08346A-4ADE-AA49-8055-461DD2C3FC23}"/>
                  </a:ext>
                </a:extLst>
              </p:cNvPr>
              <p:cNvSpPr/>
              <p:nvPr/>
            </p:nvSpPr>
            <p:spPr>
              <a:xfrm>
                <a:off x="3255703" y="172560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F728351-D1B8-5845-A4A1-2AC081294042}"/>
                  </a:ext>
                </a:extLst>
              </p:cNvPr>
              <p:cNvSpPr/>
              <p:nvPr/>
            </p:nvSpPr>
            <p:spPr>
              <a:xfrm>
                <a:off x="3577129" y="285077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778B9E3-C2B5-1340-BFE1-688D4024814F}"/>
                  </a:ext>
                </a:extLst>
              </p:cNvPr>
              <p:cNvSpPr/>
              <p:nvPr/>
            </p:nvSpPr>
            <p:spPr>
              <a:xfrm>
                <a:off x="3837105" y="219635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A1EDA45-9EA8-3A45-A576-D0224D89A428}"/>
                  </a:ext>
                </a:extLst>
              </p:cNvPr>
              <p:cNvSpPr/>
              <p:nvPr/>
            </p:nvSpPr>
            <p:spPr>
              <a:xfrm>
                <a:off x="4473597" y="23756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E0B88CC-BB0A-954A-8180-26A18567297F}"/>
                  </a:ext>
                </a:extLst>
              </p:cNvPr>
              <p:cNvSpPr/>
              <p:nvPr/>
            </p:nvSpPr>
            <p:spPr>
              <a:xfrm>
                <a:off x="5204218" y="215153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B7AD7F2-AC13-EB4A-8D36-A09BD496C5C1}"/>
                  </a:ext>
                </a:extLst>
              </p:cNvPr>
              <p:cNvSpPr/>
              <p:nvPr/>
            </p:nvSpPr>
            <p:spPr>
              <a:xfrm>
                <a:off x="5356618" y="335279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558FAE9-E829-5745-B6FC-CB8E527202F5}"/>
                  </a:ext>
                </a:extLst>
              </p:cNvPr>
              <p:cNvSpPr/>
              <p:nvPr/>
            </p:nvSpPr>
            <p:spPr>
              <a:xfrm>
                <a:off x="5509018" y="38279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2A793EC-61F5-1344-878B-EBFEE815F548}"/>
                  </a:ext>
                </a:extLst>
              </p:cNvPr>
              <p:cNvSpPr/>
              <p:nvPr/>
            </p:nvSpPr>
            <p:spPr>
              <a:xfrm>
                <a:off x="4383953" y="398032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25761DB-7E27-B542-869B-CEDC7BDEA156}"/>
                  </a:ext>
                </a:extLst>
              </p:cNvPr>
              <p:cNvSpPr/>
              <p:nvPr/>
            </p:nvSpPr>
            <p:spPr>
              <a:xfrm>
                <a:off x="4670823" y="35545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5746A07-CB5F-CE4D-9D2B-08FDD318CAC5}"/>
                  </a:ext>
                </a:extLst>
              </p:cNvPr>
              <p:cNvSpPr/>
              <p:nvPr/>
            </p:nvSpPr>
            <p:spPr>
              <a:xfrm>
                <a:off x="3837109" y="414617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709FFB21-408F-894E-9DB4-0CF6668E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solution here is simple!</a:t>
            </a:r>
          </a:p>
        </p:txBody>
      </p:sp>
      <p:sp>
        <p:nvSpPr>
          <p:cNvPr id="9" name="7-Point Star 8">
            <a:extLst>
              <a:ext uri="{FF2B5EF4-FFF2-40B4-BE49-F238E27FC236}">
                <a16:creationId xmlns:a16="http://schemas.microsoft.com/office/drawing/2014/main" id="{C2A9DE9E-3198-044D-9360-AE412BBE229A}"/>
              </a:ext>
            </a:extLst>
          </p:cNvPr>
          <p:cNvSpPr/>
          <p:nvPr/>
        </p:nvSpPr>
        <p:spPr>
          <a:xfrm>
            <a:off x="7437120" y="2240280"/>
            <a:ext cx="4389120" cy="3398520"/>
          </a:xfrm>
          <a:prstGeom prst="star7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one linear model and its “complement” enough for all dataset?</a:t>
            </a:r>
          </a:p>
        </p:txBody>
      </p:sp>
    </p:spTree>
    <p:extLst>
      <p:ext uri="{BB962C8B-B14F-4D97-AF65-F5344CB8AC3E}">
        <p14:creationId xmlns:p14="http://schemas.microsoft.com/office/powerpoint/2010/main" val="13798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roup 619">
            <a:extLst>
              <a:ext uri="{FF2B5EF4-FFF2-40B4-BE49-F238E27FC236}">
                <a16:creationId xmlns:a16="http://schemas.microsoft.com/office/drawing/2014/main" id="{9ECF3FF7-A1A4-5B4B-8958-EB4090FBC34E}"/>
              </a:ext>
            </a:extLst>
          </p:cNvPr>
          <p:cNvGrpSpPr/>
          <p:nvPr/>
        </p:nvGrpSpPr>
        <p:grpSpPr>
          <a:xfrm>
            <a:off x="115083" y="4586900"/>
            <a:ext cx="11961833" cy="1853549"/>
            <a:chOff x="54571" y="2387345"/>
            <a:chExt cx="11961833" cy="185354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6DCD4EE-6725-464D-A2E8-A6B7FF2DF8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1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9E90FC8E-9980-4646-9D19-9BB36E958CF7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A3B6D3B-EE11-094D-92CD-38AF9A29860D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C466F19-A82F-5142-AC15-33BC5E25E0C7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5FC3F65-5474-A041-9570-DB5B5E1402B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43ACB26-C5DD-6147-81B8-69C491BB27B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D7EA7938-4258-2D4E-8C8B-455F98F97995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C5C0FE38-E4A5-D949-9648-DA3DC4BE1A4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4E2A57DA-2C14-D548-BA4A-273EDE22A0F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93C7E343-84B7-124E-83CA-EBCC3643425B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BEC6BCC-4008-8846-AC46-2E43778AA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67AC0E5-36DD-FF45-8E39-5B60314A8BB2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8523A34-75E2-7C49-9D20-8C354FFEBD75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26ABE97-F6B5-5C4A-8294-7785D8393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F9DAB55-0177-CB4A-A865-CB708620323E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D14C26A-22C6-764B-B77B-110C451952E1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5EFC8BAC-267C-A94C-AE77-0C775962857D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0FA8409-4C29-E54F-AB20-18E1971C71D3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BCB407F-2121-B44D-BE21-2F3D053B1AC0}"/>
                  </a:ext>
                </a:extLst>
              </p:cNvPr>
              <p:cNvCxnSpPr>
                <a:stCxn id="109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D3DB6D0-9063-4C44-AA3F-39C38FAB46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2342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E96073D1-CF8D-BA4C-88A1-202B947EA6CF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4AAD1EBA-333F-7A44-A1E8-68BD5BBDE255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E1256E8C-7391-A741-91E3-1557AFD39D63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B945B5A-2C72-AD4B-B92E-18B7F32D82E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E2E97EB-6755-0F44-B34D-F6024488279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7DBBF59A-4ED8-7249-9023-8E0F21CDB006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35222497-6BA2-B249-980A-AF73B27670A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7D940813-E073-744B-9C01-7D5F676DF59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328C29FB-7485-D946-B3D5-6407CE15B7D8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BDE36F50-0A4D-0C49-A9DE-C3F2BCA501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7718C5EC-DBC4-EE4A-A670-57FD557394D4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752F031-7323-CA40-8D0D-02EDEF8E98CC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AAA7884-A48F-844D-A874-2BCD1DE5D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A7CB8CB-AC8B-574F-A78F-CFE8C7FF8378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C91A2E6-7E8B-8B41-997C-74A4D53D0EAE}"/>
                  </a:ext>
                </a:extLst>
              </p:cNvPr>
              <p:cNvCxnSpPr/>
              <p:nvPr/>
            </p:nvCxnSpPr>
            <p:spPr>
              <a:xfrm flipV="1">
                <a:off x="3178235" y="2212622"/>
                <a:ext cx="3188698" cy="17384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0F9C8008-EDC8-F643-800B-48EFB47F7ECD}"/>
                  </a:ext>
                </a:extLst>
              </p:cNvPr>
              <p:cNvSpPr/>
              <p:nvPr/>
            </p:nvSpPr>
            <p:spPr>
              <a:xfrm>
                <a:off x="3172178" y="1625600"/>
                <a:ext cx="3217333" cy="2336800"/>
              </a:xfrm>
              <a:custGeom>
                <a:avLst/>
                <a:gdLst>
                  <a:gd name="connsiteX0" fmla="*/ 3206044 w 3217333"/>
                  <a:gd name="connsiteY0" fmla="*/ 598311 h 2336800"/>
                  <a:gd name="connsiteX1" fmla="*/ 3217333 w 3217333"/>
                  <a:gd name="connsiteY1" fmla="*/ 0 h 2336800"/>
                  <a:gd name="connsiteX2" fmla="*/ 11289 w 3217333"/>
                  <a:gd name="connsiteY2" fmla="*/ 11289 h 2336800"/>
                  <a:gd name="connsiteX3" fmla="*/ 0 w 3217333"/>
                  <a:gd name="connsiteY3" fmla="*/ 2336800 h 2336800"/>
                  <a:gd name="connsiteX4" fmla="*/ 3206044 w 3217333"/>
                  <a:gd name="connsiteY4" fmla="*/ 598311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7333" h="2336800">
                    <a:moveTo>
                      <a:pt x="3206044" y="598311"/>
                    </a:moveTo>
                    <a:lnTo>
                      <a:pt x="3217333" y="0"/>
                    </a:lnTo>
                    <a:lnTo>
                      <a:pt x="11289" y="11289"/>
                    </a:lnTo>
                    <a:lnTo>
                      <a:pt x="0" y="2336800"/>
                    </a:lnTo>
                    <a:lnTo>
                      <a:pt x="3206044" y="59831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01E5A0-AD3B-284B-86A2-7691D276198F}"/>
                  </a:ext>
                </a:extLst>
              </p:cNvPr>
              <p:cNvSpPr/>
              <p:nvPr/>
            </p:nvSpPr>
            <p:spPr>
              <a:xfrm>
                <a:off x="3183467" y="2198334"/>
                <a:ext cx="3194755" cy="2472267"/>
              </a:xfrm>
              <a:custGeom>
                <a:avLst/>
                <a:gdLst>
                  <a:gd name="connsiteX0" fmla="*/ 0 w 3194755"/>
                  <a:gd name="connsiteY0" fmla="*/ 1749778 h 2472267"/>
                  <a:gd name="connsiteX1" fmla="*/ 0 w 3194755"/>
                  <a:gd name="connsiteY1" fmla="*/ 2460978 h 2472267"/>
                  <a:gd name="connsiteX2" fmla="*/ 3183466 w 3194755"/>
                  <a:gd name="connsiteY2" fmla="*/ 2472267 h 2472267"/>
                  <a:gd name="connsiteX3" fmla="*/ 3194755 w 3194755"/>
                  <a:gd name="connsiteY3" fmla="*/ 0 h 2472267"/>
                  <a:gd name="connsiteX4" fmla="*/ 0 w 3194755"/>
                  <a:gd name="connsiteY4" fmla="*/ 1749778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4755" h="2472267">
                    <a:moveTo>
                      <a:pt x="0" y="1749778"/>
                    </a:moveTo>
                    <a:lnTo>
                      <a:pt x="0" y="2460978"/>
                    </a:lnTo>
                    <a:lnTo>
                      <a:pt x="3183466" y="2472267"/>
                    </a:lnTo>
                    <a:lnTo>
                      <a:pt x="3194755" y="0"/>
                    </a:lnTo>
                    <a:lnTo>
                      <a:pt x="0" y="174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CFB7CBE-AB47-294B-B030-5A3AC5B6BF64}"/>
                  </a:ext>
                </a:extLst>
              </p:cNvPr>
              <p:cNvCxnSpPr>
                <a:stCxn id="128" idx="0"/>
              </p:cNvCxnSpPr>
              <p:nvPr/>
            </p:nvCxnSpPr>
            <p:spPr>
              <a:xfrm flipV="1">
                <a:off x="3183467" y="2198334"/>
                <a:ext cx="3183466" cy="17497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8F2A754-AC96-6648-AC12-9FA74EF1A9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80171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7DDE82DA-3E0E-A540-AF13-634800CC4AD8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44C7787E-1EE6-424C-A5B5-8A5B5273A8EF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3C3AA33-B201-FA4F-A83E-48746D7CD0D2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BB461438-6D08-0F46-BD49-1E8D7D6F3C5D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D7DF40F0-A282-C449-BF69-B47CFFD4F67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8DF930D2-05D9-DB49-859B-8E84180C9A9F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C30C6746-58A1-4A45-9A98-1C16F466049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BD188B07-1859-394F-8F31-4262476C148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FCDBB5DC-4B90-9044-B0AD-383E70E81398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6CF8B155-DD50-2C4A-A00E-8D703D526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4F000182-5E9D-3942-A5FB-A2C4E76D87DE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4ADE26D2-86E0-EF45-879C-BDD0E6E8FD9E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6B32B231-D607-C54D-A495-529DD30A8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7349C273-A090-7B46-A2B9-F74941EC4DA3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BE9BEFF-4500-F246-8BCA-02E636FA8E79}"/>
                  </a:ext>
                </a:extLst>
              </p:cNvPr>
              <p:cNvCxnSpPr/>
              <p:nvPr/>
            </p:nvCxnSpPr>
            <p:spPr>
              <a:xfrm>
                <a:off x="3191683" y="1634731"/>
                <a:ext cx="3175250" cy="30128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11A9C0A4-B8ED-534A-9441-AE9ABCC6ABC1}"/>
                  </a:ext>
                </a:extLst>
              </p:cNvPr>
              <p:cNvSpPr/>
              <p:nvPr/>
            </p:nvSpPr>
            <p:spPr>
              <a:xfrm>
                <a:off x="3186953" y="1640541"/>
                <a:ext cx="3173506" cy="3039035"/>
              </a:xfrm>
              <a:custGeom>
                <a:avLst/>
                <a:gdLst>
                  <a:gd name="connsiteX0" fmla="*/ 0 w 3173506"/>
                  <a:gd name="connsiteY0" fmla="*/ 0 h 3039035"/>
                  <a:gd name="connsiteX1" fmla="*/ 0 w 3173506"/>
                  <a:gd name="connsiteY1" fmla="*/ 3039035 h 3039035"/>
                  <a:gd name="connsiteX2" fmla="*/ 3173506 w 3173506"/>
                  <a:gd name="connsiteY2" fmla="*/ 3025588 h 3039035"/>
                  <a:gd name="connsiteX3" fmla="*/ 0 w 3173506"/>
                  <a:gd name="connsiteY3" fmla="*/ 0 h 303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3506" h="3039035">
                    <a:moveTo>
                      <a:pt x="0" y="0"/>
                    </a:moveTo>
                    <a:lnTo>
                      <a:pt x="0" y="3039035"/>
                    </a:lnTo>
                    <a:lnTo>
                      <a:pt x="3173506" y="30255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83FAE6BE-6617-8D4E-A765-895846B97987}"/>
                  </a:ext>
                </a:extLst>
              </p:cNvPr>
              <p:cNvSpPr/>
              <p:nvPr/>
            </p:nvSpPr>
            <p:spPr>
              <a:xfrm>
                <a:off x="3186953" y="1627094"/>
                <a:ext cx="3200400" cy="3039035"/>
              </a:xfrm>
              <a:custGeom>
                <a:avLst/>
                <a:gdLst>
                  <a:gd name="connsiteX0" fmla="*/ 0 w 3200400"/>
                  <a:gd name="connsiteY0" fmla="*/ 0 h 3039035"/>
                  <a:gd name="connsiteX1" fmla="*/ 3200400 w 3200400"/>
                  <a:gd name="connsiteY1" fmla="*/ 0 h 3039035"/>
                  <a:gd name="connsiteX2" fmla="*/ 3186953 w 3200400"/>
                  <a:gd name="connsiteY2" fmla="*/ 3039035 h 3039035"/>
                  <a:gd name="connsiteX3" fmla="*/ 0 w 3200400"/>
                  <a:gd name="connsiteY3" fmla="*/ 0 h 303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0400" h="3039035">
                    <a:moveTo>
                      <a:pt x="0" y="0"/>
                    </a:moveTo>
                    <a:lnTo>
                      <a:pt x="3200400" y="0"/>
                    </a:lnTo>
                    <a:cubicBezTo>
                      <a:pt x="3195918" y="1013012"/>
                      <a:pt x="3191435" y="2026023"/>
                      <a:pt x="3186953" y="30390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60C2241-0B00-A24C-BC31-ED0AF0362A20}"/>
                  </a:ext>
                </a:extLst>
              </p:cNvPr>
              <p:cNvCxnSpPr>
                <a:stCxn id="147" idx="0"/>
                <a:endCxn id="147" idx="2"/>
              </p:cNvCxnSpPr>
              <p:nvPr/>
            </p:nvCxnSpPr>
            <p:spPr>
              <a:xfrm>
                <a:off x="3186953" y="1627094"/>
                <a:ext cx="3186953" cy="303903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BF38A0F-78D6-444F-A1F1-11B21A4BB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57538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3CE02FF4-5962-F742-A044-E381C41BB48C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024BB88F-9A2E-2847-906A-5015B5B080B6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5E6AF025-7DB2-7349-9489-6CD780FBF063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9AF54D0-AD23-B04B-80E6-D1B029A11DB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C6AA000-E1A3-8449-A74B-C6A10B9CE6A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ECBDFFE-9BA2-6243-A361-2A9DD4C02607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AA53FD70-7A2B-984A-A9A7-BC82A300940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1D6B550A-7DEE-0A4D-9C85-B236BA1AE48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0B07E3E-88C9-F243-83FB-EF36AC75AE25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5E46725E-15FA-4741-90EC-AB1912409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F44E1CD5-D371-B84B-8083-59B9A8338561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7C026894-A8C7-E742-8D0B-826EC1238B5A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B9734F28-9F7A-5B48-BB82-EE529AA243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CDD8096A-1A89-A842-AE69-E5D3AA0730D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139C983-F1E6-2748-9936-1F510A6CBB0B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931B2737-9DAC-604D-BEC4-C8B6592AF51C}"/>
                  </a:ext>
                </a:extLst>
              </p:cNvPr>
              <p:cNvCxnSpPr/>
              <p:nvPr/>
            </p:nvCxnSpPr>
            <p:spPr>
              <a:xfrm>
                <a:off x="3778624" y="1648178"/>
                <a:ext cx="2317376" cy="30241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7956D5B3-0237-E14B-81E4-1B3916F7FE1C}"/>
                  </a:ext>
                </a:extLst>
              </p:cNvPr>
              <p:cNvSpPr/>
              <p:nvPr/>
            </p:nvSpPr>
            <p:spPr>
              <a:xfrm>
                <a:off x="3792071" y="1640541"/>
                <a:ext cx="2595282" cy="3052483"/>
              </a:xfrm>
              <a:custGeom>
                <a:avLst/>
                <a:gdLst>
                  <a:gd name="connsiteX0" fmla="*/ 0 w 2595282"/>
                  <a:gd name="connsiteY0" fmla="*/ 0 h 3052483"/>
                  <a:gd name="connsiteX1" fmla="*/ 2595282 w 2595282"/>
                  <a:gd name="connsiteY1" fmla="*/ 13447 h 3052483"/>
                  <a:gd name="connsiteX2" fmla="*/ 2595282 w 2595282"/>
                  <a:gd name="connsiteY2" fmla="*/ 3025588 h 3052483"/>
                  <a:gd name="connsiteX3" fmla="*/ 2326341 w 2595282"/>
                  <a:gd name="connsiteY3" fmla="*/ 3052483 h 3052483"/>
                  <a:gd name="connsiteX4" fmla="*/ 0 w 2595282"/>
                  <a:gd name="connsiteY4" fmla="*/ 0 h 30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82" h="3052483">
                    <a:moveTo>
                      <a:pt x="0" y="0"/>
                    </a:moveTo>
                    <a:lnTo>
                      <a:pt x="2595282" y="13447"/>
                    </a:lnTo>
                    <a:lnTo>
                      <a:pt x="2595282" y="3025588"/>
                    </a:lnTo>
                    <a:lnTo>
                      <a:pt x="2326341" y="30524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E8764923-A168-3B4E-B7E2-6BB3EC83C678}"/>
                  </a:ext>
                </a:extLst>
              </p:cNvPr>
              <p:cNvSpPr/>
              <p:nvPr/>
            </p:nvSpPr>
            <p:spPr>
              <a:xfrm>
                <a:off x="3200400" y="1627094"/>
                <a:ext cx="2904565" cy="3039035"/>
              </a:xfrm>
              <a:custGeom>
                <a:avLst/>
                <a:gdLst>
                  <a:gd name="connsiteX0" fmla="*/ 618565 w 2904565"/>
                  <a:gd name="connsiteY0" fmla="*/ 0 h 3039035"/>
                  <a:gd name="connsiteX1" fmla="*/ 0 w 2904565"/>
                  <a:gd name="connsiteY1" fmla="*/ 13447 h 3039035"/>
                  <a:gd name="connsiteX2" fmla="*/ 0 w 2904565"/>
                  <a:gd name="connsiteY2" fmla="*/ 3039035 h 3039035"/>
                  <a:gd name="connsiteX3" fmla="*/ 2904565 w 2904565"/>
                  <a:gd name="connsiteY3" fmla="*/ 3025588 h 3039035"/>
                  <a:gd name="connsiteX4" fmla="*/ 618565 w 2904565"/>
                  <a:gd name="connsiteY4" fmla="*/ 0 h 303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4565" h="3039035">
                    <a:moveTo>
                      <a:pt x="618565" y="0"/>
                    </a:moveTo>
                    <a:lnTo>
                      <a:pt x="0" y="13447"/>
                    </a:lnTo>
                    <a:lnTo>
                      <a:pt x="0" y="3039035"/>
                    </a:lnTo>
                    <a:lnTo>
                      <a:pt x="2904565" y="3025588"/>
                    </a:lnTo>
                    <a:lnTo>
                      <a:pt x="618565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97F57AE-F2D5-614E-B11C-7950077DECD4}"/>
                  </a:ext>
                </a:extLst>
              </p:cNvPr>
              <p:cNvCxnSpPr>
                <a:stCxn id="167" idx="0"/>
                <a:endCxn id="166" idx="3"/>
              </p:cNvCxnSpPr>
              <p:nvPr/>
            </p:nvCxnSpPr>
            <p:spPr>
              <a:xfrm>
                <a:off x="3818965" y="1627094"/>
                <a:ext cx="2299447" cy="306593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4A66CEC4-4B6B-0F4F-A915-CACFA5AD26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5141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90E2F6DA-14B8-614F-BFE0-8EFC3DED3168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FE9561F7-311D-4545-961F-3551505AC1EC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8A014799-78A3-7548-B0A5-ED8B4F15CA5E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475DD9B3-C5DF-FA4A-8BB3-18B98F80705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55136DF8-B21F-654D-82AD-2232DC57D7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6F52D726-BE15-AC4B-AD12-2AFEAD192E4C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6564D09C-8433-B843-A47D-DE0126CAC06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9F446E90-8EBF-5047-9B13-9DED6A2057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16ED3428-1C97-674C-AA31-961187B0272E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91A08333-55A7-3C4B-B737-3EE0F46B83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90402F14-9966-604E-AAB7-4BB5FE47897C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14BEFBAD-3CBD-4A4E-9B9D-A1EA5DF46101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45A002F-976C-1945-B185-73D2379AF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69E26956-F737-F04A-80C5-8891EABBCD0D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96E57D9-D80C-D643-BBBC-27369EE03437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8DA9A5BB-E9DB-5D48-8F53-1CBD8487828E}"/>
                  </a:ext>
                </a:extLst>
              </p:cNvPr>
              <p:cNvCxnSpPr/>
              <p:nvPr/>
            </p:nvCxnSpPr>
            <p:spPr>
              <a:xfrm flipV="1">
                <a:off x="3191683" y="1648178"/>
                <a:ext cx="560046" cy="624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18082A28-8CD0-6240-A114-85776515B599}"/>
                  </a:ext>
                </a:extLst>
              </p:cNvPr>
              <p:cNvSpPr/>
              <p:nvPr/>
            </p:nvSpPr>
            <p:spPr>
              <a:xfrm>
                <a:off x="3173506" y="1653988"/>
                <a:ext cx="591670" cy="605118"/>
              </a:xfrm>
              <a:custGeom>
                <a:avLst/>
                <a:gdLst>
                  <a:gd name="connsiteX0" fmla="*/ 0 w 591670"/>
                  <a:gd name="connsiteY0" fmla="*/ 605118 h 605118"/>
                  <a:gd name="connsiteX1" fmla="*/ 13447 w 591670"/>
                  <a:gd name="connsiteY1" fmla="*/ 13447 h 605118"/>
                  <a:gd name="connsiteX2" fmla="*/ 591670 w 591670"/>
                  <a:gd name="connsiteY2" fmla="*/ 0 h 605118"/>
                  <a:gd name="connsiteX3" fmla="*/ 0 w 591670"/>
                  <a:gd name="connsiteY3" fmla="*/ 605118 h 60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670" h="605118">
                    <a:moveTo>
                      <a:pt x="0" y="605118"/>
                    </a:moveTo>
                    <a:lnTo>
                      <a:pt x="13447" y="13447"/>
                    </a:lnTo>
                    <a:lnTo>
                      <a:pt x="591670" y="0"/>
                    </a:lnTo>
                    <a:lnTo>
                      <a:pt x="0" y="6051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BED4E40E-F322-5F44-8E4C-37EA3FE7A350}"/>
                  </a:ext>
                </a:extLst>
              </p:cNvPr>
              <p:cNvSpPr/>
              <p:nvPr/>
            </p:nvSpPr>
            <p:spPr>
              <a:xfrm>
                <a:off x="3173506" y="1653988"/>
                <a:ext cx="3213847" cy="3012141"/>
              </a:xfrm>
              <a:custGeom>
                <a:avLst/>
                <a:gdLst>
                  <a:gd name="connsiteX0" fmla="*/ 605118 w 3213847"/>
                  <a:gd name="connsiteY0" fmla="*/ 0 h 3012141"/>
                  <a:gd name="connsiteX1" fmla="*/ 3213847 w 3213847"/>
                  <a:gd name="connsiteY1" fmla="*/ 13447 h 3012141"/>
                  <a:gd name="connsiteX2" fmla="*/ 3200400 w 3213847"/>
                  <a:gd name="connsiteY2" fmla="*/ 3012141 h 3012141"/>
                  <a:gd name="connsiteX3" fmla="*/ 13447 w 3213847"/>
                  <a:gd name="connsiteY3" fmla="*/ 3012141 h 3012141"/>
                  <a:gd name="connsiteX4" fmla="*/ 0 w 3213847"/>
                  <a:gd name="connsiteY4" fmla="*/ 632012 h 3012141"/>
                  <a:gd name="connsiteX5" fmla="*/ 605118 w 3213847"/>
                  <a:gd name="connsiteY5" fmla="*/ 0 h 30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847" h="3012141">
                    <a:moveTo>
                      <a:pt x="605118" y="0"/>
                    </a:moveTo>
                    <a:lnTo>
                      <a:pt x="3213847" y="13447"/>
                    </a:lnTo>
                    <a:cubicBezTo>
                      <a:pt x="3209365" y="1013012"/>
                      <a:pt x="3204882" y="2012576"/>
                      <a:pt x="3200400" y="3012141"/>
                    </a:cubicBezTo>
                    <a:lnTo>
                      <a:pt x="13447" y="3012141"/>
                    </a:lnTo>
                    <a:cubicBezTo>
                      <a:pt x="8965" y="2218765"/>
                      <a:pt x="4482" y="1425388"/>
                      <a:pt x="0" y="632012"/>
                    </a:cubicBezTo>
                    <a:lnTo>
                      <a:pt x="605118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7597EC2-39FA-7F48-B6B5-7884099748FA}"/>
                  </a:ext>
                </a:extLst>
              </p:cNvPr>
              <p:cNvCxnSpPr>
                <a:stCxn id="186" idx="0"/>
              </p:cNvCxnSpPr>
              <p:nvPr/>
            </p:nvCxnSpPr>
            <p:spPr>
              <a:xfrm flipV="1">
                <a:off x="3173506" y="1648178"/>
                <a:ext cx="578223" cy="61092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4C90E0-8FF7-154A-97D6-9CB479B496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16134" y="2387345"/>
              <a:ext cx="2000270" cy="1853549"/>
              <a:chOff x="2690193" y="1271239"/>
              <a:chExt cx="4000539" cy="3707097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8BDDE185-DD3F-044B-B212-8E08DB3FC789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C2DE4951-C041-8D42-88E6-DE879A6193CC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AD05BD4C-C6D3-5A4C-AAC7-0C4A9134ED96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AC8C50FB-0C06-8346-BAB1-D57C4D1406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FE200A23-ABD4-B94D-A839-CB81B1B422F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62614CD6-C705-E94B-B5FD-11E52741635E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92CE037-0B99-3845-B224-DB2DFA5969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17244F05-D0DE-9640-8555-4A64273D7AA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4CACD597-E84F-3149-A554-A4A92A34FE0F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E63696C4-4A70-6B4A-9F1F-6F6F763F8E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6F16A55D-5D9E-BF48-BC6B-9445F84B890C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AA84D710-C65C-314E-951F-1614A36B716D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86825021-19DA-0F46-A024-4D0D48603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29757004-5EF6-A441-AE0B-E54D2FC733CC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91A092-4BB7-2247-937E-994E02954996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24B683E0-2144-C843-AEF9-F661FD375A86}"/>
                  </a:ext>
                </a:extLst>
              </p:cNvPr>
              <p:cNvCxnSpPr/>
              <p:nvPr/>
            </p:nvCxnSpPr>
            <p:spPr>
              <a:xfrm flipH="1">
                <a:off x="5957047" y="2389075"/>
                <a:ext cx="409886" cy="22832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6A66B853-55C6-F44A-82DE-33F3C44B4395}"/>
                  </a:ext>
                </a:extLst>
              </p:cNvPr>
              <p:cNvSpPr/>
              <p:nvPr/>
            </p:nvSpPr>
            <p:spPr>
              <a:xfrm>
                <a:off x="5943600" y="2407024"/>
                <a:ext cx="430306" cy="2272552"/>
              </a:xfrm>
              <a:custGeom>
                <a:avLst/>
                <a:gdLst>
                  <a:gd name="connsiteX0" fmla="*/ 430306 w 430306"/>
                  <a:gd name="connsiteY0" fmla="*/ 0 h 2272552"/>
                  <a:gd name="connsiteX1" fmla="*/ 430306 w 430306"/>
                  <a:gd name="connsiteY1" fmla="*/ 2272552 h 2272552"/>
                  <a:gd name="connsiteX2" fmla="*/ 0 w 430306"/>
                  <a:gd name="connsiteY2" fmla="*/ 2272552 h 2272552"/>
                  <a:gd name="connsiteX3" fmla="*/ 430306 w 430306"/>
                  <a:gd name="connsiteY3" fmla="*/ 0 h 227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306" h="2272552">
                    <a:moveTo>
                      <a:pt x="430306" y="0"/>
                    </a:moveTo>
                    <a:lnTo>
                      <a:pt x="430306" y="2272552"/>
                    </a:lnTo>
                    <a:lnTo>
                      <a:pt x="0" y="2272552"/>
                    </a:lnTo>
                    <a:lnTo>
                      <a:pt x="430306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E5CFF973-096F-A440-AB8D-07BF0D4AFE23}"/>
                  </a:ext>
                </a:extLst>
              </p:cNvPr>
              <p:cNvSpPr/>
              <p:nvPr/>
            </p:nvSpPr>
            <p:spPr>
              <a:xfrm>
                <a:off x="3186953" y="1653988"/>
                <a:ext cx="3186953" cy="3012141"/>
              </a:xfrm>
              <a:custGeom>
                <a:avLst/>
                <a:gdLst>
                  <a:gd name="connsiteX0" fmla="*/ 3186953 w 3186953"/>
                  <a:gd name="connsiteY0" fmla="*/ 766483 h 3012141"/>
                  <a:gd name="connsiteX1" fmla="*/ 3186953 w 3186953"/>
                  <a:gd name="connsiteY1" fmla="*/ 13447 h 3012141"/>
                  <a:gd name="connsiteX2" fmla="*/ 0 w 3186953"/>
                  <a:gd name="connsiteY2" fmla="*/ 0 h 3012141"/>
                  <a:gd name="connsiteX3" fmla="*/ 0 w 3186953"/>
                  <a:gd name="connsiteY3" fmla="*/ 3012141 h 3012141"/>
                  <a:gd name="connsiteX4" fmla="*/ 2743200 w 3186953"/>
                  <a:gd name="connsiteY4" fmla="*/ 2998694 h 3012141"/>
                  <a:gd name="connsiteX5" fmla="*/ 3186953 w 3186953"/>
                  <a:gd name="connsiteY5" fmla="*/ 766483 h 30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6953" h="3012141">
                    <a:moveTo>
                      <a:pt x="3186953" y="766483"/>
                    </a:moveTo>
                    <a:lnTo>
                      <a:pt x="3186953" y="13447"/>
                    </a:lnTo>
                    <a:lnTo>
                      <a:pt x="0" y="0"/>
                    </a:lnTo>
                    <a:lnTo>
                      <a:pt x="0" y="3012141"/>
                    </a:lnTo>
                    <a:lnTo>
                      <a:pt x="2743200" y="2998694"/>
                    </a:lnTo>
                    <a:lnTo>
                      <a:pt x="3186953" y="76648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B3AF868-72E7-F540-8DD5-B3B3783B7C8C}"/>
                  </a:ext>
                </a:extLst>
              </p:cNvPr>
              <p:cNvCxnSpPr>
                <a:stCxn id="207" idx="0"/>
                <a:endCxn id="207" idx="4"/>
              </p:cNvCxnSpPr>
              <p:nvPr/>
            </p:nvCxnSpPr>
            <p:spPr>
              <a:xfrm flipH="1">
                <a:off x="5930153" y="2420471"/>
                <a:ext cx="443753" cy="223221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8B580A6A-74E2-AB48-9A98-3F079238F81B}"/>
              </a:ext>
            </a:extLst>
          </p:cNvPr>
          <p:cNvGrpSpPr/>
          <p:nvPr/>
        </p:nvGrpSpPr>
        <p:grpSpPr>
          <a:xfrm>
            <a:off x="116388" y="369203"/>
            <a:ext cx="11900016" cy="1894429"/>
            <a:chOff x="116388" y="369203"/>
            <a:chExt cx="11900016" cy="1894429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3BAB12D8-2EA9-BB41-977A-CECCDF6E54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388" y="413588"/>
              <a:ext cx="1938453" cy="1796267"/>
              <a:chOff x="2690193" y="1284686"/>
              <a:chExt cx="4000539" cy="3707097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7C10A3D7-4CB1-A848-B9C7-BFA7EAE7889D}"/>
                  </a:ext>
                </a:extLst>
              </p:cNvPr>
              <p:cNvGrpSpPr/>
              <p:nvPr/>
            </p:nvGrpSpPr>
            <p:grpSpPr>
              <a:xfrm>
                <a:off x="2690193" y="1284686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275" name="Straight Arrow Connector 274">
                  <a:extLst>
                    <a:ext uri="{FF2B5EF4-FFF2-40B4-BE49-F238E27FC236}">
                      <a16:creationId xmlns:a16="http://schemas.microsoft.com/office/drawing/2014/main" id="{C7C2FC4E-30E8-924B-AE39-10321A138937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>
                  <a:extLst>
                    <a:ext uri="{FF2B5EF4-FFF2-40B4-BE49-F238E27FC236}">
                      <a16:creationId xmlns:a16="http://schemas.microsoft.com/office/drawing/2014/main" id="{9EADA4BF-FA0C-D048-9CE3-EC6A12A77547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519C4B37-2F71-0546-92BE-B104D0DDFC4A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022A54FE-A966-C84D-AA05-169FBCAA1773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8287EA4C-6EF9-CD43-9118-78F447254A2F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5DB5ACF2-3B08-B541-BF6C-B421C2856AF2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EFB1EAC4-0085-B047-B6E7-BC1EF5720E9B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C61F0FDF-EB5B-8846-9A25-90BDB9E308EE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11B4A72F-D461-544D-AFA6-27B1279B8936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DC24DDBB-D514-7E47-A683-26B2E80ED4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4" name="TextBox 283">
                    <a:extLst>
                      <a:ext uri="{FF2B5EF4-FFF2-40B4-BE49-F238E27FC236}">
                        <a16:creationId xmlns:a16="http://schemas.microsoft.com/office/drawing/2014/main" id="{7FE71CE3-4F41-A844-8111-F22FC3A471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6EC72569-17E6-DE42-BC5F-FD14A498C502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29D6540B-247C-CB43-AED5-07CF724004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C7D274D4-F78E-144F-B12E-33152D28D86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9881ABC7-BFCF-9C49-AFBD-D502710FAB65}"/>
                  </a:ext>
                </a:extLst>
              </p:cNvPr>
              <p:cNvGrpSpPr/>
              <p:nvPr/>
            </p:nvGrpSpPr>
            <p:grpSpPr>
              <a:xfrm>
                <a:off x="3191683" y="1634731"/>
                <a:ext cx="3188698" cy="3012894"/>
                <a:chOff x="3191683" y="1634731"/>
                <a:chExt cx="3188698" cy="3012894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B4F1DC90-E737-AF43-BEA2-A8906C0EF5E4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A0502F78-0072-B943-AD37-E5C666747B13}"/>
                    </a:ext>
                  </a:extLst>
                </p:cNvPr>
                <p:cNvGrpSpPr/>
                <p:nvPr/>
              </p:nvGrpSpPr>
              <p:grpSpPr>
                <a:xfrm>
                  <a:off x="3255703" y="1725608"/>
                  <a:ext cx="2374338" cy="2541589"/>
                  <a:chOff x="3255703" y="1725608"/>
                  <a:chExt cx="2374338" cy="2541589"/>
                </a:xfrm>
              </p:grpSpPr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3F3C6F64-04DF-D646-BC33-D2FDEABCFEFA}"/>
                      </a:ext>
                    </a:extLst>
                  </p:cNvPr>
                  <p:cNvSpPr/>
                  <p:nvPr/>
                </p:nvSpPr>
                <p:spPr>
                  <a:xfrm>
                    <a:off x="3255703" y="1725608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DE3BBAE6-16B3-1742-8A8B-3BDDEA1F2E2A}"/>
                      </a:ext>
                    </a:extLst>
                  </p:cNvPr>
                  <p:cNvSpPr/>
                  <p:nvPr/>
                </p:nvSpPr>
                <p:spPr>
                  <a:xfrm>
                    <a:off x="3577129" y="285077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D30A3C50-E74C-BA46-9FC7-905A6FE3C922}"/>
                      </a:ext>
                    </a:extLst>
                  </p:cNvPr>
                  <p:cNvSpPr/>
                  <p:nvPr/>
                </p:nvSpPr>
                <p:spPr>
                  <a:xfrm>
                    <a:off x="3837105" y="2196355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499FA51E-3FEB-514A-8706-B542DDD1F424}"/>
                      </a:ext>
                    </a:extLst>
                  </p:cNvPr>
                  <p:cNvSpPr/>
                  <p:nvPr/>
                </p:nvSpPr>
                <p:spPr>
                  <a:xfrm>
                    <a:off x="4473597" y="2375649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FE82D47F-213A-A54F-8317-A1A18EDB7D26}"/>
                      </a:ext>
                    </a:extLst>
                  </p:cNvPr>
                  <p:cNvSpPr/>
                  <p:nvPr/>
                </p:nvSpPr>
                <p:spPr>
                  <a:xfrm>
                    <a:off x="5204218" y="2151533"/>
                    <a:ext cx="121023" cy="12102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F746666A-701E-9543-8D57-2725F34F22E1}"/>
                      </a:ext>
                    </a:extLst>
                  </p:cNvPr>
                  <p:cNvSpPr/>
                  <p:nvPr/>
                </p:nvSpPr>
                <p:spPr>
                  <a:xfrm>
                    <a:off x="5356618" y="3352799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Oval 270">
                    <a:extLst>
                      <a:ext uri="{FF2B5EF4-FFF2-40B4-BE49-F238E27FC236}">
                        <a16:creationId xmlns:a16="http://schemas.microsoft.com/office/drawing/2014/main" id="{C0690836-075E-344A-9B45-AD75A01A8E2F}"/>
                      </a:ext>
                    </a:extLst>
                  </p:cNvPr>
                  <p:cNvSpPr/>
                  <p:nvPr/>
                </p:nvSpPr>
                <p:spPr>
                  <a:xfrm>
                    <a:off x="5509018" y="38279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1D60150A-E727-5045-81E2-F2FED858407A}"/>
                      </a:ext>
                    </a:extLst>
                  </p:cNvPr>
                  <p:cNvSpPr/>
                  <p:nvPr/>
                </p:nvSpPr>
                <p:spPr>
                  <a:xfrm>
                    <a:off x="4383953" y="398032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>
                    <a:extLst>
                      <a:ext uri="{FF2B5EF4-FFF2-40B4-BE49-F238E27FC236}">
                        <a16:creationId xmlns:a16="http://schemas.microsoft.com/office/drawing/2014/main" id="{696B3F9F-CCF5-FE44-948B-CAD027383789}"/>
                      </a:ext>
                    </a:extLst>
                  </p:cNvPr>
                  <p:cNvSpPr/>
                  <p:nvPr/>
                </p:nvSpPr>
                <p:spPr>
                  <a:xfrm>
                    <a:off x="4670823" y="3554506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FE1BA266-B407-BA41-BFFB-5304C0D0034C}"/>
                      </a:ext>
                    </a:extLst>
                  </p:cNvPr>
                  <p:cNvSpPr/>
                  <p:nvPr/>
                </p:nvSpPr>
                <p:spPr>
                  <a:xfrm>
                    <a:off x="3837109" y="4146174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9B7EA7BD-BEE3-8243-AA77-D6C0155C2F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61034" y="369203"/>
              <a:ext cx="2000270" cy="1853549"/>
              <a:chOff x="2690193" y="1271239"/>
              <a:chExt cx="4000539" cy="3707097"/>
            </a:xfrm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F8B20B57-BD5E-9E4D-A5BD-85E4807B9C43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8E1FDA7D-6759-D44E-B0E7-1B772B142EEC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03" name="Straight Arrow Connector 302">
                  <a:extLst>
                    <a:ext uri="{FF2B5EF4-FFF2-40B4-BE49-F238E27FC236}">
                      <a16:creationId xmlns:a16="http://schemas.microsoft.com/office/drawing/2014/main" id="{8392798F-2F1B-7F48-A64B-E76703DB049E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Arrow Connector 303">
                  <a:extLst>
                    <a:ext uri="{FF2B5EF4-FFF2-40B4-BE49-F238E27FC236}">
                      <a16:creationId xmlns:a16="http://schemas.microsoft.com/office/drawing/2014/main" id="{53D47188-C341-2F48-9A5F-A9EBD35F7B8D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29EBEB65-19CD-F041-8333-CEFC842DEF8F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128F4921-87E1-F546-9CBB-7DC9E896BF2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TextBox 315">
                    <a:extLst>
                      <a:ext uri="{FF2B5EF4-FFF2-40B4-BE49-F238E27FC236}">
                        <a16:creationId xmlns:a16="http://schemas.microsoft.com/office/drawing/2014/main" id="{373593CE-AD8A-0A4E-A6A0-0D9286B2B456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5EFBCDFF-0CED-F044-B796-E30BCA9B0CC8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81EB6E8A-411E-184A-BE17-D6E8C93CF11D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268DA6EB-40FE-8146-B8CA-29B2F6ED117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3BDDECEF-8291-5A46-B822-CB6FFBEB5CC1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62885125-A46E-F941-8BB4-6E2C98BDBB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2" name="TextBox 311">
                    <a:extLst>
                      <a:ext uri="{FF2B5EF4-FFF2-40B4-BE49-F238E27FC236}">
                        <a16:creationId xmlns:a16="http://schemas.microsoft.com/office/drawing/2014/main" id="{CB4C2DFA-7A34-184F-B722-48ED8DE8A7C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B5DF04AB-FC7B-5C47-A9BC-543322A4635A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4734BCC9-7A3A-BF4E-BAC1-AE30E5D825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TextBox 309">
                    <a:extLst>
                      <a:ext uri="{FF2B5EF4-FFF2-40B4-BE49-F238E27FC236}">
                        <a16:creationId xmlns:a16="http://schemas.microsoft.com/office/drawing/2014/main" id="{EFD1AC86-3FFD-674C-8714-08400446C292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3E1C49CB-72D8-6947-B3D9-5B0A6AB1F92A}"/>
                  </a:ext>
                </a:extLst>
              </p:cNvPr>
              <p:cNvGrpSpPr/>
              <p:nvPr/>
            </p:nvGrpSpPr>
            <p:grpSpPr>
              <a:xfrm>
                <a:off x="3255703" y="1725608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9AB1871B-0BA8-F144-B98D-F8F5FAE1639C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FA615E00-EED2-F541-B981-58290C846E5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6D6FD5F2-3FFF-6643-9F66-EC777E301EE5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EF7BC130-9CA1-0843-B6AA-E9813CAD3674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A523A21B-BF5C-924F-93AE-3855F6AB9EB8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7AD2AF56-5EDD-F94A-9D71-4FF2CC0D617B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219803BA-171E-B040-813E-F04A87090779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B3ECD28F-3B88-F649-B12B-492BBE2E8B0A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1FF09BD7-E53B-0344-9944-C3FD1E5C4FE8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E5A63933-4628-8549-A7B8-EEE47D790B20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9CE5A36-A04E-B246-8054-7FF08580C8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3671" y="369203"/>
              <a:ext cx="2000270" cy="1853549"/>
              <a:chOff x="2690193" y="1271239"/>
              <a:chExt cx="4000539" cy="3707097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E855F2FD-2866-6947-9230-FD482701DA50}"/>
                  </a:ext>
                </a:extLst>
              </p:cNvPr>
              <p:cNvSpPr/>
              <p:nvPr/>
            </p:nvSpPr>
            <p:spPr>
              <a:xfrm>
                <a:off x="3191683" y="1634731"/>
                <a:ext cx="3188698" cy="3012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E59ECDCF-1923-004F-B49C-52488B83588D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31" name="Straight Arrow Connector 330">
                  <a:extLst>
                    <a:ext uri="{FF2B5EF4-FFF2-40B4-BE49-F238E27FC236}">
                      <a16:creationId xmlns:a16="http://schemas.microsoft.com/office/drawing/2014/main" id="{352082AC-36F0-D340-9669-E4C622BFCAE3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Arrow Connector 331">
                  <a:extLst>
                    <a:ext uri="{FF2B5EF4-FFF2-40B4-BE49-F238E27FC236}">
                      <a16:creationId xmlns:a16="http://schemas.microsoft.com/office/drawing/2014/main" id="{0DF39140-2949-6B48-B746-51B069D9F977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3" name="Group 332">
                  <a:extLst>
                    <a:ext uri="{FF2B5EF4-FFF2-40B4-BE49-F238E27FC236}">
                      <a16:creationId xmlns:a16="http://schemas.microsoft.com/office/drawing/2014/main" id="{1C842C11-6CA5-724C-9827-E20A89E45208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8938B0C7-7558-BB4E-AA5E-3F5E1B77722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4" name="TextBox 343">
                    <a:extLst>
                      <a:ext uri="{FF2B5EF4-FFF2-40B4-BE49-F238E27FC236}">
                        <a16:creationId xmlns:a16="http://schemas.microsoft.com/office/drawing/2014/main" id="{7B2161AB-B374-1245-B218-99081DFF2C65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15AC6DAA-5023-9C42-BC01-900190AA4175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F9964E3-4F92-584E-A23B-780F85B6A771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2" name="TextBox 341">
                    <a:extLst>
                      <a:ext uri="{FF2B5EF4-FFF2-40B4-BE49-F238E27FC236}">
                        <a16:creationId xmlns:a16="http://schemas.microsoft.com/office/drawing/2014/main" id="{E025D5B4-5242-3248-BF0C-601F0417746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A77DC04D-72D6-1745-A285-9A569D394156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D4C024D2-D283-9441-9BC8-9A9547E87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0" name="TextBox 339">
                    <a:extLst>
                      <a:ext uri="{FF2B5EF4-FFF2-40B4-BE49-F238E27FC236}">
                        <a16:creationId xmlns:a16="http://schemas.microsoft.com/office/drawing/2014/main" id="{5628C0EB-9F09-2F4E-896B-2EF10D7CA5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51ED3DE6-DDE9-B541-8EEC-30B269AEC7A7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ABB91A67-9558-2849-814A-1493AB004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8" name="TextBox 337">
                    <a:extLst>
                      <a:ext uri="{FF2B5EF4-FFF2-40B4-BE49-F238E27FC236}">
                        <a16:creationId xmlns:a16="http://schemas.microsoft.com/office/drawing/2014/main" id="{3B5D5A23-09A9-4D40-AF0E-FD4D6D5DC5ED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AD3A90F1-8BAB-B940-90F3-93EA65640EEC}"/>
                  </a:ext>
                </a:extLst>
              </p:cNvPr>
              <p:cNvGrpSpPr/>
              <p:nvPr/>
            </p:nvGrpSpPr>
            <p:grpSpPr>
              <a:xfrm rot="21157852">
                <a:off x="3417067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9088CDBA-711F-AE4F-B34D-91D01464F944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A6B78B98-5276-A147-A677-AC66015C96B4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A603F390-4136-3142-87DD-D1DE9F57CBE6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3D17DBC5-4A8C-0F48-8DF2-ECF4A60DBE58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F6838D69-560C-1A42-A7C0-C2707218AE59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383B2FD9-86B4-4542-955E-78E80AF51A52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263B3C85-8AC0-C648-A946-CBD4D1945599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E0D8CC4F-2671-A444-BCA1-4A3EB94A5A9A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17C072E3-8063-1E4A-918B-8DA6A61C7319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92FBDE8B-ABBF-654C-9D36-8F62092E9083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03B00B83-448C-024F-90A7-1B4F4FA331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62505" y="410083"/>
              <a:ext cx="2000270" cy="1853549"/>
              <a:chOff x="2690193" y="1271239"/>
              <a:chExt cx="4000539" cy="3707097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CCBD55D6-C8A1-CB42-BFD0-8AFF40D7D7B3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58" name="Straight Arrow Connector 357">
                  <a:extLst>
                    <a:ext uri="{FF2B5EF4-FFF2-40B4-BE49-F238E27FC236}">
                      <a16:creationId xmlns:a16="http://schemas.microsoft.com/office/drawing/2014/main" id="{C1F9BF81-D9DD-7B48-B851-1C80D12FDEEC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Arrow Connector 358">
                  <a:extLst>
                    <a:ext uri="{FF2B5EF4-FFF2-40B4-BE49-F238E27FC236}">
                      <a16:creationId xmlns:a16="http://schemas.microsoft.com/office/drawing/2014/main" id="{5EF5BF5F-5870-D249-B6D3-894309D2111A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0EBBB9BC-6FD4-2A4D-A49B-43B873A9B557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3174616B-4FCF-4748-B19C-54E416426BCE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" name="TextBox 371">
                    <a:extLst>
                      <a:ext uri="{FF2B5EF4-FFF2-40B4-BE49-F238E27FC236}">
                        <a16:creationId xmlns:a16="http://schemas.microsoft.com/office/drawing/2014/main" id="{B86946EA-0240-714E-B8E3-ED3DFC39327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6C6E5F5C-C72C-274D-9853-157CBA922C99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69" name="Straight Connector 368">
                    <a:extLst>
                      <a:ext uri="{FF2B5EF4-FFF2-40B4-BE49-F238E27FC236}">
                        <a16:creationId xmlns:a16="http://schemas.microsoft.com/office/drawing/2014/main" id="{4B89ADF3-6677-D747-B02A-F5AF1798B48F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0" name="TextBox 369">
                    <a:extLst>
                      <a:ext uri="{FF2B5EF4-FFF2-40B4-BE49-F238E27FC236}">
                        <a16:creationId xmlns:a16="http://schemas.microsoft.com/office/drawing/2014/main" id="{A2B6968F-EE7F-464F-A12C-D6AF8BFD836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ED2B4F94-C3D3-834B-BB15-E0046F3C7BC4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67" name="Straight Connector 366">
                    <a:extLst>
                      <a:ext uri="{FF2B5EF4-FFF2-40B4-BE49-F238E27FC236}">
                        <a16:creationId xmlns:a16="http://schemas.microsoft.com/office/drawing/2014/main" id="{92186D7F-99B6-AF49-AC62-53A6D1DCBE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8" name="TextBox 367">
                    <a:extLst>
                      <a:ext uri="{FF2B5EF4-FFF2-40B4-BE49-F238E27FC236}">
                        <a16:creationId xmlns:a16="http://schemas.microsoft.com/office/drawing/2014/main" id="{3F39983A-099B-D144-AC34-038F634090A4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703CE76D-51A9-A94F-9F53-17C982679591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65" name="Straight Connector 364">
                    <a:extLst>
                      <a:ext uri="{FF2B5EF4-FFF2-40B4-BE49-F238E27FC236}">
                        <a16:creationId xmlns:a16="http://schemas.microsoft.com/office/drawing/2014/main" id="{0E97EFB2-1A64-E24F-944E-CC9ABF9269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3315CE17-DA1B-6046-AF68-7AED3C8634BE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DB079AC6-0F1E-BD49-ACF7-30B012D88322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A6C57DD3-CCB3-F743-AE9D-9E5858B79503}"/>
                  </a:ext>
                </a:extLst>
              </p:cNvPr>
              <p:cNvGrpSpPr/>
              <p:nvPr/>
            </p:nvGrpSpPr>
            <p:grpSpPr>
              <a:xfrm rot="4579350">
                <a:off x="3632219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55BBB181-8FCC-344D-AC9F-3D443F2F8DA0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A687E3B1-2B96-A94E-A2C7-5543718F7BDA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CF892CE2-C6E8-D74C-AE31-CA955F5E6442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AD3AB534-7A51-5544-BEFD-7213D4BC78CE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80389630-CBCF-2F44-9D90-03D7B51213D5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EB92D1E6-2D09-F74F-9E39-5AA2694B359D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F0499DB9-26A1-7C4A-9D15-8E16C4D0C6E0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2F37E680-C00C-A94D-B1BA-80A5D441A364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69A16550-66EC-5242-9671-85E013C06C82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25C0359B-92BF-8347-80DA-CBF911274D1C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5F45251B-DEE7-FC4A-A4D2-8C07780DB1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5141" y="377397"/>
              <a:ext cx="2000270" cy="1853549"/>
              <a:chOff x="2690193" y="1271239"/>
              <a:chExt cx="4000539" cy="3707097"/>
            </a:xfrm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AECDDC16-FE3D-614F-82E6-607A9A2153FB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386" name="Straight Arrow Connector 385">
                  <a:extLst>
                    <a:ext uri="{FF2B5EF4-FFF2-40B4-BE49-F238E27FC236}">
                      <a16:creationId xmlns:a16="http://schemas.microsoft.com/office/drawing/2014/main" id="{8872CFB8-780E-864B-86AC-E36B0EB9374B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Arrow Connector 386">
                  <a:extLst>
                    <a:ext uri="{FF2B5EF4-FFF2-40B4-BE49-F238E27FC236}">
                      <a16:creationId xmlns:a16="http://schemas.microsoft.com/office/drawing/2014/main" id="{19026E87-191D-7E4A-8F28-87DD7D05FD99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E0DD3CAA-74CC-1A46-B329-188569654F82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99" name="Straight Connector 398">
                    <a:extLst>
                      <a:ext uri="{FF2B5EF4-FFF2-40B4-BE49-F238E27FC236}">
                        <a16:creationId xmlns:a16="http://schemas.microsoft.com/office/drawing/2014/main" id="{9EA60734-A1D7-C74B-BE22-43C960188602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0" name="TextBox 399">
                    <a:extLst>
                      <a:ext uri="{FF2B5EF4-FFF2-40B4-BE49-F238E27FC236}">
                        <a16:creationId xmlns:a16="http://schemas.microsoft.com/office/drawing/2014/main" id="{FC801835-9FF2-634D-991F-81CC5F57E1E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45A04CC8-13AA-F241-816F-F0C7012B3D58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0609BD82-2CF6-2043-8740-7A6354A489E6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8" name="TextBox 397">
                    <a:extLst>
                      <a:ext uri="{FF2B5EF4-FFF2-40B4-BE49-F238E27FC236}">
                        <a16:creationId xmlns:a16="http://schemas.microsoft.com/office/drawing/2014/main" id="{C86679A7-4A01-0449-B318-44A08D51AFB8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6A971F45-27D2-E544-A708-341CB6CD877E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1A4F312B-598F-A04D-B4DE-42C82B81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6" name="TextBox 395">
                    <a:extLst>
                      <a:ext uri="{FF2B5EF4-FFF2-40B4-BE49-F238E27FC236}">
                        <a16:creationId xmlns:a16="http://schemas.microsoft.com/office/drawing/2014/main" id="{85CF4DB2-BFA5-CA4A-9F63-49E2AE4769E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97827F96-5779-AA42-83B8-818AD7527415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BA517FA1-9D07-2449-BE79-08FBDC698D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4" name="TextBox 393">
                    <a:extLst>
                      <a:ext uri="{FF2B5EF4-FFF2-40B4-BE49-F238E27FC236}">
                        <a16:creationId xmlns:a16="http://schemas.microsoft.com/office/drawing/2014/main" id="{C863F39E-5CAE-6246-A976-B9479E9345D1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30F911D8-17AF-4447-9D3B-11FEA7978D3B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F6229334-5A74-5241-B1F6-5C9B00B612AD}"/>
                  </a:ext>
                </a:extLst>
              </p:cNvPr>
              <p:cNvGrpSpPr/>
              <p:nvPr/>
            </p:nvGrpSpPr>
            <p:grpSpPr>
              <a:xfrm>
                <a:off x="3297866" y="1786677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BFE23300-BE6E-6E4F-97BA-8B75373D782C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1586992-7294-6B41-8F71-52E6B37C94C9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EE875A8F-CEC8-624C-B002-106800561213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80EA45AA-9E62-104D-BB8B-A849802F661F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A73C8F44-165E-904C-BE83-09300B38220B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A92FEB60-502A-E241-A720-138EB2AE0B7B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B247FC37-0A55-A649-965A-CECBB93528F6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D9E1A44A-31AB-DC47-9CC9-F89DE24DBD22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E8186B5B-45F7-974A-A631-82E535874BDB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6B05591B-CAAD-6D48-8A8B-D07CE449BD71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E2B85982-B4A7-0C40-B162-A6E43AEA6E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16134" y="377397"/>
              <a:ext cx="2000270" cy="1853549"/>
              <a:chOff x="2690193" y="1271239"/>
              <a:chExt cx="4000539" cy="3707097"/>
            </a:xfrm>
          </p:grpSpPr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7EBF29CD-EBB9-214F-B578-82EE9671BE97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414" name="Straight Arrow Connector 413">
                  <a:extLst>
                    <a:ext uri="{FF2B5EF4-FFF2-40B4-BE49-F238E27FC236}">
                      <a16:creationId xmlns:a16="http://schemas.microsoft.com/office/drawing/2014/main" id="{306016B2-525E-AE4A-AE22-519F06825EFF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Arrow Connector 414">
                  <a:extLst>
                    <a:ext uri="{FF2B5EF4-FFF2-40B4-BE49-F238E27FC236}">
                      <a16:creationId xmlns:a16="http://schemas.microsoft.com/office/drawing/2014/main" id="{3DEC498F-7E96-F843-A878-F8731F92187C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0CD2D1B7-2BB2-1C40-AFC4-147D30117353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27" name="Straight Connector 426">
                    <a:extLst>
                      <a:ext uri="{FF2B5EF4-FFF2-40B4-BE49-F238E27FC236}">
                        <a16:creationId xmlns:a16="http://schemas.microsoft.com/office/drawing/2014/main" id="{DD7DF69F-E3B0-DE41-B12B-CAA4A2AD6CE1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8" name="TextBox 427">
                    <a:extLst>
                      <a:ext uri="{FF2B5EF4-FFF2-40B4-BE49-F238E27FC236}">
                        <a16:creationId xmlns:a16="http://schemas.microsoft.com/office/drawing/2014/main" id="{9126E3BA-DB4D-144A-A38E-E767A297B95F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CBDB5202-EE33-5440-8B31-AE51AFA013E6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D480368F-D7FE-EF47-B6AE-8D5D7285F4DF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6" name="TextBox 425">
                    <a:extLst>
                      <a:ext uri="{FF2B5EF4-FFF2-40B4-BE49-F238E27FC236}">
                        <a16:creationId xmlns:a16="http://schemas.microsoft.com/office/drawing/2014/main" id="{B5DAEFD6-A9B2-934C-9AC2-6A916F91C52A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4AEEE833-9AE2-8A4C-8415-4C9B2B724EDC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23" name="Straight Connector 422">
                    <a:extLst>
                      <a:ext uri="{FF2B5EF4-FFF2-40B4-BE49-F238E27FC236}">
                        <a16:creationId xmlns:a16="http://schemas.microsoft.com/office/drawing/2014/main" id="{D5C6503D-2913-924C-8F75-14D96C001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4" name="TextBox 423">
                    <a:extLst>
                      <a:ext uri="{FF2B5EF4-FFF2-40B4-BE49-F238E27FC236}">
                        <a16:creationId xmlns:a16="http://schemas.microsoft.com/office/drawing/2014/main" id="{39C6F4B4-4E51-6D49-9F66-A5E6EEDACACD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7EC7A3BE-FCA9-AA47-BF8A-CED6A6CAAAF1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21" name="Straight Connector 420">
                    <a:extLst>
                      <a:ext uri="{FF2B5EF4-FFF2-40B4-BE49-F238E27FC236}">
                        <a16:creationId xmlns:a16="http://schemas.microsoft.com/office/drawing/2014/main" id="{66B43C2F-B9E2-C346-855F-22D987E00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2" name="TextBox 421">
                    <a:extLst>
                      <a:ext uri="{FF2B5EF4-FFF2-40B4-BE49-F238E27FC236}">
                        <a16:creationId xmlns:a16="http://schemas.microsoft.com/office/drawing/2014/main" id="{4905F05E-98D6-7A4E-87CE-09F7AE06D7D8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8C6727C3-1D0F-0347-9685-D1F4340FC7B2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7D66EE63-C7BB-1A47-910D-1281E780CCA5}"/>
                  </a:ext>
                </a:extLst>
              </p:cNvPr>
              <p:cNvGrpSpPr/>
              <p:nvPr/>
            </p:nvGrpSpPr>
            <p:grpSpPr>
              <a:xfrm rot="280378">
                <a:off x="4075780" y="1998723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0900FDF1-0C4D-AB4B-8116-3A0FF971C18E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25641F89-0446-AA4A-A832-37EE959FA549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EDE34284-A07F-EB40-B46D-0FEB363D6D75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938B2016-DDEC-6948-9241-CEF9BFB46BA9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0282AFD1-B98C-1D47-A270-56F5F4EC3294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DE7F7F8-CEEE-8340-82A3-79CC797C7CB2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F3F418CF-2BF8-9E40-BAC3-D9C419C71101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3E032902-EFA3-FB44-AE4B-FFF2903455AB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579B3409-2001-4245-BAA9-7DF2C4DCDC2B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CD453F39-D7B0-3F49-B3E6-9ABE782FD1A4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7908B930-F645-3D46-B335-7EFED9E06B57}"/>
              </a:ext>
            </a:extLst>
          </p:cNvPr>
          <p:cNvGrpSpPr/>
          <p:nvPr/>
        </p:nvGrpSpPr>
        <p:grpSpPr>
          <a:xfrm>
            <a:off x="87492" y="2466833"/>
            <a:ext cx="12006816" cy="1921281"/>
            <a:chOff x="54571" y="4444254"/>
            <a:chExt cx="12006816" cy="1921281"/>
          </a:xfrm>
        </p:grpSpPr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9B927CBA-D7CD-1E43-9588-EA3E3AE900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71" y="4506712"/>
              <a:ext cx="2000270" cy="1853549"/>
              <a:chOff x="2690193" y="1271239"/>
              <a:chExt cx="4000539" cy="3707097"/>
            </a:xfrm>
          </p:grpSpPr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92768069-789A-FB40-8B3E-E732C091FFB0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442" name="Straight Arrow Connector 441">
                  <a:extLst>
                    <a:ext uri="{FF2B5EF4-FFF2-40B4-BE49-F238E27FC236}">
                      <a16:creationId xmlns:a16="http://schemas.microsoft.com/office/drawing/2014/main" id="{33EDA67B-CB47-654A-9077-BC8625871AB3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Arrow Connector 442">
                  <a:extLst>
                    <a:ext uri="{FF2B5EF4-FFF2-40B4-BE49-F238E27FC236}">
                      <a16:creationId xmlns:a16="http://schemas.microsoft.com/office/drawing/2014/main" id="{28E860AB-FF2F-D840-BBCD-90EBE9D01B66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80C5D203-69B8-9443-9186-B44CEEEFFC59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58" name="Straight Connector 457">
                    <a:extLst>
                      <a:ext uri="{FF2B5EF4-FFF2-40B4-BE49-F238E27FC236}">
                        <a16:creationId xmlns:a16="http://schemas.microsoft.com/office/drawing/2014/main" id="{2301C022-38DD-9645-BAD2-953F03BF4D6F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9" name="TextBox 458">
                    <a:extLst>
                      <a:ext uri="{FF2B5EF4-FFF2-40B4-BE49-F238E27FC236}">
                        <a16:creationId xmlns:a16="http://schemas.microsoft.com/office/drawing/2014/main" id="{6A707DD4-DFD7-E346-A5B6-666A16745E6A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E2429E54-5B30-EB47-867F-8B0D8606D34E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3DD6A2AA-78A5-ED4E-BC1F-846E39EE1AA7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7" name="TextBox 456">
                    <a:extLst>
                      <a:ext uri="{FF2B5EF4-FFF2-40B4-BE49-F238E27FC236}">
                        <a16:creationId xmlns:a16="http://schemas.microsoft.com/office/drawing/2014/main" id="{D68DD829-0F3B-D640-AE0F-4FE013C35A4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2AC79583-C6B0-7745-91F5-B594B1B47E74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476FA5BD-6B98-9547-9882-2B286341CF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5" name="TextBox 454">
                    <a:extLst>
                      <a:ext uri="{FF2B5EF4-FFF2-40B4-BE49-F238E27FC236}">
                        <a16:creationId xmlns:a16="http://schemas.microsoft.com/office/drawing/2014/main" id="{14105D4E-05E5-904D-B142-28196AABB137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A6017BD7-4F9C-E54A-886A-B02D85CA3233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4856187A-901E-8345-9E34-A38954D55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3" name="TextBox 452">
                    <a:extLst>
                      <a:ext uri="{FF2B5EF4-FFF2-40B4-BE49-F238E27FC236}">
                        <a16:creationId xmlns:a16="http://schemas.microsoft.com/office/drawing/2014/main" id="{2CB112EC-05DC-6E48-B18C-FBA3599D3878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7E4EDF12-29D9-9942-A7C6-C8050FE81D17}"/>
                    </a:ext>
                  </a:extLst>
                </p:cNvPr>
                <p:cNvCxnSpPr/>
                <p:nvPr/>
              </p:nvCxnSpPr>
              <p:spPr>
                <a:xfrm flipV="1">
                  <a:off x="3178235" y="2212622"/>
                  <a:ext cx="3188698" cy="17384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EB490059-0E76-4841-8DDF-2AE56BAB686C}"/>
                    </a:ext>
                  </a:extLst>
                </p:cNvPr>
                <p:cNvSpPr/>
                <p:nvPr/>
              </p:nvSpPr>
              <p:spPr>
                <a:xfrm>
                  <a:off x="3172178" y="1625600"/>
                  <a:ext cx="3217333" cy="2336800"/>
                </a:xfrm>
                <a:custGeom>
                  <a:avLst/>
                  <a:gdLst>
                    <a:gd name="connsiteX0" fmla="*/ 3206044 w 3217333"/>
                    <a:gd name="connsiteY0" fmla="*/ 598311 h 2336800"/>
                    <a:gd name="connsiteX1" fmla="*/ 3217333 w 3217333"/>
                    <a:gd name="connsiteY1" fmla="*/ 0 h 2336800"/>
                    <a:gd name="connsiteX2" fmla="*/ 11289 w 3217333"/>
                    <a:gd name="connsiteY2" fmla="*/ 11289 h 2336800"/>
                    <a:gd name="connsiteX3" fmla="*/ 0 w 3217333"/>
                    <a:gd name="connsiteY3" fmla="*/ 2336800 h 2336800"/>
                    <a:gd name="connsiteX4" fmla="*/ 3206044 w 3217333"/>
                    <a:gd name="connsiteY4" fmla="*/ 598311 h 233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7333" h="2336800">
                      <a:moveTo>
                        <a:pt x="3206044" y="598311"/>
                      </a:moveTo>
                      <a:lnTo>
                        <a:pt x="3217333" y="0"/>
                      </a:lnTo>
                      <a:lnTo>
                        <a:pt x="11289" y="11289"/>
                      </a:lnTo>
                      <a:lnTo>
                        <a:pt x="0" y="2336800"/>
                      </a:lnTo>
                      <a:lnTo>
                        <a:pt x="3206044" y="598311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97352A05-3690-B849-A156-02CBA26509E2}"/>
                    </a:ext>
                  </a:extLst>
                </p:cNvPr>
                <p:cNvSpPr/>
                <p:nvPr/>
              </p:nvSpPr>
              <p:spPr>
                <a:xfrm>
                  <a:off x="3183467" y="2198334"/>
                  <a:ext cx="3194755" cy="2472267"/>
                </a:xfrm>
                <a:custGeom>
                  <a:avLst/>
                  <a:gdLst>
                    <a:gd name="connsiteX0" fmla="*/ 0 w 3194755"/>
                    <a:gd name="connsiteY0" fmla="*/ 1749778 h 2472267"/>
                    <a:gd name="connsiteX1" fmla="*/ 0 w 3194755"/>
                    <a:gd name="connsiteY1" fmla="*/ 2460978 h 2472267"/>
                    <a:gd name="connsiteX2" fmla="*/ 3183466 w 3194755"/>
                    <a:gd name="connsiteY2" fmla="*/ 2472267 h 2472267"/>
                    <a:gd name="connsiteX3" fmla="*/ 3194755 w 3194755"/>
                    <a:gd name="connsiteY3" fmla="*/ 0 h 2472267"/>
                    <a:gd name="connsiteX4" fmla="*/ 0 w 3194755"/>
                    <a:gd name="connsiteY4" fmla="*/ 1749778 h 247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4755" h="2472267">
                      <a:moveTo>
                        <a:pt x="0" y="1749778"/>
                      </a:moveTo>
                      <a:lnTo>
                        <a:pt x="0" y="2460978"/>
                      </a:lnTo>
                      <a:lnTo>
                        <a:pt x="3183466" y="2472267"/>
                      </a:lnTo>
                      <a:lnTo>
                        <a:pt x="3194755" y="0"/>
                      </a:lnTo>
                      <a:lnTo>
                        <a:pt x="0" y="1749778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839513B-7A0D-BA4F-AEC9-B204E5600FAE}"/>
                    </a:ext>
                  </a:extLst>
                </p:cNvPr>
                <p:cNvCxnSpPr>
                  <a:stCxn id="450" idx="0"/>
                </p:cNvCxnSpPr>
                <p:nvPr/>
              </p:nvCxnSpPr>
              <p:spPr>
                <a:xfrm flipV="1">
                  <a:off x="3183467" y="2198334"/>
                  <a:ext cx="3183466" cy="174977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BCF6548E-E135-C240-90D0-D686C745C7F4}"/>
                  </a:ext>
                </a:extLst>
              </p:cNvPr>
              <p:cNvGrpSpPr/>
              <p:nvPr/>
            </p:nvGrpSpPr>
            <p:grpSpPr>
              <a:xfrm>
                <a:off x="3255703" y="1725608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512042EA-315D-8440-BCB5-CF96D97AD187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C508D740-CB7A-654C-9ABC-7A8DD5AF1712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786C62CF-08E8-2540-9027-AFA471F77E1A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62443EB0-741B-9E40-B9D0-89366E7E588A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B3F0FDA1-10C3-814D-A9BE-4A8743F8D14B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7F2CA9D8-677F-7145-B9A8-A6048B9BBF25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C724D7C0-AAAF-AD4B-AAAA-D4808BF66813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2DB811E6-1C98-C54B-BCC7-8643CEEFB40B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9DE416F5-81FE-2246-9BA6-0D9AF5C07305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48DDA182-7482-5D48-831B-C02035CE9911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CA0526A3-D820-2240-8BDB-EA84B54EE1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2342" y="4506712"/>
              <a:ext cx="2000270" cy="1853549"/>
              <a:chOff x="2690193" y="1271239"/>
              <a:chExt cx="4000539" cy="3707097"/>
            </a:xfrm>
          </p:grpSpPr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0933564A-B883-B34A-A700-E80554FF8846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473" name="Straight Arrow Connector 472">
                  <a:extLst>
                    <a:ext uri="{FF2B5EF4-FFF2-40B4-BE49-F238E27FC236}">
                      <a16:creationId xmlns:a16="http://schemas.microsoft.com/office/drawing/2014/main" id="{E946AAD9-D20C-0847-B927-AFD41579873E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Arrow Connector 473">
                  <a:extLst>
                    <a:ext uri="{FF2B5EF4-FFF2-40B4-BE49-F238E27FC236}">
                      <a16:creationId xmlns:a16="http://schemas.microsoft.com/office/drawing/2014/main" id="{B1649303-0189-4748-9D11-2CBDD0932700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1C2D1906-CDAE-3C4D-BB87-EA0087285768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1015C8FA-5441-4A43-B8AC-138B931605C0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0" name="TextBox 489">
                    <a:extLst>
                      <a:ext uri="{FF2B5EF4-FFF2-40B4-BE49-F238E27FC236}">
                        <a16:creationId xmlns:a16="http://schemas.microsoft.com/office/drawing/2014/main" id="{B6455E93-3E1E-9241-9884-28CAD227BEB6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FCDCB61E-78B4-834C-9BD7-AA1DAD983CE5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75A3A271-4F24-D343-8DD0-E728FECED880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8" name="TextBox 487">
                    <a:extLst>
                      <a:ext uri="{FF2B5EF4-FFF2-40B4-BE49-F238E27FC236}">
                        <a16:creationId xmlns:a16="http://schemas.microsoft.com/office/drawing/2014/main" id="{B9FEB0CF-8B67-5C44-B422-57DA21622291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2BB2FADF-B5D7-304D-9FD5-D1C31B937447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85" name="Straight Connector 484">
                    <a:extLst>
                      <a:ext uri="{FF2B5EF4-FFF2-40B4-BE49-F238E27FC236}">
                        <a16:creationId xmlns:a16="http://schemas.microsoft.com/office/drawing/2014/main" id="{A8D2359F-5D2E-954B-93FD-7D68D6685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6" name="TextBox 485">
                    <a:extLst>
                      <a:ext uri="{FF2B5EF4-FFF2-40B4-BE49-F238E27FC236}">
                        <a16:creationId xmlns:a16="http://schemas.microsoft.com/office/drawing/2014/main" id="{5993E88E-F863-E544-A69F-F0F75B569A65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2FECD917-8553-0445-A33D-44AE5FDA2EE7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483" name="Straight Connector 482">
                    <a:extLst>
                      <a:ext uri="{FF2B5EF4-FFF2-40B4-BE49-F238E27FC236}">
                        <a16:creationId xmlns:a16="http://schemas.microsoft.com/office/drawing/2014/main" id="{96FF6A7C-902B-7346-976F-38422B5638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4" name="TextBox 483">
                    <a:extLst>
                      <a:ext uri="{FF2B5EF4-FFF2-40B4-BE49-F238E27FC236}">
                        <a16:creationId xmlns:a16="http://schemas.microsoft.com/office/drawing/2014/main" id="{79C475BF-1413-A949-BEDB-D4D7C3D5A7C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32EDDEBF-B03B-4642-9F4A-64E174E63122}"/>
                    </a:ext>
                  </a:extLst>
                </p:cNvPr>
                <p:cNvCxnSpPr/>
                <p:nvPr/>
              </p:nvCxnSpPr>
              <p:spPr>
                <a:xfrm flipV="1">
                  <a:off x="3178235" y="2212622"/>
                  <a:ext cx="3188698" cy="17384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0" name="Freeform 479">
                  <a:extLst>
                    <a:ext uri="{FF2B5EF4-FFF2-40B4-BE49-F238E27FC236}">
                      <a16:creationId xmlns:a16="http://schemas.microsoft.com/office/drawing/2014/main" id="{C591E59E-6A5A-5E40-99EC-6F6F91CB14DD}"/>
                    </a:ext>
                  </a:extLst>
                </p:cNvPr>
                <p:cNvSpPr/>
                <p:nvPr/>
              </p:nvSpPr>
              <p:spPr>
                <a:xfrm>
                  <a:off x="3172178" y="1625600"/>
                  <a:ext cx="3217333" cy="2336800"/>
                </a:xfrm>
                <a:custGeom>
                  <a:avLst/>
                  <a:gdLst>
                    <a:gd name="connsiteX0" fmla="*/ 3206044 w 3217333"/>
                    <a:gd name="connsiteY0" fmla="*/ 598311 h 2336800"/>
                    <a:gd name="connsiteX1" fmla="*/ 3217333 w 3217333"/>
                    <a:gd name="connsiteY1" fmla="*/ 0 h 2336800"/>
                    <a:gd name="connsiteX2" fmla="*/ 11289 w 3217333"/>
                    <a:gd name="connsiteY2" fmla="*/ 11289 h 2336800"/>
                    <a:gd name="connsiteX3" fmla="*/ 0 w 3217333"/>
                    <a:gd name="connsiteY3" fmla="*/ 2336800 h 2336800"/>
                    <a:gd name="connsiteX4" fmla="*/ 3206044 w 3217333"/>
                    <a:gd name="connsiteY4" fmla="*/ 598311 h 233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7333" h="2336800">
                      <a:moveTo>
                        <a:pt x="3206044" y="598311"/>
                      </a:moveTo>
                      <a:lnTo>
                        <a:pt x="3217333" y="0"/>
                      </a:lnTo>
                      <a:lnTo>
                        <a:pt x="11289" y="11289"/>
                      </a:lnTo>
                      <a:lnTo>
                        <a:pt x="0" y="2336800"/>
                      </a:lnTo>
                      <a:lnTo>
                        <a:pt x="3206044" y="59831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747ABE4F-C0CA-A943-B58F-C6E9AB660F36}"/>
                    </a:ext>
                  </a:extLst>
                </p:cNvPr>
                <p:cNvSpPr/>
                <p:nvPr/>
              </p:nvSpPr>
              <p:spPr>
                <a:xfrm>
                  <a:off x="3183467" y="2198334"/>
                  <a:ext cx="3194755" cy="2472267"/>
                </a:xfrm>
                <a:custGeom>
                  <a:avLst/>
                  <a:gdLst>
                    <a:gd name="connsiteX0" fmla="*/ 0 w 3194755"/>
                    <a:gd name="connsiteY0" fmla="*/ 1749778 h 2472267"/>
                    <a:gd name="connsiteX1" fmla="*/ 0 w 3194755"/>
                    <a:gd name="connsiteY1" fmla="*/ 2460978 h 2472267"/>
                    <a:gd name="connsiteX2" fmla="*/ 3183466 w 3194755"/>
                    <a:gd name="connsiteY2" fmla="*/ 2472267 h 2472267"/>
                    <a:gd name="connsiteX3" fmla="*/ 3194755 w 3194755"/>
                    <a:gd name="connsiteY3" fmla="*/ 0 h 2472267"/>
                    <a:gd name="connsiteX4" fmla="*/ 0 w 3194755"/>
                    <a:gd name="connsiteY4" fmla="*/ 1749778 h 247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4755" h="2472267">
                      <a:moveTo>
                        <a:pt x="0" y="1749778"/>
                      </a:moveTo>
                      <a:lnTo>
                        <a:pt x="0" y="2460978"/>
                      </a:lnTo>
                      <a:lnTo>
                        <a:pt x="3183466" y="2472267"/>
                      </a:lnTo>
                      <a:lnTo>
                        <a:pt x="3194755" y="0"/>
                      </a:lnTo>
                      <a:lnTo>
                        <a:pt x="0" y="1749778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2E044E5A-662D-2745-AABA-E0C110A85BBF}"/>
                    </a:ext>
                  </a:extLst>
                </p:cNvPr>
                <p:cNvCxnSpPr>
                  <a:stCxn id="481" idx="0"/>
                </p:cNvCxnSpPr>
                <p:nvPr/>
              </p:nvCxnSpPr>
              <p:spPr>
                <a:xfrm flipV="1">
                  <a:off x="3183467" y="2198334"/>
                  <a:ext cx="3183466" cy="174977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F2FC3DA1-D0F1-4A42-91B3-A14E9B2A5380}"/>
                  </a:ext>
                </a:extLst>
              </p:cNvPr>
              <p:cNvGrpSpPr/>
              <p:nvPr/>
            </p:nvGrpSpPr>
            <p:grpSpPr>
              <a:xfrm>
                <a:off x="3255703" y="1725608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48D85594-5848-AF48-B2E9-F5D617DE8056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EC739F6C-0431-824E-9B00-9A613195520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312D7F36-4D17-B344-9D42-6C91D9358B68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CB71C814-7F18-4244-9C90-E0F600D7055C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53CCA26C-F194-3D46-9498-820390D35E9C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75E88D4C-537E-EB46-B29F-D5ABB761EC65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ED9FC439-0C90-BC41-8224-A589DDD32BC3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48827BC1-540C-B44F-B7BC-0D81C07AB153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28A52EFC-4440-0B42-A2CB-3E90739A6097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5A839D01-D74A-E748-A4F0-FD216A1290BF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BC170B7-1711-5F46-A5F6-B49A89A0CF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5730" y="4511986"/>
              <a:ext cx="2000270" cy="1853549"/>
              <a:chOff x="2690193" y="1271239"/>
              <a:chExt cx="4000539" cy="3707097"/>
            </a:xfrm>
          </p:grpSpPr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FDB7159F-57BE-E34E-850D-063909790C2D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04" name="Straight Arrow Connector 503">
                  <a:extLst>
                    <a:ext uri="{FF2B5EF4-FFF2-40B4-BE49-F238E27FC236}">
                      <a16:creationId xmlns:a16="http://schemas.microsoft.com/office/drawing/2014/main" id="{322D5699-4C98-544C-9A1A-4EEAD40DAD9B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Arrow Connector 504">
                  <a:extLst>
                    <a:ext uri="{FF2B5EF4-FFF2-40B4-BE49-F238E27FC236}">
                      <a16:creationId xmlns:a16="http://schemas.microsoft.com/office/drawing/2014/main" id="{1A94DD7C-1099-EE45-B5D4-E20D18E7E698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70F901C8-07F1-264A-B7E3-1AF305115622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20" name="Straight Connector 519">
                    <a:extLst>
                      <a:ext uri="{FF2B5EF4-FFF2-40B4-BE49-F238E27FC236}">
                        <a16:creationId xmlns:a16="http://schemas.microsoft.com/office/drawing/2014/main" id="{78235AF0-92E4-1142-838C-9B64745DC17D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TextBox 520">
                    <a:extLst>
                      <a:ext uri="{FF2B5EF4-FFF2-40B4-BE49-F238E27FC236}">
                        <a16:creationId xmlns:a16="http://schemas.microsoft.com/office/drawing/2014/main" id="{5B50FD50-BAA9-3F4B-AA1D-1505C7F9618C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4FAF9CF8-0F10-064E-BD94-586E7A0D10C7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A171D940-FC0D-F140-B518-E58D4FABB88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TextBox 518">
                    <a:extLst>
                      <a:ext uri="{FF2B5EF4-FFF2-40B4-BE49-F238E27FC236}">
                        <a16:creationId xmlns:a16="http://schemas.microsoft.com/office/drawing/2014/main" id="{AD032030-FC1D-9B47-938A-C32FD7A5814F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C36369FF-B6B3-914B-9268-21E35BDFCE54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16" name="Straight Connector 515">
                    <a:extLst>
                      <a:ext uri="{FF2B5EF4-FFF2-40B4-BE49-F238E27FC236}">
                        <a16:creationId xmlns:a16="http://schemas.microsoft.com/office/drawing/2014/main" id="{0E494ED2-CED8-EA47-B545-4CD36F3716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7" name="TextBox 516">
                    <a:extLst>
                      <a:ext uri="{FF2B5EF4-FFF2-40B4-BE49-F238E27FC236}">
                        <a16:creationId xmlns:a16="http://schemas.microsoft.com/office/drawing/2014/main" id="{76DCF460-C94C-F946-ADEA-13AE900B4924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509" name="Group 508">
                  <a:extLst>
                    <a:ext uri="{FF2B5EF4-FFF2-40B4-BE49-F238E27FC236}">
                      <a16:creationId xmlns:a16="http://schemas.microsoft.com/office/drawing/2014/main" id="{1F0576A8-FE58-4044-872E-78FC52BEDE99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14" name="Straight Connector 513">
                    <a:extLst>
                      <a:ext uri="{FF2B5EF4-FFF2-40B4-BE49-F238E27FC236}">
                        <a16:creationId xmlns:a16="http://schemas.microsoft.com/office/drawing/2014/main" id="{B8D1CE9D-F4A5-DD43-B747-68517C23BA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5" name="TextBox 514">
                    <a:extLst>
                      <a:ext uri="{FF2B5EF4-FFF2-40B4-BE49-F238E27FC236}">
                        <a16:creationId xmlns:a16="http://schemas.microsoft.com/office/drawing/2014/main" id="{5BF26FB9-E3E4-904D-B74F-A4A4E26F911B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cxnSp>
              <p:nvCxnSpPr>
                <p:cNvPr id="510" name="Straight Connector 509">
                  <a:extLst>
                    <a:ext uri="{FF2B5EF4-FFF2-40B4-BE49-F238E27FC236}">
                      <a16:creationId xmlns:a16="http://schemas.microsoft.com/office/drawing/2014/main" id="{13C6DC9F-6EA2-AB4C-8112-7B32BFA9FC46}"/>
                    </a:ext>
                  </a:extLst>
                </p:cNvPr>
                <p:cNvCxnSpPr/>
                <p:nvPr/>
              </p:nvCxnSpPr>
              <p:spPr>
                <a:xfrm>
                  <a:off x="3191683" y="1634731"/>
                  <a:ext cx="3175250" cy="30128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Freeform 510">
                  <a:extLst>
                    <a:ext uri="{FF2B5EF4-FFF2-40B4-BE49-F238E27FC236}">
                      <a16:creationId xmlns:a16="http://schemas.microsoft.com/office/drawing/2014/main" id="{6BEB6E45-3C8E-A34F-A73E-D632E3729D17}"/>
                    </a:ext>
                  </a:extLst>
                </p:cNvPr>
                <p:cNvSpPr/>
                <p:nvPr/>
              </p:nvSpPr>
              <p:spPr>
                <a:xfrm>
                  <a:off x="3186953" y="1640541"/>
                  <a:ext cx="3173506" cy="3039035"/>
                </a:xfrm>
                <a:custGeom>
                  <a:avLst/>
                  <a:gdLst>
                    <a:gd name="connsiteX0" fmla="*/ 0 w 3173506"/>
                    <a:gd name="connsiteY0" fmla="*/ 0 h 3039035"/>
                    <a:gd name="connsiteX1" fmla="*/ 0 w 3173506"/>
                    <a:gd name="connsiteY1" fmla="*/ 3039035 h 3039035"/>
                    <a:gd name="connsiteX2" fmla="*/ 3173506 w 3173506"/>
                    <a:gd name="connsiteY2" fmla="*/ 3025588 h 3039035"/>
                    <a:gd name="connsiteX3" fmla="*/ 0 w 3173506"/>
                    <a:gd name="connsiteY3" fmla="*/ 0 h 303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3506" h="3039035">
                      <a:moveTo>
                        <a:pt x="0" y="0"/>
                      </a:moveTo>
                      <a:lnTo>
                        <a:pt x="0" y="3039035"/>
                      </a:lnTo>
                      <a:lnTo>
                        <a:pt x="3173506" y="30255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2" name="Freeform 511">
                  <a:extLst>
                    <a:ext uri="{FF2B5EF4-FFF2-40B4-BE49-F238E27FC236}">
                      <a16:creationId xmlns:a16="http://schemas.microsoft.com/office/drawing/2014/main" id="{AADD761D-5F14-4C4F-9821-C9FF0A4732F8}"/>
                    </a:ext>
                  </a:extLst>
                </p:cNvPr>
                <p:cNvSpPr/>
                <p:nvPr/>
              </p:nvSpPr>
              <p:spPr>
                <a:xfrm>
                  <a:off x="3186953" y="1627094"/>
                  <a:ext cx="3200400" cy="3039035"/>
                </a:xfrm>
                <a:custGeom>
                  <a:avLst/>
                  <a:gdLst>
                    <a:gd name="connsiteX0" fmla="*/ 0 w 3200400"/>
                    <a:gd name="connsiteY0" fmla="*/ 0 h 3039035"/>
                    <a:gd name="connsiteX1" fmla="*/ 3200400 w 3200400"/>
                    <a:gd name="connsiteY1" fmla="*/ 0 h 3039035"/>
                    <a:gd name="connsiteX2" fmla="*/ 3186953 w 3200400"/>
                    <a:gd name="connsiteY2" fmla="*/ 3039035 h 3039035"/>
                    <a:gd name="connsiteX3" fmla="*/ 0 w 3200400"/>
                    <a:gd name="connsiteY3" fmla="*/ 0 h 303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0400" h="3039035">
                      <a:moveTo>
                        <a:pt x="0" y="0"/>
                      </a:moveTo>
                      <a:lnTo>
                        <a:pt x="3200400" y="0"/>
                      </a:lnTo>
                      <a:cubicBezTo>
                        <a:pt x="3195918" y="1013012"/>
                        <a:pt x="3191435" y="2026023"/>
                        <a:pt x="3186953" y="303903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48AA334A-A694-CD47-9EF4-D3F7081E6845}"/>
                    </a:ext>
                  </a:extLst>
                </p:cNvPr>
                <p:cNvCxnSpPr>
                  <a:stCxn id="512" idx="0"/>
                  <a:endCxn id="512" idx="2"/>
                </p:cNvCxnSpPr>
                <p:nvPr/>
              </p:nvCxnSpPr>
              <p:spPr>
                <a:xfrm>
                  <a:off x="3186953" y="1627094"/>
                  <a:ext cx="3186953" cy="30390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CB3B20A1-C45B-F14A-BD5C-81B11B09B8FF}"/>
                  </a:ext>
                </a:extLst>
              </p:cNvPr>
              <p:cNvGrpSpPr/>
              <p:nvPr/>
            </p:nvGrpSpPr>
            <p:grpSpPr>
              <a:xfrm rot="21157852">
                <a:off x="3417067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F788A5B2-771F-094E-8A23-DF32573233D6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41292CB8-B815-B947-A23D-A8FCFF8AF799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C0B7B1AF-91D9-0549-AC7E-7B119AC510B4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5EFD2A53-303A-9646-B323-0D7D449C53F9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0D09D3DD-12FB-6142-B512-31C15CCBC1AE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2BFD508E-E57D-7C40-B9D8-3DB37C23D0FC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B45860AD-6C5C-754C-A694-04054F595084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710E3D22-687A-FA47-B277-39F1AB6E2683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38D0524F-23A5-814C-A91F-B1D857515B9F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2F294C5A-4715-9D47-9341-AFB58E2F25BA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ABC68A2C-72E2-F642-99E8-07C0C84F26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5322" y="4471639"/>
              <a:ext cx="2000270" cy="1853549"/>
              <a:chOff x="2690193" y="1271239"/>
              <a:chExt cx="4000539" cy="3707097"/>
            </a:xfrm>
          </p:grpSpPr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A5126843-8657-DF48-859D-36019E9D0BF8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35" name="Straight Arrow Connector 534">
                  <a:extLst>
                    <a:ext uri="{FF2B5EF4-FFF2-40B4-BE49-F238E27FC236}">
                      <a16:creationId xmlns:a16="http://schemas.microsoft.com/office/drawing/2014/main" id="{562EFFF2-A553-AF49-80F4-09CAC8ED6885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Arrow Connector 535">
                  <a:extLst>
                    <a:ext uri="{FF2B5EF4-FFF2-40B4-BE49-F238E27FC236}">
                      <a16:creationId xmlns:a16="http://schemas.microsoft.com/office/drawing/2014/main" id="{EDFC5E6A-3B0D-3F4F-860B-0FE80913B5B0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7" name="Group 536">
                  <a:extLst>
                    <a:ext uri="{FF2B5EF4-FFF2-40B4-BE49-F238E27FC236}">
                      <a16:creationId xmlns:a16="http://schemas.microsoft.com/office/drawing/2014/main" id="{98346BFF-9C76-914F-891F-B4FBC6757D76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B5B1BE3A-1D69-DC40-A52F-B956DFB3A048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6065253D-86C9-4343-9F5B-1B393E34589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17320947-ECC8-814D-A690-BD6BCED3E3D1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7B2DA51D-72E4-CA41-9B29-85D2D1BB71EB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1" name="TextBox 550">
                    <a:extLst>
                      <a:ext uri="{FF2B5EF4-FFF2-40B4-BE49-F238E27FC236}">
                        <a16:creationId xmlns:a16="http://schemas.microsoft.com/office/drawing/2014/main" id="{DB343E0F-CFD1-2347-AF43-1952A5099D0A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8A7E7C0-13DC-FE48-B8A7-1AF579AE130B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48" name="Straight Connector 547">
                    <a:extLst>
                      <a:ext uri="{FF2B5EF4-FFF2-40B4-BE49-F238E27FC236}">
                        <a16:creationId xmlns:a16="http://schemas.microsoft.com/office/drawing/2014/main" id="{D45C68EE-BDA7-6E43-9588-DA41B83AC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87690E30-1B5D-9442-9130-0E0A58699B07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71765DA7-C399-5845-9678-159297681B0E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46" name="Straight Connector 545">
                    <a:extLst>
                      <a:ext uri="{FF2B5EF4-FFF2-40B4-BE49-F238E27FC236}">
                        <a16:creationId xmlns:a16="http://schemas.microsoft.com/office/drawing/2014/main" id="{90455AD9-E670-7B42-BB74-AA55EDF497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7" name="TextBox 546">
                    <a:extLst>
                      <a:ext uri="{FF2B5EF4-FFF2-40B4-BE49-F238E27FC236}">
                        <a16:creationId xmlns:a16="http://schemas.microsoft.com/office/drawing/2014/main" id="{B8514F63-A732-7341-9A9A-B7CA188D587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541" name="Rectangle 540">
                  <a:extLst>
                    <a:ext uri="{FF2B5EF4-FFF2-40B4-BE49-F238E27FC236}">
                      <a16:creationId xmlns:a16="http://schemas.microsoft.com/office/drawing/2014/main" id="{A69A9417-1D62-9F44-9955-AEFCA66E1BD3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D896B53A-E8AD-C14B-B472-C261FAACD485}"/>
                    </a:ext>
                  </a:extLst>
                </p:cNvPr>
                <p:cNvCxnSpPr/>
                <p:nvPr/>
              </p:nvCxnSpPr>
              <p:spPr>
                <a:xfrm>
                  <a:off x="3778624" y="1648178"/>
                  <a:ext cx="2317376" cy="30241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735FDDBB-58F7-EC4B-BF3B-DE7914434906}"/>
                    </a:ext>
                  </a:extLst>
                </p:cNvPr>
                <p:cNvSpPr/>
                <p:nvPr/>
              </p:nvSpPr>
              <p:spPr>
                <a:xfrm>
                  <a:off x="3792071" y="1640541"/>
                  <a:ext cx="2595282" cy="3052483"/>
                </a:xfrm>
                <a:custGeom>
                  <a:avLst/>
                  <a:gdLst>
                    <a:gd name="connsiteX0" fmla="*/ 0 w 2595282"/>
                    <a:gd name="connsiteY0" fmla="*/ 0 h 3052483"/>
                    <a:gd name="connsiteX1" fmla="*/ 2595282 w 2595282"/>
                    <a:gd name="connsiteY1" fmla="*/ 13447 h 3052483"/>
                    <a:gd name="connsiteX2" fmla="*/ 2595282 w 2595282"/>
                    <a:gd name="connsiteY2" fmla="*/ 3025588 h 3052483"/>
                    <a:gd name="connsiteX3" fmla="*/ 2326341 w 2595282"/>
                    <a:gd name="connsiteY3" fmla="*/ 3052483 h 3052483"/>
                    <a:gd name="connsiteX4" fmla="*/ 0 w 2595282"/>
                    <a:gd name="connsiteY4" fmla="*/ 0 h 3052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82" h="3052483">
                      <a:moveTo>
                        <a:pt x="0" y="0"/>
                      </a:moveTo>
                      <a:lnTo>
                        <a:pt x="2595282" y="13447"/>
                      </a:lnTo>
                      <a:lnTo>
                        <a:pt x="2595282" y="3025588"/>
                      </a:lnTo>
                      <a:lnTo>
                        <a:pt x="2326341" y="3052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DB167618-EE73-094B-BF60-AC28E136D31A}"/>
                    </a:ext>
                  </a:extLst>
                </p:cNvPr>
                <p:cNvSpPr/>
                <p:nvPr/>
              </p:nvSpPr>
              <p:spPr>
                <a:xfrm>
                  <a:off x="3200400" y="1627094"/>
                  <a:ext cx="2904565" cy="3039035"/>
                </a:xfrm>
                <a:custGeom>
                  <a:avLst/>
                  <a:gdLst>
                    <a:gd name="connsiteX0" fmla="*/ 618565 w 2904565"/>
                    <a:gd name="connsiteY0" fmla="*/ 0 h 3039035"/>
                    <a:gd name="connsiteX1" fmla="*/ 0 w 2904565"/>
                    <a:gd name="connsiteY1" fmla="*/ 13447 h 3039035"/>
                    <a:gd name="connsiteX2" fmla="*/ 0 w 2904565"/>
                    <a:gd name="connsiteY2" fmla="*/ 3039035 h 3039035"/>
                    <a:gd name="connsiteX3" fmla="*/ 2904565 w 2904565"/>
                    <a:gd name="connsiteY3" fmla="*/ 3025588 h 3039035"/>
                    <a:gd name="connsiteX4" fmla="*/ 618565 w 2904565"/>
                    <a:gd name="connsiteY4" fmla="*/ 0 h 303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565" h="3039035">
                      <a:moveTo>
                        <a:pt x="618565" y="0"/>
                      </a:moveTo>
                      <a:lnTo>
                        <a:pt x="0" y="13447"/>
                      </a:lnTo>
                      <a:lnTo>
                        <a:pt x="0" y="3039035"/>
                      </a:lnTo>
                      <a:lnTo>
                        <a:pt x="2904565" y="3025588"/>
                      </a:lnTo>
                      <a:lnTo>
                        <a:pt x="618565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B705A4D7-937A-8740-A020-9ACC9E53C9D5}"/>
                    </a:ext>
                  </a:extLst>
                </p:cNvPr>
                <p:cNvCxnSpPr>
                  <a:stCxn id="544" idx="0"/>
                  <a:endCxn id="543" idx="3"/>
                </p:cNvCxnSpPr>
                <p:nvPr/>
              </p:nvCxnSpPr>
              <p:spPr>
                <a:xfrm>
                  <a:off x="3818965" y="1627094"/>
                  <a:ext cx="2299447" cy="30659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AA11C208-9669-6A44-BBAD-D5FEB783750E}"/>
                  </a:ext>
                </a:extLst>
              </p:cNvPr>
              <p:cNvGrpSpPr/>
              <p:nvPr/>
            </p:nvGrpSpPr>
            <p:grpSpPr>
              <a:xfrm rot="4579350">
                <a:off x="3632219" y="1940760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37C555A8-0AE2-4946-8791-A6A45BAEE458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737EE0CB-9EAB-4F47-9506-BEB2F523A8BF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57592A9D-2896-F74C-8CFA-25EECDF7D72D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3AD21700-5E73-4341-86C0-5074A8C2EBD9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17026DFB-26AB-6E48-9C9C-B199624912F1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E18F546A-B7FA-9F4F-87D2-519270A61F83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580D5A59-DF8A-FD4F-A801-0BD2983A9580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B7E03027-0CEF-7846-8BBB-9B7B66AC809E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28481703-6C71-ED49-B87E-FCBDC82530FB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5700BB73-72A8-DB41-833B-5C9F9ADFDF6F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48136BE1-E432-484B-9548-BC9384ABAA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5141" y="4444254"/>
              <a:ext cx="2000270" cy="1853549"/>
              <a:chOff x="2690193" y="1271239"/>
              <a:chExt cx="4000539" cy="3707097"/>
            </a:xfrm>
          </p:grpSpPr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FB1623E7-659C-9043-B1F4-65209023382A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67" name="Straight Arrow Connector 566">
                  <a:extLst>
                    <a:ext uri="{FF2B5EF4-FFF2-40B4-BE49-F238E27FC236}">
                      <a16:creationId xmlns:a16="http://schemas.microsoft.com/office/drawing/2014/main" id="{087728DC-A6EA-284C-AEAE-9DDBE71C56BE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Arrow Connector 567">
                  <a:extLst>
                    <a:ext uri="{FF2B5EF4-FFF2-40B4-BE49-F238E27FC236}">
                      <a16:creationId xmlns:a16="http://schemas.microsoft.com/office/drawing/2014/main" id="{E64BD450-638D-9443-8BFC-69EFF5F5CC83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38F3A5CC-1019-3646-BF3A-883E55778733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E221D9CA-B445-094B-AFAA-BD0CEE256F4A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5" name="TextBox 584">
                    <a:extLst>
                      <a:ext uri="{FF2B5EF4-FFF2-40B4-BE49-F238E27FC236}">
                        <a16:creationId xmlns:a16="http://schemas.microsoft.com/office/drawing/2014/main" id="{9B3F6582-5E5A-D14F-A1F7-9D4DB7AB0F65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59FEE13A-7630-DE4B-BDBB-401BEE802E9D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AF3F0E9D-18B3-C14F-9361-F61162235CA3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3" name="TextBox 582">
                    <a:extLst>
                      <a:ext uri="{FF2B5EF4-FFF2-40B4-BE49-F238E27FC236}">
                        <a16:creationId xmlns:a16="http://schemas.microsoft.com/office/drawing/2014/main" id="{EB78809C-ECCA-5847-98DF-DCBA0EB9438D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61C2DD74-DA65-AD44-9AB1-60475E958F48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E11198AF-496A-DD43-AD59-83C7194A17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1" name="TextBox 580">
                    <a:extLst>
                      <a:ext uri="{FF2B5EF4-FFF2-40B4-BE49-F238E27FC236}">
                        <a16:creationId xmlns:a16="http://schemas.microsoft.com/office/drawing/2014/main" id="{138A4A92-7858-CA4D-BC2C-C0D2960B56B9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572" name="Group 571">
                  <a:extLst>
                    <a:ext uri="{FF2B5EF4-FFF2-40B4-BE49-F238E27FC236}">
                      <a16:creationId xmlns:a16="http://schemas.microsoft.com/office/drawing/2014/main" id="{2FD1409C-4A64-B04E-8961-E860540B6166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578" name="Straight Connector 577">
                    <a:extLst>
                      <a:ext uri="{FF2B5EF4-FFF2-40B4-BE49-F238E27FC236}">
                        <a16:creationId xmlns:a16="http://schemas.microsoft.com/office/drawing/2014/main" id="{19B67B45-E4E7-1A44-B9AA-B30276DE6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9" name="TextBox 578">
                    <a:extLst>
                      <a:ext uri="{FF2B5EF4-FFF2-40B4-BE49-F238E27FC236}">
                        <a16:creationId xmlns:a16="http://schemas.microsoft.com/office/drawing/2014/main" id="{EAE1BD8E-DC40-E74D-BA09-6C89D80473E5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E2053D9C-7141-D048-A4E6-3BDAFB28B4F2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53C9C9DC-6F96-9B4B-99D4-34C5139CA6A7}"/>
                    </a:ext>
                  </a:extLst>
                </p:cNvPr>
                <p:cNvCxnSpPr/>
                <p:nvPr/>
              </p:nvCxnSpPr>
              <p:spPr>
                <a:xfrm flipV="1">
                  <a:off x="3191683" y="1648178"/>
                  <a:ext cx="560046" cy="6243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Freeform 574">
                  <a:extLst>
                    <a:ext uri="{FF2B5EF4-FFF2-40B4-BE49-F238E27FC236}">
                      <a16:creationId xmlns:a16="http://schemas.microsoft.com/office/drawing/2014/main" id="{42327AD8-FB7E-5748-9E5C-F842B21F32DB}"/>
                    </a:ext>
                  </a:extLst>
                </p:cNvPr>
                <p:cNvSpPr/>
                <p:nvPr/>
              </p:nvSpPr>
              <p:spPr>
                <a:xfrm>
                  <a:off x="3173506" y="1653988"/>
                  <a:ext cx="591670" cy="605118"/>
                </a:xfrm>
                <a:custGeom>
                  <a:avLst/>
                  <a:gdLst>
                    <a:gd name="connsiteX0" fmla="*/ 0 w 591670"/>
                    <a:gd name="connsiteY0" fmla="*/ 605118 h 605118"/>
                    <a:gd name="connsiteX1" fmla="*/ 13447 w 591670"/>
                    <a:gd name="connsiteY1" fmla="*/ 13447 h 605118"/>
                    <a:gd name="connsiteX2" fmla="*/ 591670 w 591670"/>
                    <a:gd name="connsiteY2" fmla="*/ 0 h 605118"/>
                    <a:gd name="connsiteX3" fmla="*/ 0 w 591670"/>
                    <a:gd name="connsiteY3" fmla="*/ 605118 h 60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1670" h="605118">
                      <a:moveTo>
                        <a:pt x="0" y="605118"/>
                      </a:moveTo>
                      <a:lnTo>
                        <a:pt x="13447" y="13447"/>
                      </a:lnTo>
                      <a:lnTo>
                        <a:pt x="591670" y="0"/>
                      </a:lnTo>
                      <a:lnTo>
                        <a:pt x="0" y="605118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6" name="Freeform 575">
                  <a:extLst>
                    <a:ext uri="{FF2B5EF4-FFF2-40B4-BE49-F238E27FC236}">
                      <a16:creationId xmlns:a16="http://schemas.microsoft.com/office/drawing/2014/main" id="{BEA2352F-DD7C-3141-9A85-1CA3297F415A}"/>
                    </a:ext>
                  </a:extLst>
                </p:cNvPr>
                <p:cNvSpPr/>
                <p:nvPr/>
              </p:nvSpPr>
              <p:spPr>
                <a:xfrm>
                  <a:off x="3173506" y="1653988"/>
                  <a:ext cx="3213847" cy="3012141"/>
                </a:xfrm>
                <a:custGeom>
                  <a:avLst/>
                  <a:gdLst>
                    <a:gd name="connsiteX0" fmla="*/ 605118 w 3213847"/>
                    <a:gd name="connsiteY0" fmla="*/ 0 h 3012141"/>
                    <a:gd name="connsiteX1" fmla="*/ 3213847 w 3213847"/>
                    <a:gd name="connsiteY1" fmla="*/ 13447 h 3012141"/>
                    <a:gd name="connsiteX2" fmla="*/ 3200400 w 3213847"/>
                    <a:gd name="connsiteY2" fmla="*/ 3012141 h 3012141"/>
                    <a:gd name="connsiteX3" fmla="*/ 13447 w 3213847"/>
                    <a:gd name="connsiteY3" fmla="*/ 3012141 h 3012141"/>
                    <a:gd name="connsiteX4" fmla="*/ 0 w 3213847"/>
                    <a:gd name="connsiteY4" fmla="*/ 632012 h 3012141"/>
                    <a:gd name="connsiteX5" fmla="*/ 605118 w 3213847"/>
                    <a:gd name="connsiteY5" fmla="*/ 0 h 30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847" h="3012141">
                      <a:moveTo>
                        <a:pt x="605118" y="0"/>
                      </a:moveTo>
                      <a:lnTo>
                        <a:pt x="3213847" y="13447"/>
                      </a:lnTo>
                      <a:cubicBezTo>
                        <a:pt x="3209365" y="1013012"/>
                        <a:pt x="3204882" y="2012576"/>
                        <a:pt x="3200400" y="3012141"/>
                      </a:cubicBezTo>
                      <a:lnTo>
                        <a:pt x="13447" y="3012141"/>
                      </a:lnTo>
                      <a:cubicBezTo>
                        <a:pt x="8965" y="2218765"/>
                        <a:pt x="4482" y="1425388"/>
                        <a:pt x="0" y="632012"/>
                      </a:cubicBezTo>
                      <a:lnTo>
                        <a:pt x="605118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7B3F7B52-6B9A-C04B-B68F-96E8FD091116}"/>
                    </a:ext>
                  </a:extLst>
                </p:cNvPr>
                <p:cNvCxnSpPr>
                  <a:stCxn id="575" idx="0"/>
                </p:cNvCxnSpPr>
                <p:nvPr/>
              </p:nvCxnSpPr>
              <p:spPr>
                <a:xfrm flipV="1">
                  <a:off x="3173506" y="1648178"/>
                  <a:ext cx="578223" cy="61092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7337B081-A990-D840-9A3A-7B8086B9F86B}"/>
                  </a:ext>
                </a:extLst>
              </p:cNvPr>
              <p:cNvGrpSpPr/>
              <p:nvPr/>
            </p:nvGrpSpPr>
            <p:grpSpPr>
              <a:xfrm>
                <a:off x="3297866" y="1786677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0720B570-94D4-5F4C-BA2A-9CAE7EA7F430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60FCB733-4BDF-A248-B5AD-28301404255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40E4CA6C-FE17-C440-8D56-604E78BB7389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26588D54-0A5F-194F-AE70-5465BF369217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00CCEF36-A7C3-5C4D-A9B6-93A4211C6EC2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8F8EB1FA-9F24-EF42-A812-9FC891BDC50A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9FD279E4-3F10-1E4C-8AD9-1B2A4ADF231E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4A14EFC7-C480-8540-A105-DD87686E54C9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952B3DB2-B197-AA48-BE9E-BDF542B8652E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8C7C3576-CDEC-7C44-A1B0-8A8658CCFDD6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BA85205D-EAE8-484F-922A-EF89DA988D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61117" y="4474755"/>
              <a:ext cx="2000270" cy="1853549"/>
              <a:chOff x="2690193" y="1271239"/>
              <a:chExt cx="4000539" cy="3707097"/>
            </a:xfrm>
          </p:grpSpPr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17F4B443-178D-8B43-987A-2677678557AF}"/>
                  </a:ext>
                </a:extLst>
              </p:cNvPr>
              <p:cNvGrpSpPr/>
              <p:nvPr/>
            </p:nvGrpSpPr>
            <p:grpSpPr>
              <a:xfrm>
                <a:off x="2690193" y="1271239"/>
                <a:ext cx="4000539" cy="3707097"/>
                <a:chOff x="2690193" y="1271239"/>
                <a:chExt cx="4000539" cy="3707097"/>
              </a:xfrm>
            </p:grpSpPr>
            <p:cxnSp>
              <p:nvCxnSpPr>
                <p:cNvPr id="599" name="Straight Arrow Connector 598">
                  <a:extLst>
                    <a:ext uri="{FF2B5EF4-FFF2-40B4-BE49-F238E27FC236}">
                      <a16:creationId xmlns:a16="http://schemas.microsoft.com/office/drawing/2014/main" id="{7C1D16BD-4F4C-6C4B-B180-70D2A80B1FBC}"/>
                    </a:ext>
                  </a:extLst>
                </p:cNvPr>
                <p:cNvCxnSpPr/>
                <p:nvPr/>
              </p:nvCxnSpPr>
              <p:spPr>
                <a:xfrm flipV="1">
                  <a:off x="3166946" y="1271239"/>
                  <a:ext cx="0" cy="340112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Arrow Connector 599">
                  <a:extLst>
                    <a:ext uri="{FF2B5EF4-FFF2-40B4-BE49-F238E27FC236}">
                      <a16:creationId xmlns:a16="http://schemas.microsoft.com/office/drawing/2014/main" id="{707CB6C6-A284-EC45-B40F-0C43B9DEE14B}"/>
                    </a:ext>
                  </a:extLst>
                </p:cNvPr>
                <p:cNvCxnSpPr/>
                <p:nvPr/>
              </p:nvCxnSpPr>
              <p:spPr>
                <a:xfrm>
                  <a:off x="3166946" y="4672361"/>
                  <a:ext cx="352378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1" name="Group 600">
                  <a:extLst>
                    <a:ext uri="{FF2B5EF4-FFF2-40B4-BE49-F238E27FC236}">
                      <a16:creationId xmlns:a16="http://schemas.microsoft.com/office/drawing/2014/main" id="{8B16950D-251A-7A4E-A22D-A0A169E37880}"/>
                    </a:ext>
                  </a:extLst>
                </p:cNvPr>
                <p:cNvGrpSpPr/>
                <p:nvPr/>
              </p:nvGrpSpPr>
              <p:grpSpPr>
                <a:xfrm>
                  <a:off x="6156779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616" name="Straight Connector 615">
                    <a:extLst>
                      <a:ext uri="{FF2B5EF4-FFF2-40B4-BE49-F238E27FC236}">
                        <a16:creationId xmlns:a16="http://schemas.microsoft.com/office/drawing/2014/main" id="{89D945A5-84F6-9E44-8728-BAA246E26302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7" name="TextBox 616">
                    <a:extLst>
                      <a:ext uri="{FF2B5EF4-FFF2-40B4-BE49-F238E27FC236}">
                        <a16:creationId xmlns:a16="http://schemas.microsoft.com/office/drawing/2014/main" id="{4093F39B-2928-2E4F-AD55-7FB5E6EFCE9B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300</a:t>
                    </a:r>
                  </a:p>
                </p:txBody>
              </p:sp>
            </p:grpSp>
            <p:grpSp>
              <p:nvGrpSpPr>
                <p:cNvPr id="602" name="Group 601">
                  <a:extLst>
                    <a:ext uri="{FF2B5EF4-FFF2-40B4-BE49-F238E27FC236}">
                      <a16:creationId xmlns:a16="http://schemas.microsoft.com/office/drawing/2014/main" id="{9616D83E-7CBE-0341-9074-17EEC18985B8}"/>
                    </a:ext>
                  </a:extLst>
                </p:cNvPr>
                <p:cNvGrpSpPr/>
                <p:nvPr/>
              </p:nvGrpSpPr>
              <p:grpSpPr>
                <a:xfrm>
                  <a:off x="4696107" y="4627205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688980E8-169B-DA40-BF2A-2C1D90DC3106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5" name="TextBox 614">
                    <a:extLst>
                      <a:ext uri="{FF2B5EF4-FFF2-40B4-BE49-F238E27FC236}">
                        <a16:creationId xmlns:a16="http://schemas.microsoft.com/office/drawing/2014/main" id="{DDEB1755-9245-D247-B2D7-7677A53CC0BB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F9D812AE-6666-974A-8D0D-EDF11D478A88}"/>
                    </a:ext>
                  </a:extLst>
                </p:cNvPr>
                <p:cNvGrpSpPr/>
                <p:nvPr/>
              </p:nvGrpSpPr>
              <p:grpSpPr>
                <a:xfrm>
                  <a:off x="2690193" y="1509678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27170020-EEB6-B143-877E-2A2F3FCB6E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3" name="TextBox 612">
                    <a:extLst>
                      <a:ext uri="{FF2B5EF4-FFF2-40B4-BE49-F238E27FC236}">
                        <a16:creationId xmlns:a16="http://schemas.microsoft.com/office/drawing/2014/main" id="{261E4DE0-9F9A-DB4C-81EB-856636E99368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700</a:t>
                    </a:r>
                  </a:p>
                </p:txBody>
              </p: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41317178-7159-6C44-84B9-6CD1230FFFB0}"/>
                    </a:ext>
                  </a:extLst>
                </p:cNvPr>
                <p:cNvGrpSpPr/>
                <p:nvPr/>
              </p:nvGrpSpPr>
              <p:grpSpPr>
                <a:xfrm>
                  <a:off x="2690193" y="2833299"/>
                  <a:ext cx="527140" cy="276999"/>
                  <a:chOff x="2690193" y="1509678"/>
                  <a:chExt cx="527140" cy="276999"/>
                </a:xfrm>
              </p:grpSpPr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9AF63579-D9D2-374D-8E5D-D786CDFB4E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10501" y="1648178"/>
                    <a:ext cx="1068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1" name="TextBox 610">
                    <a:extLst>
                      <a:ext uri="{FF2B5EF4-FFF2-40B4-BE49-F238E27FC236}">
                        <a16:creationId xmlns:a16="http://schemas.microsoft.com/office/drawing/2014/main" id="{4DAE7502-BA6E-BD40-BB8B-7125CFD3D51E}"/>
                      </a:ext>
                    </a:extLst>
                  </p:cNvPr>
                  <p:cNvSpPr txBox="1"/>
                  <p:nvPr/>
                </p:nvSpPr>
                <p:spPr>
                  <a:xfrm>
                    <a:off x="2690193" y="1509678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350</a:t>
                    </a:r>
                  </a:p>
                </p:txBody>
              </p:sp>
            </p:grpSp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E5EC3DAB-DDF5-2D49-9B9B-12D931A69F05}"/>
                    </a:ext>
                  </a:extLst>
                </p:cNvPr>
                <p:cNvSpPr/>
                <p:nvPr/>
              </p:nvSpPr>
              <p:spPr>
                <a:xfrm>
                  <a:off x="3191683" y="1634731"/>
                  <a:ext cx="3188698" cy="30128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81A4EA89-C712-1F46-B11A-B1185C197B9B}"/>
                    </a:ext>
                  </a:extLst>
                </p:cNvPr>
                <p:cNvCxnSpPr/>
                <p:nvPr/>
              </p:nvCxnSpPr>
              <p:spPr>
                <a:xfrm flipH="1">
                  <a:off x="5957047" y="2389075"/>
                  <a:ext cx="409886" cy="22832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A0424578-2689-7649-80A8-CCBBD461BE3C}"/>
                    </a:ext>
                  </a:extLst>
                </p:cNvPr>
                <p:cNvSpPr/>
                <p:nvPr/>
              </p:nvSpPr>
              <p:spPr>
                <a:xfrm>
                  <a:off x="5943600" y="2407024"/>
                  <a:ext cx="430306" cy="2272552"/>
                </a:xfrm>
                <a:custGeom>
                  <a:avLst/>
                  <a:gdLst>
                    <a:gd name="connsiteX0" fmla="*/ 430306 w 430306"/>
                    <a:gd name="connsiteY0" fmla="*/ 0 h 2272552"/>
                    <a:gd name="connsiteX1" fmla="*/ 430306 w 430306"/>
                    <a:gd name="connsiteY1" fmla="*/ 2272552 h 2272552"/>
                    <a:gd name="connsiteX2" fmla="*/ 0 w 430306"/>
                    <a:gd name="connsiteY2" fmla="*/ 2272552 h 2272552"/>
                    <a:gd name="connsiteX3" fmla="*/ 430306 w 430306"/>
                    <a:gd name="connsiteY3" fmla="*/ 0 h 227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0306" h="2272552">
                      <a:moveTo>
                        <a:pt x="430306" y="0"/>
                      </a:moveTo>
                      <a:lnTo>
                        <a:pt x="430306" y="2272552"/>
                      </a:lnTo>
                      <a:lnTo>
                        <a:pt x="0" y="2272552"/>
                      </a:lnTo>
                      <a:lnTo>
                        <a:pt x="430306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AA2AA148-FD59-3A4A-A9FB-7435907BC026}"/>
                    </a:ext>
                  </a:extLst>
                </p:cNvPr>
                <p:cNvSpPr/>
                <p:nvPr/>
              </p:nvSpPr>
              <p:spPr>
                <a:xfrm>
                  <a:off x="3186953" y="1653988"/>
                  <a:ext cx="3186953" cy="3012141"/>
                </a:xfrm>
                <a:custGeom>
                  <a:avLst/>
                  <a:gdLst>
                    <a:gd name="connsiteX0" fmla="*/ 3186953 w 3186953"/>
                    <a:gd name="connsiteY0" fmla="*/ 766483 h 3012141"/>
                    <a:gd name="connsiteX1" fmla="*/ 3186953 w 3186953"/>
                    <a:gd name="connsiteY1" fmla="*/ 13447 h 3012141"/>
                    <a:gd name="connsiteX2" fmla="*/ 0 w 3186953"/>
                    <a:gd name="connsiteY2" fmla="*/ 0 h 3012141"/>
                    <a:gd name="connsiteX3" fmla="*/ 0 w 3186953"/>
                    <a:gd name="connsiteY3" fmla="*/ 3012141 h 3012141"/>
                    <a:gd name="connsiteX4" fmla="*/ 2743200 w 3186953"/>
                    <a:gd name="connsiteY4" fmla="*/ 2998694 h 3012141"/>
                    <a:gd name="connsiteX5" fmla="*/ 3186953 w 3186953"/>
                    <a:gd name="connsiteY5" fmla="*/ 766483 h 30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6953" h="3012141">
                      <a:moveTo>
                        <a:pt x="3186953" y="766483"/>
                      </a:moveTo>
                      <a:lnTo>
                        <a:pt x="3186953" y="13447"/>
                      </a:lnTo>
                      <a:lnTo>
                        <a:pt x="0" y="0"/>
                      </a:lnTo>
                      <a:lnTo>
                        <a:pt x="0" y="3012141"/>
                      </a:lnTo>
                      <a:lnTo>
                        <a:pt x="2743200" y="2998694"/>
                      </a:lnTo>
                      <a:lnTo>
                        <a:pt x="3186953" y="76648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D935046F-E9DC-254E-8DDF-279B8544E42B}"/>
                    </a:ext>
                  </a:extLst>
                </p:cNvPr>
                <p:cNvCxnSpPr>
                  <a:stCxn id="608" idx="0"/>
                  <a:endCxn id="608" idx="4"/>
                </p:cNvCxnSpPr>
                <p:nvPr/>
              </p:nvCxnSpPr>
              <p:spPr>
                <a:xfrm flipH="1">
                  <a:off x="5930153" y="2420471"/>
                  <a:ext cx="443753" cy="223221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B9C419E1-8E34-874D-9A56-E5848638F54E}"/>
                  </a:ext>
                </a:extLst>
              </p:cNvPr>
              <p:cNvGrpSpPr/>
              <p:nvPr/>
            </p:nvGrpSpPr>
            <p:grpSpPr>
              <a:xfrm rot="280378">
                <a:off x="4075780" y="1998723"/>
                <a:ext cx="2374338" cy="2541589"/>
                <a:chOff x="3255703" y="1725608"/>
                <a:chExt cx="2374338" cy="2541589"/>
              </a:xfrm>
            </p:grpSpPr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01698274-03AA-8A4B-B582-094A8976E4FE}"/>
                    </a:ext>
                  </a:extLst>
                </p:cNvPr>
                <p:cNvSpPr/>
                <p:nvPr/>
              </p:nvSpPr>
              <p:spPr>
                <a:xfrm>
                  <a:off x="3255703" y="1725608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1194945B-D519-AD43-9AF8-8924EE882286}"/>
                    </a:ext>
                  </a:extLst>
                </p:cNvPr>
                <p:cNvSpPr/>
                <p:nvPr/>
              </p:nvSpPr>
              <p:spPr>
                <a:xfrm>
                  <a:off x="3577129" y="285077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D8E74CA3-E040-C444-B66D-1222BC9D9B5E}"/>
                    </a:ext>
                  </a:extLst>
                </p:cNvPr>
                <p:cNvSpPr/>
                <p:nvPr/>
              </p:nvSpPr>
              <p:spPr>
                <a:xfrm>
                  <a:off x="3837105" y="2196355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9F009A99-3706-034F-B2B4-612311080851}"/>
                    </a:ext>
                  </a:extLst>
                </p:cNvPr>
                <p:cNvSpPr/>
                <p:nvPr/>
              </p:nvSpPr>
              <p:spPr>
                <a:xfrm>
                  <a:off x="4473597" y="2375649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41B357F0-0152-ED46-9327-EB01B907756E}"/>
                    </a:ext>
                  </a:extLst>
                </p:cNvPr>
                <p:cNvSpPr/>
                <p:nvPr/>
              </p:nvSpPr>
              <p:spPr>
                <a:xfrm>
                  <a:off x="5204218" y="215153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86A31736-67D9-044D-BE33-E5A9578F5903}"/>
                    </a:ext>
                  </a:extLst>
                </p:cNvPr>
                <p:cNvSpPr/>
                <p:nvPr/>
              </p:nvSpPr>
              <p:spPr>
                <a:xfrm>
                  <a:off x="5356618" y="3352799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90232575-1BCA-0D43-9902-8C9004896FBC}"/>
                    </a:ext>
                  </a:extLst>
                </p:cNvPr>
                <p:cNvSpPr/>
                <p:nvPr/>
              </p:nvSpPr>
              <p:spPr>
                <a:xfrm>
                  <a:off x="5509018" y="382792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B85A70BB-F43F-DB46-9849-7F79DA2623D8}"/>
                    </a:ext>
                  </a:extLst>
                </p:cNvPr>
                <p:cNvSpPr/>
                <p:nvPr/>
              </p:nvSpPr>
              <p:spPr>
                <a:xfrm>
                  <a:off x="4383953" y="3980327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03DC2B7B-4B9A-DF4A-96F1-CA157F9B1B4F}"/>
                    </a:ext>
                  </a:extLst>
                </p:cNvPr>
                <p:cNvSpPr/>
                <p:nvPr/>
              </p:nvSpPr>
              <p:spPr>
                <a:xfrm>
                  <a:off x="4670823" y="355450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68573435-1E48-AD44-AAE0-8A346E22C2D2}"/>
                    </a:ext>
                  </a:extLst>
                </p:cNvPr>
                <p:cNvSpPr/>
                <p:nvPr/>
              </p:nvSpPr>
              <p:spPr>
                <a:xfrm>
                  <a:off x="3837109" y="4146174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7130A9-4094-4C40-BE80-6424A2C0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3" y="779386"/>
            <a:ext cx="12192000" cy="10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F333-9645-2F4F-90A8-09B43816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</a:t>
            </a:r>
            <a:r>
              <a:rPr lang="en-US" i="1" dirty="0"/>
              <a:t>class </a:t>
            </a:r>
            <a:r>
              <a:rPr lang="en-US" dirty="0"/>
              <a:t> of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6FD97-7B36-C542-B7DE-A016FFCF139D}"/>
              </a:ext>
            </a:extLst>
          </p:cNvPr>
          <p:cNvSpPr txBox="1"/>
          <p:nvPr/>
        </p:nvSpPr>
        <p:spPr>
          <a:xfrm>
            <a:off x="731520" y="2453640"/>
            <a:ext cx="74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Q1: Will linear models be enough for all datasets?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3E69C-F0D3-4D43-8A70-184CB45C8190}"/>
              </a:ext>
            </a:extLst>
          </p:cNvPr>
          <p:cNvSpPr txBox="1"/>
          <p:nvPr/>
        </p:nvSpPr>
        <p:spPr>
          <a:xfrm>
            <a:off x="731520" y="3429000"/>
            <a:ext cx="798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Q2: How should we define the </a:t>
            </a:r>
            <a:r>
              <a:rPr lang="en-US" sz="2800" i="1" dirty="0"/>
              <a:t>class</a:t>
            </a:r>
            <a:r>
              <a:rPr lang="en-US" sz="2800" dirty="0"/>
              <a:t> of linear models?</a:t>
            </a:r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id="{E6CD80A6-70EC-5540-86FF-89E306A3EAE3}"/>
              </a:ext>
            </a:extLst>
          </p:cNvPr>
          <p:cNvSpPr/>
          <p:nvPr/>
        </p:nvSpPr>
        <p:spPr>
          <a:xfrm>
            <a:off x="8713513" y="1027906"/>
            <a:ext cx="3143207" cy="292431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After the break</a:t>
            </a:r>
          </a:p>
        </p:txBody>
      </p:sp>
    </p:spTree>
    <p:extLst>
      <p:ext uri="{BB962C8B-B14F-4D97-AF65-F5344CB8AC3E}">
        <p14:creationId xmlns:p14="http://schemas.microsoft.com/office/powerpoint/2010/main" val="42282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9936DC8-D14A-D14D-B256-DCBEE79AD9C1}"/>
              </a:ext>
            </a:extLst>
          </p:cNvPr>
          <p:cNvGrpSpPr/>
          <p:nvPr/>
        </p:nvGrpSpPr>
        <p:grpSpPr>
          <a:xfrm>
            <a:off x="963499" y="1723942"/>
            <a:ext cx="10286242" cy="1861178"/>
            <a:chOff x="734899" y="716308"/>
            <a:chExt cx="10286242" cy="186117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A56C87F-094B-A54B-8C3E-9CFA8EA363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4899" y="723937"/>
              <a:ext cx="2000270" cy="1853549"/>
              <a:chOff x="2335099" y="1221478"/>
              <a:chExt cx="4000539" cy="370709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DF51E892-47E4-EA47-859B-0E363E8A646A}"/>
                  </a:ext>
                </a:extLst>
              </p:cNvPr>
              <p:cNvCxnSpPr/>
              <p:nvPr/>
            </p:nvCxnSpPr>
            <p:spPr>
              <a:xfrm flipV="1">
                <a:off x="2811852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67D68E56-367A-A646-99EE-0A027F5BBE9B}"/>
                  </a:ext>
                </a:extLst>
              </p:cNvPr>
              <p:cNvCxnSpPr/>
              <p:nvPr/>
            </p:nvCxnSpPr>
            <p:spPr>
              <a:xfrm>
                <a:off x="2811852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A1670F1-CF72-2148-A3E5-B1DB5F305536}"/>
                  </a:ext>
                </a:extLst>
              </p:cNvPr>
              <p:cNvGrpSpPr/>
              <p:nvPr/>
            </p:nvGrpSpPr>
            <p:grpSpPr>
              <a:xfrm>
                <a:off x="5801685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734D9FA-D19D-F849-9A0F-CAC228DE772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6764D9-AFD3-3E41-9B81-1C6F14C9E59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9AF2EAA-A6F8-1344-A343-7D2BF490035D}"/>
                  </a:ext>
                </a:extLst>
              </p:cNvPr>
              <p:cNvGrpSpPr/>
              <p:nvPr/>
            </p:nvGrpSpPr>
            <p:grpSpPr>
              <a:xfrm>
                <a:off x="43410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B07D885-A0E9-2F41-80F0-49B4E17CA0AE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2FD95A-EF53-F942-BE13-1F9B5A40D93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55066E-0C2D-4147-BFBF-CFD54F85275C}"/>
                  </a:ext>
                </a:extLst>
              </p:cNvPr>
              <p:cNvGrpSpPr/>
              <p:nvPr/>
            </p:nvGrpSpPr>
            <p:grpSpPr>
              <a:xfrm>
                <a:off x="2335099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3EB0204-3671-6E4C-8CAA-930E04AE4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56F561E-DB0E-494F-B3F1-CD5A06C2D801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491D0CB-952F-AD44-8D32-C8F136EB4B28}"/>
                  </a:ext>
                </a:extLst>
              </p:cNvPr>
              <p:cNvGrpSpPr/>
              <p:nvPr/>
            </p:nvGrpSpPr>
            <p:grpSpPr>
              <a:xfrm>
                <a:off x="2335099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B4829DA-CB32-EA4A-89CA-3B5F20C72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71BFE77-FAE3-4C4E-AEAE-D78DDCF0D435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8953F96-9ACA-BE42-8060-28B8FF41639B}"/>
                  </a:ext>
                </a:extLst>
              </p:cNvPr>
              <p:cNvSpPr/>
              <p:nvPr/>
            </p:nvSpPr>
            <p:spPr>
              <a:xfrm>
                <a:off x="3202433" y="20512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416344A-FF21-864F-8004-DE088996A612}"/>
                  </a:ext>
                </a:extLst>
              </p:cNvPr>
              <p:cNvSpPr/>
              <p:nvPr/>
            </p:nvSpPr>
            <p:spPr>
              <a:xfrm>
                <a:off x="3220363" y="258015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B63A13-8424-2C41-A922-98C3F301AFF9}"/>
                  </a:ext>
                </a:extLst>
              </p:cNvPr>
              <p:cNvSpPr/>
              <p:nvPr/>
            </p:nvSpPr>
            <p:spPr>
              <a:xfrm>
                <a:off x="3386210" y="31494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6FCC3F-6AA5-8741-9F1C-73BF95C9E90A}"/>
                  </a:ext>
                </a:extLst>
              </p:cNvPr>
              <p:cNvSpPr/>
              <p:nvPr/>
            </p:nvSpPr>
            <p:spPr>
              <a:xfrm>
                <a:off x="3794103" y="351696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53A84CC-CBA3-3B46-8B78-F4D5D756E7D1}"/>
                  </a:ext>
                </a:extLst>
              </p:cNvPr>
              <p:cNvSpPr/>
              <p:nvPr/>
            </p:nvSpPr>
            <p:spPr>
              <a:xfrm>
                <a:off x="4215443" y="368281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ACAC894-85E7-2F4E-8DF1-58BA659E0FD0}"/>
                  </a:ext>
                </a:extLst>
              </p:cNvPr>
              <p:cNvSpPr/>
              <p:nvPr/>
            </p:nvSpPr>
            <p:spPr>
              <a:xfrm>
                <a:off x="4744359" y="380831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611C399-4375-924C-A2F6-A092710BA397}"/>
                  </a:ext>
                </a:extLst>
              </p:cNvPr>
              <p:cNvSpPr/>
              <p:nvPr/>
            </p:nvSpPr>
            <p:spPr>
              <a:xfrm>
                <a:off x="5676685" y="354385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74204A2-F339-6042-B06C-4D3D1E4C3261}"/>
                  </a:ext>
                </a:extLst>
              </p:cNvPr>
              <p:cNvSpPr/>
              <p:nvPr/>
            </p:nvSpPr>
            <p:spPr>
              <a:xfrm>
                <a:off x="4995371" y="352144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4AE650-5A7D-2640-B035-D558525B002A}"/>
                  </a:ext>
                </a:extLst>
              </p:cNvPr>
              <p:cNvSpPr/>
              <p:nvPr/>
            </p:nvSpPr>
            <p:spPr>
              <a:xfrm>
                <a:off x="4394739" y="345869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5778BBD-CBD4-0349-AB33-D67779F33C6A}"/>
                  </a:ext>
                </a:extLst>
              </p:cNvPr>
              <p:cNvSpPr/>
              <p:nvPr/>
            </p:nvSpPr>
            <p:spPr>
              <a:xfrm>
                <a:off x="3686531" y="305976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73ED94-A8DE-E148-A647-9BBAF4D41366}"/>
                  </a:ext>
                </a:extLst>
              </p:cNvPr>
              <p:cNvSpPr/>
              <p:nvPr/>
            </p:nvSpPr>
            <p:spPr>
              <a:xfrm>
                <a:off x="3489309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768E3B-5A07-5F48-8D68-FD93662843C5}"/>
                  </a:ext>
                </a:extLst>
              </p:cNvPr>
              <p:cNvSpPr/>
              <p:nvPr/>
            </p:nvSpPr>
            <p:spPr>
              <a:xfrm>
                <a:off x="3534133" y="17912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2B5842-D835-E948-B030-795A9563B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2456" y="716308"/>
              <a:ext cx="2000270" cy="1853549"/>
              <a:chOff x="7192927" y="1221478"/>
              <a:chExt cx="4000539" cy="3707097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68E49C1-40D7-2B44-AB66-03C7EE4574D6}"/>
                  </a:ext>
                </a:extLst>
              </p:cNvPr>
              <p:cNvCxnSpPr/>
              <p:nvPr/>
            </p:nvCxnSpPr>
            <p:spPr>
              <a:xfrm flipV="1">
                <a:off x="7669680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933F63A-EA16-EF42-94E1-20DC87C7495E}"/>
                  </a:ext>
                </a:extLst>
              </p:cNvPr>
              <p:cNvCxnSpPr/>
              <p:nvPr/>
            </p:nvCxnSpPr>
            <p:spPr>
              <a:xfrm>
                <a:off x="7669680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96469CC-3D33-134B-8E3F-BEDBD00B9EB1}"/>
                  </a:ext>
                </a:extLst>
              </p:cNvPr>
              <p:cNvGrpSpPr/>
              <p:nvPr/>
            </p:nvGrpSpPr>
            <p:grpSpPr>
              <a:xfrm>
                <a:off x="106595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B5390D37-9D10-4441-B0C9-39BA59CDDC4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EE0FEB-2087-E34C-AB69-5C31B5E93D1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0715349-2C3D-D340-A71A-0F8131310202}"/>
                  </a:ext>
                </a:extLst>
              </p:cNvPr>
              <p:cNvGrpSpPr/>
              <p:nvPr/>
            </p:nvGrpSpPr>
            <p:grpSpPr>
              <a:xfrm>
                <a:off x="9198841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760ED7F-E101-B542-B456-11F11632DAA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4BB4D75-240D-5945-AFC0-AA0AE23C8E05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8F61318-2F24-9645-A99A-C010624F260D}"/>
                  </a:ext>
                </a:extLst>
              </p:cNvPr>
              <p:cNvGrpSpPr/>
              <p:nvPr/>
            </p:nvGrpSpPr>
            <p:grpSpPr>
              <a:xfrm>
                <a:off x="7192927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3DB2315-A0FF-9245-92D0-445D4B9DCB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05AA0F9-3433-E042-B947-0C077C9BD63A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D368B28-A16F-E645-B5F7-F05A33D640F1}"/>
                  </a:ext>
                </a:extLst>
              </p:cNvPr>
              <p:cNvGrpSpPr/>
              <p:nvPr/>
            </p:nvGrpSpPr>
            <p:grpSpPr>
              <a:xfrm>
                <a:off x="7192927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F1AFC3B9-FCB1-7B47-9772-2E4FE96A5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DD3BA1F-3929-194A-9B59-B258DC64C306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BA8E02D-5E5D-DC46-9CC1-59727E088994}"/>
                  </a:ext>
                </a:extLst>
              </p:cNvPr>
              <p:cNvSpPr/>
              <p:nvPr/>
            </p:nvSpPr>
            <p:spPr>
              <a:xfrm>
                <a:off x="7866532" y="24204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1F40CD-1F43-FA40-9194-B93E352C959E}"/>
                  </a:ext>
                </a:extLst>
              </p:cNvPr>
              <p:cNvSpPr/>
              <p:nvPr/>
            </p:nvSpPr>
            <p:spPr>
              <a:xfrm>
                <a:off x="8274425" y="237116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9035C03-6E29-4A4E-94EF-CDB708A018CF}"/>
                  </a:ext>
                </a:extLst>
              </p:cNvPr>
              <p:cNvSpPr/>
              <p:nvPr/>
            </p:nvSpPr>
            <p:spPr>
              <a:xfrm>
                <a:off x="8857129" y="232185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183674C-9C9C-6E44-9778-87C8EDF392E9}"/>
                  </a:ext>
                </a:extLst>
              </p:cNvPr>
              <p:cNvSpPr/>
              <p:nvPr/>
            </p:nvSpPr>
            <p:spPr>
              <a:xfrm>
                <a:off x="8700248" y="282387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165AEEF-74E0-3749-8DD6-BB0101229905}"/>
                  </a:ext>
                </a:extLst>
              </p:cNvPr>
              <p:cNvSpPr/>
              <p:nvPr/>
            </p:nvSpPr>
            <p:spPr>
              <a:xfrm>
                <a:off x="8382003" y="32721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3FBF23A-074A-144E-B20D-B0B70B5F1070}"/>
                  </a:ext>
                </a:extLst>
              </p:cNvPr>
              <p:cNvSpPr/>
              <p:nvPr/>
            </p:nvSpPr>
            <p:spPr>
              <a:xfrm>
                <a:off x="7862053" y="3801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79EC3F1-887A-5E45-B3F8-38CE135D85D4}"/>
                  </a:ext>
                </a:extLst>
              </p:cNvPr>
              <p:cNvSpPr/>
              <p:nvPr/>
            </p:nvSpPr>
            <p:spPr>
              <a:xfrm>
                <a:off x="8014453" y="418202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74C8802-A9F1-E84D-A433-7D53866975DF}"/>
                  </a:ext>
                </a:extLst>
              </p:cNvPr>
              <p:cNvSpPr/>
              <p:nvPr/>
            </p:nvSpPr>
            <p:spPr>
              <a:xfrm>
                <a:off x="8610604" y="360829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CDFDB1C-D83E-E24B-88D6-69462460D50E}"/>
                  </a:ext>
                </a:extLst>
              </p:cNvPr>
              <p:cNvSpPr/>
              <p:nvPr/>
            </p:nvSpPr>
            <p:spPr>
              <a:xfrm>
                <a:off x="9031944" y="296731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4B7D654-8276-7946-8FD8-F4377843A410}"/>
                  </a:ext>
                </a:extLst>
              </p:cNvPr>
              <p:cNvSpPr/>
              <p:nvPr/>
            </p:nvSpPr>
            <p:spPr>
              <a:xfrm>
                <a:off x="9278473" y="225910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39F7B28-13FC-D54E-866B-30CA58B2EFDD}"/>
                  </a:ext>
                </a:extLst>
              </p:cNvPr>
              <p:cNvSpPr/>
              <p:nvPr/>
            </p:nvSpPr>
            <p:spPr>
              <a:xfrm>
                <a:off x="8650947" y="200809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01A0ABC-23EC-5B4C-BFCA-038761996AF1}"/>
                  </a:ext>
                </a:extLst>
              </p:cNvPr>
              <p:cNvSpPr/>
              <p:nvPr/>
            </p:nvSpPr>
            <p:spPr>
              <a:xfrm>
                <a:off x="7942739" y="2052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7C7C4B8-7944-E448-BD9A-317DE66B67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3849" y="722965"/>
              <a:ext cx="2000270" cy="1853549"/>
              <a:chOff x="1969457" y="1271239"/>
              <a:chExt cx="4000539" cy="3707097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7B1FFBD-9DA6-A840-AA64-175BC97EFC26}"/>
                  </a:ext>
                </a:extLst>
              </p:cNvPr>
              <p:cNvCxnSpPr/>
              <p:nvPr/>
            </p:nvCxnSpPr>
            <p:spPr>
              <a:xfrm flipV="1">
                <a:off x="2446210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3AEEAEB-6ED7-AD40-BA57-0FD441692F0B}"/>
                  </a:ext>
                </a:extLst>
              </p:cNvPr>
              <p:cNvCxnSpPr/>
              <p:nvPr/>
            </p:nvCxnSpPr>
            <p:spPr>
              <a:xfrm>
                <a:off x="2446210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E67EB86-9F87-A340-8066-9AF44798C6F5}"/>
                  </a:ext>
                </a:extLst>
              </p:cNvPr>
              <p:cNvGrpSpPr/>
              <p:nvPr/>
            </p:nvGrpSpPr>
            <p:grpSpPr>
              <a:xfrm>
                <a:off x="5436043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A1071FC-9C4F-5E40-B163-C4108D6402A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CBAC95D6-1668-4944-9639-2BCAB3A1309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2A627F5-7C4E-254E-AE2E-C22975B28505}"/>
                  </a:ext>
                </a:extLst>
              </p:cNvPr>
              <p:cNvGrpSpPr/>
              <p:nvPr/>
            </p:nvGrpSpPr>
            <p:grpSpPr>
              <a:xfrm>
                <a:off x="3975371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B455C0EB-4F82-7742-97BE-D4C453D013F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07E0C94-F335-E047-AE05-93670E6CFC9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8A0A9A4-E995-E249-875A-4E96213225D0}"/>
                  </a:ext>
                </a:extLst>
              </p:cNvPr>
              <p:cNvGrpSpPr/>
              <p:nvPr/>
            </p:nvGrpSpPr>
            <p:grpSpPr>
              <a:xfrm>
                <a:off x="1969457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1688C0D2-E4E7-8E4C-9EF5-5F057C67F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E92E323-3A52-D547-BB63-C5C7985EF1C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7447B2A-4748-F843-81F2-19A0479B7ADA}"/>
                  </a:ext>
                </a:extLst>
              </p:cNvPr>
              <p:cNvGrpSpPr/>
              <p:nvPr/>
            </p:nvGrpSpPr>
            <p:grpSpPr>
              <a:xfrm>
                <a:off x="1969457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E8344EB-BA74-B14F-BE38-F5845FA9F7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01BE906A-309B-4348-9161-6CB8C9D96C42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68343F3-6A6D-CD40-9C75-D7E6A1739DA0}"/>
                  </a:ext>
                </a:extLst>
              </p:cNvPr>
              <p:cNvSpPr/>
              <p:nvPr/>
            </p:nvSpPr>
            <p:spPr>
              <a:xfrm>
                <a:off x="3327945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F511C1C-747A-B34D-A259-B64270101755}"/>
                  </a:ext>
                </a:extLst>
              </p:cNvPr>
              <p:cNvSpPr/>
              <p:nvPr/>
            </p:nvSpPr>
            <p:spPr>
              <a:xfrm>
                <a:off x="3157617" y="25980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3059A08-98BD-5244-AF87-334E7C0A2E7C}"/>
                  </a:ext>
                </a:extLst>
              </p:cNvPr>
              <p:cNvSpPr/>
              <p:nvPr/>
            </p:nvSpPr>
            <p:spPr>
              <a:xfrm>
                <a:off x="3094865" y="23067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25D59FB-5712-714F-8CA8-094F85644845}"/>
                  </a:ext>
                </a:extLst>
              </p:cNvPr>
              <p:cNvSpPr/>
              <p:nvPr/>
            </p:nvSpPr>
            <p:spPr>
              <a:xfrm>
                <a:off x="2884196" y="24591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76CDA99-A233-004E-80BB-CDC241E00FD4}"/>
                  </a:ext>
                </a:extLst>
              </p:cNvPr>
              <p:cNvSpPr/>
              <p:nvPr/>
            </p:nvSpPr>
            <p:spPr>
              <a:xfrm>
                <a:off x="3036596" y="34318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9A32921-5411-C948-AC7A-EDB7C7A2178C}"/>
                  </a:ext>
                </a:extLst>
              </p:cNvPr>
              <p:cNvSpPr/>
              <p:nvPr/>
            </p:nvSpPr>
            <p:spPr>
              <a:xfrm>
                <a:off x="3323466" y="35842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80125B5-DA8D-4240-826A-C6922A08893B}"/>
                  </a:ext>
                </a:extLst>
              </p:cNvPr>
              <p:cNvSpPr/>
              <p:nvPr/>
            </p:nvSpPr>
            <p:spPr>
              <a:xfrm>
                <a:off x="3368290" y="392486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53B5ACC-783D-2A4F-8287-43C93CC7C9FC}"/>
                  </a:ext>
                </a:extLst>
              </p:cNvPr>
              <p:cNvSpPr/>
              <p:nvPr/>
            </p:nvSpPr>
            <p:spPr>
              <a:xfrm>
                <a:off x="2969363" y="40503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EDC4E6-0925-2049-92A6-A97FF10BA2E7}"/>
                  </a:ext>
                </a:extLst>
              </p:cNvPr>
              <p:cNvSpPr/>
              <p:nvPr/>
            </p:nvSpPr>
            <p:spPr>
              <a:xfrm>
                <a:off x="3121763" y="37859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7BDEBDA-A9BD-8146-85E4-15F46AAD372D}"/>
                  </a:ext>
                </a:extLst>
              </p:cNvPr>
              <p:cNvSpPr/>
              <p:nvPr/>
            </p:nvSpPr>
            <p:spPr>
              <a:xfrm>
                <a:off x="4323027" y="311804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55C01DD-AC66-C04C-B6D1-29800C4B6C96}"/>
                  </a:ext>
                </a:extLst>
              </p:cNvPr>
              <p:cNvSpPr/>
              <p:nvPr/>
            </p:nvSpPr>
            <p:spPr>
              <a:xfrm>
                <a:off x="4650238" y="310908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C139148-2BFE-F64C-8928-49947C438B3D}"/>
                  </a:ext>
                </a:extLst>
              </p:cNvPr>
              <p:cNvSpPr/>
              <p:nvPr/>
            </p:nvSpPr>
            <p:spPr>
              <a:xfrm>
                <a:off x="4829532" y="277738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CE8DFA3-37EE-B845-84CB-3A0855B19C57}"/>
                  </a:ext>
                </a:extLst>
              </p:cNvPr>
              <p:cNvSpPr/>
              <p:nvPr/>
            </p:nvSpPr>
            <p:spPr>
              <a:xfrm>
                <a:off x="4618863" y="24725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1C88F08-0E2C-B746-8968-2CB3AB8B8D05}"/>
                  </a:ext>
                </a:extLst>
              </p:cNvPr>
              <p:cNvSpPr/>
              <p:nvPr/>
            </p:nvSpPr>
            <p:spPr>
              <a:xfrm>
                <a:off x="4340959" y="243673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FF0350E-215D-F841-ABEC-89C081814667}"/>
                  </a:ext>
                </a:extLst>
              </p:cNvPr>
              <p:cNvSpPr/>
              <p:nvPr/>
            </p:nvSpPr>
            <p:spPr>
              <a:xfrm>
                <a:off x="4547147" y="284462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91D15C6-7864-2F41-BE30-33644B4D4615}"/>
                  </a:ext>
                </a:extLst>
              </p:cNvPr>
              <p:cNvSpPr/>
              <p:nvPr/>
            </p:nvSpPr>
            <p:spPr>
              <a:xfrm>
                <a:off x="3767221" y="258913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5E99833-292F-E547-BD9F-499390D11E97}"/>
                  </a:ext>
                </a:extLst>
              </p:cNvPr>
              <p:cNvSpPr/>
              <p:nvPr/>
            </p:nvSpPr>
            <p:spPr>
              <a:xfrm>
                <a:off x="3919621" y="28894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4E8B1B8-9710-0843-A30E-1935D6249405}"/>
                  </a:ext>
                </a:extLst>
              </p:cNvPr>
              <p:cNvSpPr/>
              <p:nvPr/>
            </p:nvSpPr>
            <p:spPr>
              <a:xfrm>
                <a:off x="3453459" y="30418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8118C37-AE14-6741-AA28-28C700583EBF}"/>
                  </a:ext>
                </a:extLst>
              </p:cNvPr>
              <p:cNvSpPr/>
              <p:nvPr/>
            </p:nvSpPr>
            <p:spPr>
              <a:xfrm>
                <a:off x="3780670" y="33690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FCB6EA0-AEBA-C340-864D-F66DD1A7A989}"/>
                  </a:ext>
                </a:extLst>
              </p:cNvPr>
              <p:cNvSpPr/>
              <p:nvPr/>
            </p:nvSpPr>
            <p:spPr>
              <a:xfrm>
                <a:off x="4403715" y="362903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0175ECA-50B8-4B45-8C12-21503062E180}"/>
                  </a:ext>
                </a:extLst>
              </p:cNvPr>
              <p:cNvSpPr/>
              <p:nvPr/>
            </p:nvSpPr>
            <p:spPr>
              <a:xfrm>
                <a:off x="4004788" y="38755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FBB864C-9ACB-754F-AD76-1DB39E87D8CB}"/>
                  </a:ext>
                </a:extLst>
              </p:cNvPr>
              <p:cNvSpPr/>
              <p:nvPr/>
            </p:nvSpPr>
            <p:spPr>
              <a:xfrm>
                <a:off x="4574045" y="40279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8DDCD25-07BF-634D-A451-7F2399FC7684}"/>
                  </a:ext>
                </a:extLst>
              </p:cNvPr>
              <p:cNvSpPr/>
              <p:nvPr/>
            </p:nvSpPr>
            <p:spPr>
              <a:xfrm>
                <a:off x="3852386" y="217675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E2AC922-5FE7-2348-BB2D-28908C9D993D}"/>
                  </a:ext>
                </a:extLst>
              </p:cNvPr>
              <p:cNvSpPr/>
              <p:nvPr/>
            </p:nvSpPr>
            <p:spPr>
              <a:xfrm>
                <a:off x="2933509" y="297909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6F35BAF-CEB0-104A-8D42-65F02A6E2589}"/>
                  </a:ext>
                </a:extLst>
              </p:cNvPr>
              <p:cNvSpPr/>
              <p:nvPr/>
            </p:nvSpPr>
            <p:spPr>
              <a:xfrm>
                <a:off x="4354408" y="20064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53BA1B0-F3C5-2948-98F1-6934E47DA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20871" y="722015"/>
              <a:ext cx="2000270" cy="1853549"/>
              <a:chOff x="6573831" y="1271239"/>
              <a:chExt cx="4000539" cy="3707097"/>
            </a:xfrm>
          </p:grpSpPr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91467CD6-00C7-AF4F-B9EB-0740441C26C7}"/>
                  </a:ext>
                </a:extLst>
              </p:cNvPr>
              <p:cNvCxnSpPr/>
              <p:nvPr/>
            </p:nvCxnSpPr>
            <p:spPr>
              <a:xfrm flipV="1">
                <a:off x="7050584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792FEA28-EE61-4B41-B711-D1E9E87BB00D}"/>
                  </a:ext>
                </a:extLst>
              </p:cNvPr>
              <p:cNvCxnSpPr/>
              <p:nvPr/>
            </p:nvCxnSpPr>
            <p:spPr>
              <a:xfrm>
                <a:off x="7050584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F8A5F69E-2DB6-BC4D-A190-4B14B9353A9B}"/>
                  </a:ext>
                </a:extLst>
              </p:cNvPr>
              <p:cNvGrpSpPr/>
              <p:nvPr/>
            </p:nvGrpSpPr>
            <p:grpSpPr>
              <a:xfrm>
                <a:off x="1004041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7E31A83B-B8EE-174C-898F-FF671F6F3B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C6FB36AD-BFA1-DF41-9BFC-BB9D64050A3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D9FCF85-B1F2-9244-A706-947FDED9D6E3}"/>
                  </a:ext>
                </a:extLst>
              </p:cNvPr>
              <p:cNvGrpSpPr/>
              <p:nvPr/>
            </p:nvGrpSpPr>
            <p:grpSpPr>
              <a:xfrm>
                <a:off x="8579745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0D0A445A-3EBD-DE44-A409-A55F94EAEE8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2E682E76-C4D8-7441-B7D0-2C2FFF30B2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8A5B8CD-0828-624D-8B0B-ECB5C4098818}"/>
                  </a:ext>
                </a:extLst>
              </p:cNvPr>
              <p:cNvGrpSpPr/>
              <p:nvPr/>
            </p:nvGrpSpPr>
            <p:grpSpPr>
              <a:xfrm>
                <a:off x="6573831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1774D95-E58C-8045-B644-D280D4BCE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5C1B4EDA-8AEE-0A47-B52F-16FFDDED9728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8E8320EE-73B4-3B40-8EE5-1AFEBF7E409C}"/>
                  </a:ext>
                </a:extLst>
              </p:cNvPr>
              <p:cNvGrpSpPr/>
              <p:nvPr/>
            </p:nvGrpSpPr>
            <p:grpSpPr>
              <a:xfrm>
                <a:off x="6573831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8B04CBB3-EFA0-EA42-8613-87C083853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AB1AA7B-A66B-E744-A44A-3CA1B2C17780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F32DC094-D79C-3146-9E9E-65EC97B28CBC}"/>
                  </a:ext>
                </a:extLst>
              </p:cNvPr>
              <p:cNvSpPr/>
              <p:nvPr/>
            </p:nvSpPr>
            <p:spPr>
              <a:xfrm>
                <a:off x="7814784" y="21588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3408BC3-FB6E-0A4B-9DA4-0E48FA8E15A0}"/>
                  </a:ext>
                </a:extLst>
              </p:cNvPr>
              <p:cNvSpPr/>
              <p:nvPr/>
            </p:nvSpPr>
            <p:spPr>
              <a:xfrm>
                <a:off x="7967184" y="248604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A15D246-8C5B-7843-94B4-21FED9811228}"/>
                  </a:ext>
                </a:extLst>
              </p:cNvPr>
              <p:cNvSpPr/>
              <p:nvPr/>
            </p:nvSpPr>
            <p:spPr>
              <a:xfrm>
                <a:off x="8186819" y="27729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98A4F4C-723A-6F49-9BF6-7EE5D6903D27}"/>
                  </a:ext>
                </a:extLst>
              </p:cNvPr>
              <p:cNvSpPr/>
              <p:nvPr/>
            </p:nvSpPr>
            <p:spPr>
              <a:xfrm>
                <a:off x="8339219" y="222606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2AB7F8E-CA29-744A-AA1D-0EFE99CC9AFE}"/>
                  </a:ext>
                </a:extLst>
              </p:cNvPr>
              <p:cNvSpPr/>
              <p:nvPr/>
            </p:nvSpPr>
            <p:spPr>
              <a:xfrm>
                <a:off x="8339219" y="311356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6265022-D35B-234A-9A4C-220D1FB187D5}"/>
                  </a:ext>
                </a:extLst>
              </p:cNvPr>
              <p:cNvSpPr/>
              <p:nvPr/>
            </p:nvSpPr>
            <p:spPr>
              <a:xfrm>
                <a:off x="7873057" y="299702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DF08B35-131F-DF4F-A4EF-B8CCB19A9C35}"/>
                  </a:ext>
                </a:extLst>
              </p:cNvPr>
              <p:cNvSpPr/>
              <p:nvPr/>
            </p:nvSpPr>
            <p:spPr>
              <a:xfrm>
                <a:off x="8025457" y="336458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20E1A2C-9121-4D4B-9C08-BAE97464D971}"/>
                  </a:ext>
                </a:extLst>
              </p:cNvPr>
              <p:cNvSpPr/>
              <p:nvPr/>
            </p:nvSpPr>
            <p:spPr>
              <a:xfrm>
                <a:off x="7707212" y="328838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991882-6188-E64D-BC43-1C6035FEA630}"/>
                  </a:ext>
                </a:extLst>
              </p:cNvPr>
              <p:cNvSpPr/>
              <p:nvPr/>
            </p:nvSpPr>
            <p:spPr>
              <a:xfrm>
                <a:off x="7631013" y="27415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D715AA5-3B4A-554A-87AD-F7F298814B43}"/>
                  </a:ext>
                </a:extLst>
              </p:cNvPr>
              <p:cNvSpPr/>
              <p:nvPr/>
            </p:nvSpPr>
            <p:spPr>
              <a:xfrm>
                <a:off x="9352227" y="3023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FF095AB-201C-3A47-B34F-9C053DDE2EA0}"/>
                  </a:ext>
                </a:extLst>
              </p:cNvPr>
              <p:cNvSpPr/>
              <p:nvPr/>
            </p:nvSpPr>
            <p:spPr>
              <a:xfrm>
                <a:off x="9612203" y="321666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FAEFA5B-6BA2-6341-AD69-760159AF140F}"/>
                  </a:ext>
                </a:extLst>
              </p:cNvPr>
              <p:cNvSpPr/>
              <p:nvPr/>
            </p:nvSpPr>
            <p:spPr>
              <a:xfrm>
                <a:off x="9630133" y="36245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1CF2871-BB25-8646-999E-B9F96F94D27C}"/>
                  </a:ext>
                </a:extLst>
              </p:cNvPr>
              <p:cNvSpPr/>
              <p:nvPr/>
            </p:nvSpPr>
            <p:spPr>
              <a:xfrm>
                <a:off x="9298441" y="37769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2359ADB-9BD3-8043-810A-60DEF10EC365}"/>
                  </a:ext>
                </a:extLst>
              </p:cNvPr>
              <p:cNvSpPr/>
              <p:nvPr/>
            </p:nvSpPr>
            <p:spPr>
              <a:xfrm>
                <a:off x="9410500" y="348560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EE9E8FE-D46A-1546-B29F-163AFC0736BD}"/>
                  </a:ext>
                </a:extLst>
              </p:cNvPr>
              <p:cNvSpPr/>
              <p:nvPr/>
            </p:nvSpPr>
            <p:spPr>
              <a:xfrm>
                <a:off x="9141560" y="396969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2597241-5F0E-9246-8411-D208EB0CF94F}"/>
                  </a:ext>
                </a:extLst>
              </p:cNvPr>
              <p:cNvSpPr/>
              <p:nvPr/>
            </p:nvSpPr>
            <p:spPr>
              <a:xfrm>
                <a:off x="8150965" y="41220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A05522D-0342-9248-BED3-625B05496B16}"/>
                  </a:ext>
                </a:extLst>
              </p:cNvPr>
              <p:cNvSpPr/>
              <p:nvPr/>
            </p:nvSpPr>
            <p:spPr>
              <a:xfrm>
                <a:off x="8478176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47E7DEA-2145-9042-90BB-07A20251F61D}"/>
                  </a:ext>
                </a:extLst>
              </p:cNvPr>
              <p:cNvSpPr/>
              <p:nvPr/>
            </p:nvSpPr>
            <p:spPr>
              <a:xfrm>
                <a:off x="8805387" y="34452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89159AA-BB89-A64F-95F4-F77558A46953}"/>
                  </a:ext>
                </a:extLst>
              </p:cNvPr>
              <p:cNvSpPr/>
              <p:nvPr/>
            </p:nvSpPr>
            <p:spPr>
              <a:xfrm>
                <a:off x="8930893" y="2548801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AB0D0C0-BCCE-1E48-83A6-80E5B18D4134}"/>
                  </a:ext>
                </a:extLst>
              </p:cNvPr>
              <p:cNvSpPr/>
              <p:nvPr/>
            </p:nvSpPr>
            <p:spPr>
              <a:xfrm>
                <a:off x="9742196" y="221710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ECC8D54-F963-1945-9CFF-6AD5164CD751}"/>
                  </a:ext>
                </a:extLst>
              </p:cNvPr>
              <p:cNvSpPr/>
              <p:nvPr/>
            </p:nvSpPr>
            <p:spPr>
              <a:xfrm>
                <a:off x="9894596" y="273257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ACB2F7C-C35D-3542-AD30-490A45027F7A}"/>
                  </a:ext>
                </a:extLst>
              </p:cNvPr>
              <p:cNvSpPr/>
              <p:nvPr/>
            </p:nvSpPr>
            <p:spPr>
              <a:xfrm>
                <a:off x="9168458" y="199299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32A71D22-E1A1-DB45-8B0A-6841F49AA59E}"/>
                  </a:ext>
                </a:extLst>
              </p:cNvPr>
              <p:cNvSpPr/>
              <p:nvPr/>
            </p:nvSpPr>
            <p:spPr>
              <a:xfrm>
                <a:off x="7442757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4CBC2CB-98E1-C94A-AA49-92F475EA9FEC}"/>
                  </a:ext>
                </a:extLst>
              </p:cNvPr>
              <p:cNvSpPr/>
              <p:nvPr/>
            </p:nvSpPr>
            <p:spPr>
              <a:xfrm>
                <a:off x="10011136" y="42744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0CB3310-E599-CC45-805D-414A93ABA056}"/>
                  </a:ext>
                </a:extLst>
              </p:cNvPr>
              <p:cNvSpPr/>
              <p:nvPr/>
            </p:nvSpPr>
            <p:spPr>
              <a:xfrm>
                <a:off x="7290358" y="1984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2E3CAD7-229F-A049-9941-DAC02E7A274D}"/>
              </a:ext>
            </a:extLst>
          </p:cNvPr>
          <p:cNvGrpSpPr/>
          <p:nvPr/>
        </p:nvGrpSpPr>
        <p:grpSpPr>
          <a:xfrm>
            <a:off x="963499" y="4000096"/>
            <a:ext cx="10326908" cy="1880442"/>
            <a:chOff x="734899" y="2817651"/>
            <a:chExt cx="10326908" cy="1880442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D07918D-D05D-3346-A72E-D951DAFAFB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4899" y="2823727"/>
              <a:ext cx="2000270" cy="1853549"/>
              <a:chOff x="2335099" y="1221478"/>
              <a:chExt cx="4000539" cy="3707097"/>
            </a:xfrm>
          </p:grpSpPr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8A417BFF-AF26-B64B-8C5C-1D9FE2058609}"/>
                  </a:ext>
                </a:extLst>
              </p:cNvPr>
              <p:cNvCxnSpPr/>
              <p:nvPr/>
            </p:nvCxnSpPr>
            <p:spPr>
              <a:xfrm flipV="1">
                <a:off x="2811852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BBCA90EB-10A9-2C4F-BCBB-1A2F5914BD71}"/>
                  </a:ext>
                </a:extLst>
              </p:cNvPr>
              <p:cNvCxnSpPr/>
              <p:nvPr/>
            </p:nvCxnSpPr>
            <p:spPr>
              <a:xfrm>
                <a:off x="2811852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DE6AF6F1-CF33-1A4B-8397-11450790F64A}"/>
                  </a:ext>
                </a:extLst>
              </p:cNvPr>
              <p:cNvGrpSpPr/>
              <p:nvPr/>
            </p:nvGrpSpPr>
            <p:grpSpPr>
              <a:xfrm>
                <a:off x="5801685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32E40FA0-108B-5A49-B591-A26CC1C7EDB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5344C0E9-1455-3346-AE15-853AC4AE7C3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83D60A89-74BD-B94B-A96A-66DE43088362}"/>
                  </a:ext>
                </a:extLst>
              </p:cNvPr>
              <p:cNvGrpSpPr/>
              <p:nvPr/>
            </p:nvGrpSpPr>
            <p:grpSpPr>
              <a:xfrm>
                <a:off x="43410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610274C-1AAE-0A47-8889-134E552774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9AC350E2-AACA-294F-8F4B-89CA6FC3DC6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3129448-F1FE-6242-BB4F-B6ACB8990E7B}"/>
                  </a:ext>
                </a:extLst>
              </p:cNvPr>
              <p:cNvGrpSpPr/>
              <p:nvPr/>
            </p:nvGrpSpPr>
            <p:grpSpPr>
              <a:xfrm>
                <a:off x="2335099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B35DEFE8-DAEF-1C41-A8DF-36C68D21F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C2AB2FC2-C0AC-4549-BA82-F74EEAE43422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76E86E0-EB65-7844-8FBD-067A465EC536}"/>
                  </a:ext>
                </a:extLst>
              </p:cNvPr>
              <p:cNvGrpSpPr/>
              <p:nvPr/>
            </p:nvGrpSpPr>
            <p:grpSpPr>
              <a:xfrm>
                <a:off x="2335099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781CA4F3-A686-C648-B356-9CCDCFCAB3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6279CBB5-C677-1E45-AC36-E216BCE61A21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F92321B-F5DC-BF42-8B7B-B48DAB25322D}"/>
                  </a:ext>
                </a:extLst>
              </p:cNvPr>
              <p:cNvSpPr/>
              <p:nvPr/>
            </p:nvSpPr>
            <p:spPr>
              <a:xfrm>
                <a:off x="2823142" y="1584970"/>
                <a:ext cx="3188698" cy="30128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0B1E58C6-31E7-E44D-8F8F-758D756C4FBB}"/>
                  </a:ext>
                </a:extLst>
              </p:cNvPr>
              <p:cNvSpPr/>
              <p:nvPr/>
            </p:nvSpPr>
            <p:spPr>
              <a:xfrm>
                <a:off x="3405851" y="1604227"/>
                <a:ext cx="2653302" cy="2164977"/>
              </a:xfrm>
              <a:custGeom>
                <a:avLst/>
                <a:gdLst>
                  <a:gd name="connsiteX0" fmla="*/ 44572 w 2653302"/>
                  <a:gd name="connsiteY0" fmla="*/ 0 h 2164977"/>
                  <a:gd name="connsiteX1" fmla="*/ 353855 w 2653302"/>
                  <a:gd name="connsiteY1" fmla="*/ 1761565 h 2164977"/>
                  <a:gd name="connsiteX2" fmla="*/ 2653302 w 2653302"/>
                  <a:gd name="connsiteY2" fmla="*/ 2164977 h 2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3302" h="2164977">
                    <a:moveTo>
                      <a:pt x="44572" y="0"/>
                    </a:moveTo>
                    <a:cubicBezTo>
                      <a:pt x="-18181" y="700368"/>
                      <a:pt x="-80933" y="1400736"/>
                      <a:pt x="353855" y="1761565"/>
                    </a:cubicBezTo>
                    <a:cubicBezTo>
                      <a:pt x="788643" y="2122395"/>
                      <a:pt x="1720972" y="2143686"/>
                      <a:pt x="2653302" y="2164977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90B81407-ADD6-5544-B42C-D566419B2770}"/>
                  </a:ext>
                </a:extLst>
              </p:cNvPr>
              <p:cNvSpPr/>
              <p:nvPr/>
            </p:nvSpPr>
            <p:spPr>
              <a:xfrm>
                <a:off x="3423530" y="1590780"/>
                <a:ext cx="2595282" cy="2178424"/>
              </a:xfrm>
              <a:custGeom>
                <a:avLst/>
                <a:gdLst>
                  <a:gd name="connsiteX0" fmla="*/ 0 w 2595282"/>
                  <a:gd name="connsiteY0" fmla="*/ 0 h 2178424"/>
                  <a:gd name="connsiteX1" fmla="*/ 2595282 w 2595282"/>
                  <a:gd name="connsiteY1" fmla="*/ 26894 h 2178424"/>
                  <a:gd name="connsiteX2" fmla="*/ 2581835 w 2595282"/>
                  <a:gd name="connsiteY2" fmla="*/ 2178424 h 2178424"/>
                  <a:gd name="connsiteX3" fmla="*/ 0 w 2595282"/>
                  <a:gd name="connsiteY3" fmla="*/ 0 h 217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5282" h="2178424">
                    <a:moveTo>
                      <a:pt x="0" y="0"/>
                    </a:moveTo>
                    <a:lnTo>
                      <a:pt x="2595282" y="26894"/>
                    </a:lnTo>
                    <a:cubicBezTo>
                      <a:pt x="2590800" y="744071"/>
                      <a:pt x="2586317" y="1461247"/>
                      <a:pt x="2581835" y="21784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37F27411-553B-AC45-BE2F-BB29E8940A90}"/>
                  </a:ext>
                </a:extLst>
              </p:cNvPr>
              <p:cNvSpPr/>
              <p:nvPr/>
            </p:nvSpPr>
            <p:spPr>
              <a:xfrm>
                <a:off x="3202433" y="20512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86B6FB0-5488-CE4D-B02D-AD7D45F6CB02}"/>
                  </a:ext>
                </a:extLst>
              </p:cNvPr>
              <p:cNvSpPr/>
              <p:nvPr/>
            </p:nvSpPr>
            <p:spPr>
              <a:xfrm>
                <a:off x="3220363" y="258015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DCA2378-F5F7-6241-B8E6-45DBDECE79C1}"/>
                  </a:ext>
                </a:extLst>
              </p:cNvPr>
              <p:cNvSpPr/>
              <p:nvPr/>
            </p:nvSpPr>
            <p:spPr>
              <a:xfrm>
                <a:off x="3386210" y="31494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6C993A9-D8B9-F544-85AE-376105C48F34}"/>
                  </a:ext>
                </a:extLst>
              </p:cNvPr>
              <p:cNvSpPr/>
              <p:nvPr/>
            </p:nvSpPr>
            <p:spPr>
              <a:xfrm>
                <a:off x="3794103" y="351696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5D4B4D4-D57D-7E4F-B03E-FE2A5B2A77B0}"/>
                  </a:ext>
                </a:extLst>
              </p:cNvPr>
              <p:cNvSpPr/>
              <p:nvPr/>
            </p:nvSpPr>
            <p:spPr>
              <a:xfrm>
                <a:off x="4215443" y="368281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11962FA-7764-1B47-B9E7-4F65C5464C8B}"/>
                  </a:ext>
                </a:extLst>
              </p:cNvPr>
              <p:cNvSpPr/>
              <p:nvPr/>
            </p:nvSpPr>
            <p:spPr>
              <a:xfrm>
                <a:off x="4744359" y="380831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25B523A-A004-4F4F-A237-AE23B9B23320}"/>
                  </a:ext>
                </a:extLst>
              </p:cNvPr>
              <p:cNvSpPr/>
              <p:nvPr/>
            </p:nvSpPr>
            <p:spPr>
              <a:xfrm>
                <a:off x="5676685" y="354385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C46B6FE-5811-9D41-8E9A-4C56E63D269D}"/>
                  </a:ext>
                </a:extLst>
              </p:cNvPr>
              <p:cNvSpPr/>
              <p:nvPr/>
            </p:nvSpPr>
            <p:spPr>
              <a:xfrm>
                <a:off x="4995371" y="352144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A28F0C6-7638-9545-8842-28067C3A2722}"/>
                  </a:ext>
                </a:extLst>
              </p:cNvPr>
              <p:cNvSpPr/>
              <p:nvPr/>
            </p:nvSpPr>
            <p:spPr>
              <a:xfrm>
                <a:off x="4394739" y="345869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9EBFE09-F592-2E44-8053-9332867695A8}"/>
                  </a:ext>
                </a:extLst>
              </p:cNvPr>
              <p:cNvSpPr/>
              <p:nvPr/>
            </p:nvSpPr>
            <p:spPr>
              <a:xfrm>
                <a:off x="3686531" y="305976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D71E8AB-3D04-934A-8F38-550E5A9B4674}"/>
                  </a:ext>
                </a:extLst>
              </p:cNvPr>
              <p:cNvSpPr/>
              <p:nvPr/>
            </p:nvSpPr>
            <p:spPr>
              <a:xfrm>
                <a:off x="3489309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AA7A26B-7555-AF4A-AB95-C63713F47E0D}"/>
                  </a:ext>
                </a:extLst>
              </p:cNvPr>
              <p:cNvSpPr/>
              <p:nvPr/>
            </p:nvSpPr>
            <p:spPr>
              <a:xfrm>
                <a:off x="3534133" y="17912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A921323-7608-8643-9C68-404949738F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1319" y="2821030"/>
              <a:ext cx="2000270" cy="1853549"/>
              <a:chOff x="7192927" y="1221478"/>
              <a:chExt cx="4000539" cy="3707097"/>
            </a:xfrm>
          </p:grpSpPr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2C331635-92A6-3C4A-89E8-4086B7C14427}"/>
                  </a:ext>
                </a:extLst>
              </p:cNvPr>
              <p:cNvCxnSpPr/>
              <p:nvPr/>
            </p:nvCxnSpPr>
            <p:spPr>
              <a:xfrm flipV="1">
                <a:off x="7669680" y="1221478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27E5DB04-DBB8-AE40-A817-6DA4C27E127B}"/>
                  </a:ext>
                </a:extLst>
              </p:cNvPr>
              <p:cNvCxnSpPr/>
              <p:nvPr/>
            </p:nvCxnSpPr>
            <p:spPr>
              <a:xfrm>
                <a:off x="7669680" y="4622600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D63ACCB-D2F5-DA42-9B55-9BA94D811835}"/>
                  </a:ext>
                </a:extLst>
              </p:cNvPr>
              <p:cNvGrpSpPr/>
              <p:nvPr/>
            </p:nvGrpSpPr>
            <p:grpSpPr>
              <a:xfrm>
                <a:off x="10659513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55F2BE7F-7C1F-6B46-A6AA-41D24DFA3BD0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A1809F02-4C43-014D-BB2C-8D074F7BC4C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D6ADC3D-DB34-994D-A263-B6E62D72B4CE}"/>
                  </a:ext>
                </a:extLst>
              </p:cNvPr>
              <p:cNvGrpSpPr/>
              <p:nvPr/>
            </p:nvGrpSpPr>
            <p:grpSpPr>
              <a:xfrm>
                <a:off x="9198841" y="4577444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4EC95F51-E54D-D549-A830-DBD23C2DA8F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B53F577C-9241-2F43-BF40-7F9A305BA7A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C3EBD0FB-E31D-A84C-807E-0FFD21A40B7E}"/>
                  </a:ext>
                </a:extLst>
              </p:cNvPr>
              <p:cNvGrpSpPr/>
              <p:nvPr/>
            </p:nvGrpSpPr>
            <p:grpSpPr>
              <a:xfrm>
                <a:off x="7192927" y="1459917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943A5F61-05AB-5B4E-82B7-332BF39D6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2A62DBCC-A3F5-714D-8FB8-A8466EF94257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40E2A81-DC32-2F48-828A-D4555FB1A361}"/>
                  </a:ext>
                </a:extLst>
              </p:cNvPr>
              <p:cNvGrpSpPr/>
              <p:nvPr/>
            </p:nvGrpSpPr>
            <p:grpSpPr>
              <a:xfrm>
                <a:off x="7192927" y="278353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95286BA2-2C9C-3448-B2B7-B20EE10B6C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802F292A-E725-D743-9609-73FA054690EB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6C31825-346F-D344-99E9-EB04CCCA0FDE}"/>
                  </a:ext>
                </a:extLst>
              </p:cNvPr>
              <p:cNvSpPr/>
              <p:nvPr/>
            </p:nvSpPr>
            <p:spPr>
              <a:xfrm>
                <a:off x="7694417" y="1584970"/>
                <a:ext cx="3188698" cy="30128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B417E52-446E-6541-B10F-75B8E0F2208C}"/>
                  </a:ext>
                </a:extLst>
              </p:cNvPr>
              <p:cNvSpPr/>
              <p:nvPr/>
            </p:nvSpPr>
            <p:spPr>
              <a:xfrm>
                <a:off x="7689687" y="2232861"/>
                <a:ext cx="1519522" cy="2181802"/>
              </a:xfrm>
              <a:custGeom>
                <a:avLst/>
                <a:gdLst>
                  <a:gd name="connsiteX0" fmla="*/ 13447 w 1519522"/>
                  <a:gd name="connsiteY0" fmla="*/ 110954 h 2181802"/>
                  <a:gd name="connsiteX1" fmla="*/ 1519518 w 1519522"/>
                  <a:gd name="connsiteY1" fmla="*/ 231978 h 2181802"/>
                  <a:gd name="connsiteX2" fmla="*/ 0 w 1519522"/>
                  <a:gd name="connsiteY2" fmla="*/ 2181802 h 218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9522" h="2181802">
                    <a:moveTo>
                      <a:pt x="13447" y="110954"/>
                    </a:moveTo>
                    <a:cubicBezTo>
                      <a:pt x="767603" y="-1105"/>
                      <a:pt x="1521759" y="-113163"/>
                      <a:pt x="1519518" y="231978"/>
                    </a:cubicBezTo>
                    <a:cubicBezTo>
                      <a:pt x="1517277" y="577119"/>
                      <a:pt x="758638" y="1379460"/>
                      <a:pt x="0" y="2181802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C12D8FAC-01F8-1949-8421-0C61DAC72D71}"/>
                  </a:ext>
                </a:extLst>
              </p:cNvPr>
              <p:cNvSpPr/>
              <p:nvPr/>
            </p:nvSpPr>
            <p:spPr>
              <a:xfrm>
                <a:off x="7866532" y="24204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AA3FB87-0317-C249-BA12-DF5D0E2A1237}"/>
                  </a:ext>
                </a:extLst>
              </p:cNvPr>
              <p:cNvSpPr/>
              <p:nvPr/>
            </p:nvSpPr>
            <p:spPr>
              <a:xfrm>
                <a:off x="8274425" y="237116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DF05B6FC-22AF-8349-BB2B-AB68214BD538}"/>
                  </a:ext>
                </a:extLst>
              </p:cNvPr>
              <p:cNvSpPr/>
              <p:nvPr/>
            </p:nvSpPr>
            <p:spPr>
              <a:xfrm>
                <a:off x="8857129" y="232185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A1DA99F-71DE-9648-B954-B29E72B4ACF3}"/>
                  </a:ext>
                </a:extLst>
              </p:cNvPr>
              <p:cNvSpPr/>
              <p:nvPr/>
            </p:nvSpPr>
            <p:spPr>
              <a:xfrm>
                <a:off x="8700248" y="282387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BD778F32-FD2D-0642-A273-DF238FD555BA}"/>
                  </a:ext>
                </a:extLst>
              </p:cNvPr>
              <p:cNvSpPr/>
              <p:nvPr/>
            </p:nvSpPr>
            <p:spPr>
              <a:xfrm>
                <a:off x="8382003" y="32721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7985CDD-FA47-EF42-9EEA-3156DC298C76}"/>
                  </a:ext>
                </a:extLst>
              </p:cNvPr>
              <p:cNvSpPr/>
              <p:nvPr/>
            </p:nvSpPr>
            <p:spPr>
              <a:xfrm>
                <a:off x="7862053" y="3801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3404AB0-9F16-374A-8B11-FFC38AFC54D8}"/>
                  </a:ext>
                </a:extLst>
              </p:cNvPr>
              <p:cNvSpPr/>
              <p:nvPr/>
            </p:nvSpPr>
            <p:spPr>
              <a:xfrm>
                <a:off x="8014453" y="418202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5B940C26-7C01-F644-90FA-B67228F3BF57}"/>
                  </a:ext>
                </a:extLst>
              </p:cNvPr>
              <p:cNvSpPr/>
              <p:nvPr/>
            </p:nvSpPr>
            <p:spPr>
              <a:xfrm>
                <a:off x="8610604" y="360829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9DF21147-E829-BD44-BA32-822B06D522D8}"/>
                  </a:ext>
                </a:extLst>
              </p:cNvPr>
              <p:cNvSpPr/>
              <p:nvPr/>
            </p:nvSpPr>
            <p:spPr>
              <a:xfrm>
                <a:off x="9031944" y="296731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5840707E-CC17-7145-906D-D3B0EFB1C598}"/>
                  </a:ext>
                </a:extLst>
              </p:cNvPr>
              <p:cNvSpPr/>
              <p:nvPr/>
            </p:nvSpPr>
            <p:spPr>
              <a:xfrm>
                <a:off x="9278473" y="225910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FFB3E43-312D-E74C-86EF-42F258EFB897}"/>
                  </a:ext>
                </a:extLst>
              </p:cNvPr>
              <p:cNvSpPr/>
              <p:nvPr/>
            </p:nvSpPr>
            <p:spPr>
              <a:xfrm>
                <a:off x="8650947" y="200809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3AE4BA59-1BEA-A24A-8945-35A1D0285B21}"/>
                  </a:ext>
                </a:extLst>
              </p:cNvPr>
              <p:cNvSpPr/>
              <p:nvPr/>
            </p:nvSpPr>
            <p:spPr>
              <a:xfrm>
                <a:off x="7942739" y="2052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067D5B9C-F9A3-1946-B3C0-72AC25D6A6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2175" y="2817651"/>
              <a:ext cx="2000270" cy="1853549"/>
              <a:chOff x="1969457" y="1271239"/>
              <a:chExt cx="4000539" cy="3707097"/>
            </a:xfrm>
          </p:grpSpPr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2ECDE81C-56B8-C240-B712-38E39FBB53B1}"/>
                  </a:ext>
                </a:extLst>
              </p:cNvPr>
              <p:cNvCxnSpPr/>
              <p:nvPr/>
            </p:nvCxnSpPr>
            <p:spPr>
              <a:xfrm flipV="1">
                <a:off x="2446210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F01432BC-0492-7144-8A66-B7376BD26497}"/>
                  </a:ext>
                </a:extLst>
              </p:cNvPr>
              <p:cNvCxnSpPr/>
              <p:nvPr/>
            </p:nvCxnSpPr>
            <p:spPr>
              <a:xfrm>
                <a:off x="2446210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6403A93-1D3E-B042-BFB1-E5FB494DC4AC}"/>
                  </a:ext>
                </a:extLst>
              </p:cNvPr>
              <p:cNvGrpSpPr/>
              <p:nvPr/>
            </p:nvGrpSpPr>
            <p:grpSpPr>
              <a:xfrm>
                <a:off x="5436043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F977B6DC-182E-754F-BC8A-B43E77262B1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7B3CCE7B-698C-E34A-9606-93B6CF716227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7F915A12-07F8-954E-8E52-BCAFD202EB6A}"/>
                  </a:ext>
                </a:extLst>
              </p:cNvPr>
              <p:cNvGrpSpPr/>
              <p:nvPr/>
            </p:nvGrpSpPr>
            <p:grpSpPr>
              <a:xfrm>
                <a:off x="3975371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7F500F4-7485-D547-A2A9-2CEFE5ACED2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E6B075AC-75FA-6B43-B8DD-8C434A7C2F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50959A4A-D933-D943-8E5E-48EA51DD5963}"/>
                  </a:ext>
                </a:extLst>
              </p:cNvPr>
              <p:cNvGrpSpPr/>
              <p:nvPr/>
            </p:nvGrpSpPr>
            <p:grpSpPr>
              <a:xfrm>
                <a:off x="1969457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AE3C4874-F0D7-AF4C-BE68-81F623AC5D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6F16D74C-589A-6143-998B-0E8949F6A853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C0DE836-926F-F048-BCC1-058767DBEA6F}"/>
                  </a:ext>
                </a:extLst>
              </p:cNvPr>
              <p:cNvGrpSpPr/>
              <p:nvPr/>
            </p:nvGrpSpPr>
            <p:grpSpPr>
              <a:xfrm>
                <a:off x="1969457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A8F0E947-A919-0D4F-A26C-0540EE5C0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D7A69882-5D80-CD4A-8BE9-417FD24A8E74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187143A5-ED2F-734F-81BA-238A9C3743DC}"/>
                  </a:ext>
                </a:extLst>
              </p:cNvPr>
              <p:cNvSpPr/>
              <p:nvPr/>
            </p:nvSpPr>
            <p:spPr>
              <a:xfrm>
                <a:off x="2470947" y="1634731"/>
                <a:ext cx="3188698" cy="30128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84FCE723-8293-5748-B3BB-6DDD2BBA0F61}"/>
                  </a:ext>
                </a:extLst>
              </p:cNvPr>
              <p:cNvSpPr/>
              <p:nvPr/>
            </p:nvSpPr>
            <p:spPr>
              <a:xfrm>
                <a:off x="2775345" y="2124635"/>
                <a:ext cx="744866" cy="739589"/>
              </a:xfrm>
              <a:custGeom>
                <a:avLst/>
                <a:gdLst>
                  <a:gd name="connsiteX0" fmla="*/ 121178 w 744866"/>
                  <a:gd name="connsiteY0" fmla="*/ 26894 h 739589"/>
                  <a:gd name="connsiteX1" fmla="*/ 121178 w 744866"/>
                  <a:gd name="connsiteY1" fmla="*/ 26894 h 739589"/>
                  <a:gd name="connsiteX2" fmla="*/ 154 w 744866"/>
                  <a:gd name="connsiteY2" fmla="*/ 295836 h 739589"/>
                  <a:gd name="connsiteX3" fmla="*/ 27048 w 744866"/>
                  <a:gd name="connsiteY3" fmla="*/ 470647 h 739589"/>
                  <a:gd name="connsiteX4" fmla="*/ 53943 w 744866"/>
                  <a:gd name="connsiteY4" fmla="*/ 497541 h 739589"/>
                  <a:gd name="connsiteX5" fmla="*/ 107731 w 744866"/>
                  <a:gd name="connsiteY5" fmla="*/ 578224 h 739589"/>
                  <a:gd name="connsiteX6" fmla="*/ 215307 w 744866"/>
                  <a:gd name="connsiteY6" fmla="*/ 672353 h 739589"/>
                  <a:gd name="connsiteX7" fmla="*/ 255648 w 744866"/>
                  <a:gd name="connsiteY7" fmla="*/ 699247 h 739589"/>
                  <a:gd name="connsiteX8" fmla="*/ 336331 w 744866"/>
                  <a:gd name="connsiteY8" fmla="*/ 726141 h 739589"/>
                  <a:gd name="connsiteX9" fmla="*/ 376672 w 744866"/>
                  <a:gd name="connsiteY9" fmla="*/ 739589 h 739589"/>
                  <a:gd name="connsiteX10" fmla="*/ 524590 w 744866"/>
                  <a:gd name="connsiteY10" fmla="*/ 726141 h 739589"/>
                  <a:gd name="connsiteX11" fmla="*/ 605272 w 744866"/>
                  <a:gd name="connsiteY11" fmla="*/ 699247 h 739589"/>
                  <a:gd name="connsiteX12" fmla="*/ 632166 w 744866"/>
                  <a:gd name="connsiteY12" fmla="*/ 658906 h 739589"/>
                  <a:gd name="connsiteX13" fmla="*/ 672507 w 744866"/>
                  <a:gd name="connsiteY13" fmla="*/ 618565 h 739589"/>
                  <a:gd name="connsiteX14" fmla="*/ 685954 w 744866"/>
                  <a:gd name="connsiteY14" fmla="*/ 578224 h 739589"/>
                  <a:gd name="connsiteX15" fmla="*/ 712848 w 744866"/>
                  <a:gd name="connsiteY15" fmla="*/ 537883 h 739589"/>
                  <a:gd name="connsiteX16" fmla="*/ 726295 w 744866"/>
                  <a:gd name="connsiteY16" fmla="*/ 282389 h 739589"/>
                  <a:gd name="connsiteX17" fmla="*/ 699401 w 744866"/>
                  <a:gd name="connsiteY17" fmla="*/ 201706 h 739589"/>
                  <a:gd name="connsiteX18" fmla="*/ 685954 w 744866"/>
                  <a:gd name="connsiteY18" fmla="*/ 161365 h 739589"/>
                  <a:gd name="connsiteX19" fmla="*/ 645613 w 744866"/>
                  <a:gd name="connsiteY19" fmla="*/ 134471 h 739589"/>
                  <a:gd name="connsiteX20" fmla="*/ 618719 w 744866"/>
                  <a:gd name="connsiteY20" fmla="*/ 94130 h 739589"/>
                  <a:gd name="connsiteX21" fmla="*/ 497695 w 744866"/>
                  <a:gd name="connsiteY21" fmla="*/ 26894 h 739589"/>
                  <a:gd name="connsiteX22" fmla="*/ 443907 w 744866"/>
                  <a:gd name="connsiteY22" fmla="*/ 13447 h 739589"/>
                  <a:gd name="connsiteX23" fmla="*/ 255648 w 744866"/>
                  <a:gd name="connsiteY23" fmla="*/ 0 h 739589"/>
                  <a:gd name="connsiteX24" fmla="*/ 174966 w 744866"/>
                  <a:gd name="connsiteY24" fmla="*/ 13447 h 739589"/>
                  <a:gd name="connsiteX25" fmla="*/ 121178 w 744866"/>
                  <a:gd name="connsiteY25" fmla="*/ 26894 h 73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44866" h="739589">
                    <a:moveTo>
                      <a:pt x="121178" y="26894"/>
                    </a:moveTo>
                    <a:lnTo>
                      <a:pt x="121178" y="26894"/>
                    </a:lnTo>
                    <a:cubicBezTo>
                      <a:pt x="80837" y="116541"/>
                      <a:pt x="25484" y="200849"/>
                      <a:pt x="154" y="295836"/>
                    </a:cubicBezTo>
                    <a:cubicBezTo>
                      <a:pt x="-1040" y="300313"/>
                      <a:pt x="4407" y="432912"/>
                      <a:pt x="27048" y="470647"/>
                    </a:cubicBezTo>
                    <a:cubicBezTo>
                      <a:pt x="33571" y="481518"/>
                      <a:pt x="44978" y="488576"/>
                      <a:pt x="53943" y="497541"/>
                    </a:cubicBezTo>
                    <a:cubicBezTo>
                      <a:pt x="77574" y="568437"/>
                      <a:pt x="51771" y="511072"/>
                      <a:pt x="107731" y="578224"/>
                    </a:cubicBezTo>
                    <a:cubicBezTo>
                      <a:pt x="177767" y="662268"/>
                      <a:pt x="70752" y="575983"/>
                      <a:pt x="215307" y="672353"/>
                    </a:cubicBezTo>
                    <a:cubicBezTo>
                      <a:pt x="228754" y="681318"/>
                      <a:pt x="240316" y="694136"/>
                      <a:pt x="255648" y="699247"/>
                    </a:cubicBezTo>
                    <a:lnTo>
                      <a:pt x="336331" y="726141"/>
                    </a:lnTo>
                    <a:lnTo>
                      <a:pt x="376672" y="739589"/>
                    </a:lnTo>
                    <a:cubicBezTo>
                      <a:pt x="425978" y="735106"/>
                      <a:pt x="475834" y="734745"/>
                      <a:pt x="524590" y="726141"/>
                    </a:cubicBezTo>
                    <a:cubicBezTo>
                      <a:pt x="552507" y="721214"/>
                      <a:pt x="605272" y="699247"/>
                      <a:pt x="605272" y="699247"/>
                    </a:cubicBezTo>
                    <a:cubicBezTo>
                      <a:pt x="614237" y="685800"/>
                      <a:pt x="621820" y="671321"/>
                      <a:pt x="632166" y="658906"/>
                    </a:cubicBezTo>
                    <a:cubicBezTo>
                      <a:pt x="644340" y="644297"/>
                      <a:pt x="661958" y="634388"/>
                      <a:pt x="672507" y="618565"/>
                    </a:cubicBezTo>
                    <a:cubicBezTo>
                      <a:pt x="680370" y="606771"/>
                      <a:pt x="679615" y="590902"/>
                      <a:pt x="685954" y="578224"/>
                    </a:cubicBezTo>
                    <a:cubicBezTo>
                      <a:pt x="693182" y="563769"/>
                      <a:pt x="703883" y="551330"/>
                      <a:pt x="712848" y="537883"/>
                    </a:cubicBezTo>
                    <a:cubicBezTo>
                      <a:pt x="752812" y="417993"/>
                      <a:pt x="753075" y="451993"/>
                      <a:pt x="726295" y="282389"/>
                    </a:cubicBezTo>
                    <a:cubicBezTo>
                      <a:pt x="721874" y="254387"/>
                      <a:pt x="708366" y="228600"/>
                      <a:pt x="699401" y="201706"/>
                    </a:cubicBezTo>
                    <a:cubicBezTo>
                      <a:pt x="694919" y="188259"/>
                      <a:pt x="697748" y="169228"/>
                      <a:pt x="685954" y="161365"/>
                    </a:cubicBezTo>
                    <a:lnTo>
                      <a:pt x="645613" y="134471"/>
                    </a:lnTo>
                    <a:cubicBezTo>
                      <a:pt x="636648" y="121024"/>
                      <a:pt x="630882" y="104772"/>
                      <a:pt x="618719" y="94130"/>
                    </a:cubicBezTo>
                    <a:cubicBezTo>
                      <a:pt x="572018" y="53266"/>
                      <a:pt x="548627" y="41446"/>
                      <a:pt x="497695" y="26894"/>
                    </a:cubicBezTo>
                    <a:cubicBezTo>
                      <a:pt x="479925" y="21817"/>
                      <a:pt x="462275" y="15488"/>
                      <a:pt x="443907" y="13447"/>
                    </a:cubicBezTo>
                    <a:cubicBezTo>
                      <a:pt x="381379" y="6499"/>
                      <a:pt x="318401" y="4482"/>
                      <a:pt x="255648" y="0"/>
                    </a:cubicBezTo>
                    <a:cubicBezTo>
                      <a:pt x="228754" y="4482"/>
                      <a:pt x="201582" y="7532"/>
                      <a:pt x="174966" y="13447"/>
                    </a:cubicBezTo>
                    <a:cubicBezTo>
                      <a:pt x="161129" y="16522"/>
                      <a:pt x="130143" y="24653"/>
                      <a:pt x="121178" y="2689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7F13A99B-10EA-6944-989A-61FFAA1548C2}"/>
                  </a:ext>
                </a:extLst>
              </p:cNvPr>
              <p:cNvSpPr/>
              <p:nvPr/>
            </p:nvSpPr>
            <p:spPr>
              <a:xfrm>
                <a:off x="4120205" y="2232212"/>
                <a:ext cx="1089309" cy="1277470"/>
              </a:xfrm>
              <a:custGeom>
                <a:avLst/>
                <a:gdLst>
                  <a:gd name="connsiteX0" fmla="*/ 0 w 1089309"/>
                  <a:gd name="connsiteY0" fmla="*/ 215153 h 1277470"/>
                  <a:gd name="connsiteX1" fmla="*/ 0 w 1089309"/>
                  <a:gd name="connsiteY1" fmla="*/ 215153 h 1277470"/>
                  <a:gd name="connsiteX2" fmla="*/ 94130 w 1089309"/>
                  <a:gd name="connsiteY2" fmla="*/ 887506 h 1277470"/>
                  <a:gd name="connsiteX3" fmla="*/ 80683 w 1089309"/>
                  <a:gd name="connsiteY3" fmla="*/ 941294 h 1277470"/>
                  <a:gd name="connsiteX4" fmla="*/ 134471 w 1089309"/>
                  <a:gd name="connsiteY4" fmla="*/ 1196788 h 1277470"/>
                  <a:gd name="connsiteX5" fmla="*/ 255494 w 1089309"/>
                  <a:gd name="connsiteY5" fmla="*/ 1250576 h 1277470"/>
                  <a:gd name="connsiteX6" fmla="*/ 295835 w 1089309"/>
                  <a:gd name="connsiteY6" fmla="*/ 1264023 h 1277470"/>
                  <a:gd name="connsiteX7" fmla="*/ 336177 w 1089309"/>
                  <a:gd name="connsiteY7" fmla="*/ 1277470 h 1277470"/>
                  <a:gd name="connsiteX8" fmla="*/ 578224 w 1089309"/>
                  <a:gd name="connsiteY8" fmla="*/ 1264023 h 1277470"/>
                  <a:gd name="connsiteX9" fmla="*/ 739588 w 1089309"/>
                  <a:gd name="connsiteY9" fmla="*/ 1183341 h 1277470"/>
                  <a:gd name="connsiteX10" fmla="*/ 766483 w 1089309"/>
                  <a:gd name="connsiteY10" fmla="*/ 1156447 h 1277470"/>
                  <a:gd name="connsiteX11" fmla="*/ 806824 w 1089309"/>
                  <a:gd name="connsiteY11" fmla="*/ 1129553 h 1277470"/>
                  <a:gd name="connsiteX12" fmla="*/ 833718 w 1089309"/>
                  <a:gd name="connsiteY12" fmla="*/ 1089212 h 1277470"/>
                  <a:gd name="connsiteX13" fmla="*/ 914400 w 1089309"/>
                  <a:gd name="connsiteY13" fmla="*/ 1021976 h 1277470"/>
                  <a:gd name="connsiteX14" fmla="*/ 981635 w 1089309"/>
                  <a:gd name="connsiteY14" fmla="*/ 941294 h 1277470"/>
                  <a:gd name="connsiteX15" fmla="*/ 1021977 w 1089309"/>
                  <a:gd name="connsiteY15" fmla="*/ 860612 h 1277470"/>
                  <a:gd name="connsiteX16" fmla="*/ 1062318 w 1089309"/>
                  <a:gd name="connsiteY16" fmla="*/ 779929 h 1277470"/>
                  <a:gd name="connsiteX17" fmla="*/ 1075765 w 1089309"/>
                  <a:gd name="connsiteY17" fmla="*/ 726141 h 1277470"/>
                  <a:gd name="connsiteX18" fmla="*/ 1089212 w 1089309"/>
                  <a:gd name="connsiteY18" fmla="*/ 685800 h 1277470"/>
                  <a:gd name="connsiteX19" fmla="*/ 1062318 w 1089309"/>
                  <a:gd name="connsiteY19" fmla="*/ 457200 h 1277470"/>
                  <a:gd name="connsiteX20" fmla="*/ 1035424 w 1089309"/>
                  <a:gd name="connsiteY20" fmla="*/ 389964 h 1277470"/>
                  <a:gd name="connsiteX21" fmla="*/ 981635 w 1089309"/>
                  <a:gd name="connsiteY21" fmla="*/ 309282 h 1277470"/>
                  <a:gd name="connsiteX22" fmla="*/ 927847 w 1089309"/>
                  <a:gd name="connsiteY22" fmla="*/ 228600 h 1277470"/>
                  <a:gd name="connsiteX23" fmla="*/ 900953 w 1089309"/>
                  <a:gd name="connsiteY23" fmla="*/ 174812 h 1277470"/>
                  <a:gd name="connsiteX24" fmla="*/ 833718 w 1089309"/>
                  <a:gd name="connsiteY24" fmla="*/ 107576 h 1277470"/>
                  <a:gd name="connsiteX25" fmla="*/ 793377 w 1089309"/>
                  <a:gd name="connsiteY25" fmla="*/ 67235 h 1277470"/>
                  <a:gd name="connsiteX26" fmla="*/ 672353 w 1089309"/>
                  <a:gd name="connsiteY26" fmla="*/ 13447 h 1277470"/>
                  <a:gd name="connsiteX27" fmla="*/ 632012 w 1089309"/>
                  <a:gd name="connsiteY27" fmla="*/ 0 h 1277470"/>
                  <a:gd name="connsiteX28" fmla="*/ 336177 w 1089309"/>
                  <a:gd name="connsiteY28" fmla="*/ 13447 h 1277470"/>
                  <a:gd name="connsiteX29" fmla="*/ 134471 w 1089309"/>
                  <a:gd name="connsiteY29" fmla="*/ 53788 h 1277470"/>
                  <a:gd name="connsiteX30" fmla="*/ 94130 w 1089309"/>
                  <a:gd name="connsiteY30" fmla="*/ 67235 h 1277470"/>
                  <a:gd name="connsiteX31" fmla="*/ 53788 w 1089309"/>
                  <a:gd name="connsiteY31" fmla="*/ 134470 h 1277470"/>
                  <a:gd name="connsiteX32" fmla="*/ 0 w 1089309"/>
                  <a:gd name="connsiteY32" fmla="*/ 215153 h 127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89309" h="1277470">
                    <a:moveTo>
                      <a:pt x="0" y="215153"/>
                    </a:moveTo>
                    <a:lnTo>
                      <a:pt x="0" y="215153"/>
                    </a:lnTo>
                    <a:cubicBezTo>
                      <a:pt x="123169" y="707828"/>
                      <a:pt x="149588" y="554755"/>
                      <a:pt x="94130" y="887506"/>
                    </a:cubicBezTo>
                    <a:cubicBezTo>
                      <a:pt x="91092" y="905736"/>
                      <a:pt x="85165" y="923365"/>
                      <a:pt x="80683" y="941294"/>
                    </a:cubicBezTo>
                    <a:cubicBezTo>
                      <a:pt x="91531" y="1114868"/>
                      <a:pt x="44321" y="1121663"/>
                      <a:pt x="134471" y="1196788"/>
                    </a:cubicBezTo>
                    <a:cubicBezTo>
                      <a:pt x="177090" y="1232304"/>
                      <a:pt x="196859" y="1231031"/>
                      <a:pt x="255494" y="1250576"/>
                    </a:cubicBezTo>
                    <a:lnTo>
                      <a:pt x="295835" y="1264023"/>
                    </a:lnTo>
                    <a:lnTo>
                      <a:pt x="336177" y="1277470"/>
                    </a:lnTo>
                    <a:cubicBezTo>
                      <a:pt x="416859" y="1272988"/>
                      <a:pt x="498041" y="1274046"/>
                      <a:pt x="578224" y="1264023"/>
                    </a:cubicBezTo>
                    <a:cubicBezTo>
                      <a:pt x="628222" y="1257773"/>
                      <a:pt x="705266" y="1217662"/>
                      <a:pt x="739588" y="1183341"/>
                    </a:cubicBezTo>
                    <a:cubicBezTo>
                      <a:pt x="748553" y="1174376"/>
                      <a:pt x="756583" y="1164367"/>
                      <a:pt x="766483" y="1156447"/>
                    </a:cubicBezTo>
                    <a:cubicBezTo>
                      <a:pt x="779103" y="1146351"/>
                      <a:pt x="793377" y="1138518"/>
                      <a:pt x="806824" y="1129553"/>
                    </a:cubicBezTo>
                    <a:cubicBezTo>
                      <a:pt x="815789" y="1116106"/>
                      <a:pt x="822290" y="1100640"/>
                      <a:pt x="833718" y="1089212"/>
                    </a:cubicBezTo>
                    <a:cubicBezTo>
                      <a:pt x="939494" y="983435"/>
                      <a:pt x="804254" y="1154151"/>
                      <a:pt x="914400" y="1021976"/>
                    </a:cubicBezTo>
                    <a:cubicBezTo>
                      <a:pt x="1008007" y="909648"/>
                      <a:pt x="863778" y="1059151"/>
                      <a:pt x="981635" y="941294"/>
                    </a:cubicBezTo>
                    <a:cubicBezTo>
                      <a:pt x="1015440" y="839885"/>
                      <a:pt x="969837" y="964893"/>
                      <a:pt x="1021977" y="860612"/>
                    </a:cubicBezTo>
                    <a:cubicBezTo>
                      <a:pt x="1077650" y="749265"/>
                      <a:pt x="985245" y="895539"/>
                      <a:pt x="1062318" y="779929"/>
                    </a:cubicBezTo>
                    <a:cubicBezTo>
                      <a:pt x="1066800" y="762000"/>
                      <a:pt x="1070688" y="743911"/>
                      <a:pt x="1075765" y="726141"/>
                    </a:cubicBezTo>
                    <a:cubicBezTo>
                      <a:pt x="1079659" y="712512"/>
                      <a:pt x="1089212" y="699974"/>
                      <a:pt x="1089212" y="685800"/>
                    </a:cubicBezTo>
                    <a:cubicBezTo>
                      <a:pt x="1089212" y="571280"/>
                      <a:pt x="1092403" y="537426"/>
                      <a:pt x="1062318" y="457200"/>
                    </a:cubicBezTo>
                    <a:cubicBezTo>
                      <a:pt x="1053843" y="434598"/>
                      <a:pt x="1046983" y="411155"/>
                      <a:pt x="1035424" y="389964"/>
                    </a:cubicBezTo>
                    <a:cubicBezTo>
                      <a:pt x="1019946" y="361588"/>
                      <a:pt x="981635" y="309282"/>
                      <a:pt x="981635" y="309282"/>
                    </a:cubicBezTo>
                    <a:cubicBezTo>
                      <a:pt x="952790" y="222746"/>
                      <a:pt x="990802" y="316737"/>
                      <a:pt x="927847" y="228600"/>
                    </a:cubicBezTo>
                    <a:cubicBezTo>
                      <a:pt x="916196" y="212288"/>
                      <a:pt x="913260" y="190635"/>
                      <a:pt x="900953" y="174812"/>
                    </a:cubicBezTo>
                    <a:cubicBezTo>
                      <a:pt x="881494" y="149793"/>
                      <a:pt x="856130" y="129988"/>
                      <a:pt x="833718" y="107576"/>
                    </a:cubicBezTo>
                    <a:cubicBezTo>
                      <a:pt x="820271" y="94129"/>
                      <a:pt x="809200" y="77784"/>
                      <a:pt x="793377" y="67235"/>
                    </a:cubicBezTo>
                    <a:cubicBezTo>
                      <a:pt x="729447" y="24616"/>
                      <a:pt x="768367" y="45452"/>
                      <a:pt x="672353" y="13447"/>
                    </a:cubicBezTo>
                    <a:lnTo>
                      <a:pt x="632012" y="0"/>
                    </a:lnTo>
                    <a:cubicBezTo>
                      <a:pt x="533400" y="4482"/>
                      <a:pt x="434657" y="6655"/>
                      <a:pt x="336177" y="13447"/>
                    </a:cubicBezTo>
                    <a:cubicBezTo>
                      <a:pt x="279382" y="17364"/>
                      <a:pt x="186586" y="36416"/>
                      <a:pt x="134471" y="53788"/>
                    </a:cubicBezTo>
                    <a:lnTo>
                      <a:pt x="94130" y="67235"/>
                    </a:lnTo>
                    <a:cubicBezTo>
                      <a:pt x="41600" y="119763"/>
                      <a:pt x="88699" y="64647"/>
                      <a:pt x="53788" y="134470"/>
                    </a:cubicBezTo>
                    <a:cubicBezTo>
                      <a:pt x="21921" y="198204"/>
                      <a:pt x="8965" y="201706"/>
                      <a:pt x="0" y="2151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E849608-5A55-4344-B4AF-FB7131B9CA31}"/>
                  </a:ext>
                </a:extLst>
              </p:cNvPr>
              <p:cNvSpPr/>
              <p:nvPr/>
            </p:nvSpPr>
            <p:spPr>
              <a:xfrm>
                <a:off x="2856182" y="3293725"/>
                <a:ext cx="779929" cy="995887"/>
              </a:xfrm>
              <a:custGeom>
                <a:avLst/>
                <a:gdLst>
                  <a:gd name="connsiteX0" fmla="*/ 201706 w 779929"/>
                  <a:gd name="connsiteY0" fmla="*/ 804 h 995887"/>
                  <a:gd name="connsiteX1" fmla="*/ 201706 w 779929"/>
                  <a:gd name="connsiteY1" fmla="*/ 804 h 995887"/>
                  <a:gd name="connsiteX2" fmla="*/ 0 w 779929"/>
                  <a:gd name="connsiteY2" fmla="*/ 632816 h 995887"/>
                  <a:gd name="connsiteX3" fmla="*/ 13447 w 779929"/>
                  <a:gd name="connsiteY3" fmla="*/ 807628 h 995887"/>
                  <a:gd name="connsiteX4" fmla="*/ 26894 w 779929"/>
                  <a:gd name="connsiteY4" fmla="*/ 847969 h 995887"/>
                  <a:gd name="connsiteX5" fmla="*/ 107576 w 779929"/>
                  <a:gd name="connsiteY5" fmla="*/ 915204 h 995887"/>
                  <a:gd name="connsiteX6" fmla="*/ 134470 w 779929"/>
                  <a:gd name="connsiteY6" fmla="*/ 942099 h 995887"/>
                  <a:gd name="connsiteX7" fmla="*/ 215153 w 779929"/>
                  <a:gd name="connsiteY7" fmla="*/ 968993 h 995887"/>
                  <a:gd name="connsiteX8" fmla="*/ 322729 w 779929"/>
                  <a:gd name="connsiteY8" fmla="*/ 995887 h 995887"/>
                  <a:gd name="connsiteX9" fmla="*/ 510988 w 779929"/>
                  <a:gd name="connsiteY9" fmla="*/ 982440 h 995887"/>
                  <a:gd name="connsiteX10" fmla="*/ 591670 w 779929"/>
                  <a:gd name="connsiteY10" fmla="*/ 942099 h 995887"/>
                  <a:gd name="connsiteX11" fmla="*/ 618564 w 779929"/>
                  <a:gd name="connsiteY11" fmla="*/ 915204 h 995887"/>
                  <a:gd name="connsiteX12" fmla="*/ 658906 w 779929"/>
                  <a:gd name="connsiteY12" fmla="*/ 888310 h 995887"/>
                  <a:gd name="connsiteX13" fmla="*/ 712694 w 779929"/>
                  <a:gd name="connsiteY13" fmla="*/ 807628 h 995887"/>
                  <a:gd name="connsiteX14" fmla="*/ 753035 w 779929"/>
                  <a:gd name="connsiteY14" fmla="*/ 686604 h 995887"/>
                  <a:gd name="connsiteX15" fmla="*/ 766482 w 779929"/>
                  <a:gd name="connsiteY15" fmla="*/ 646263 h 995887"/>
                  <a:gd name="connsiteX16" fmla="*/ 779929 w 779929"/>
                  <a:gd name="connsiteY16" fmla="*/ 592475 h 995887"/>
                  <a:gd name="connsiteX17" fmla="*/ 766482 w 779929"/>
                  <a:gd name="connsiteY17" fmla="*/ 323534 h 995887"/>
                  <a:gd name="connsiteX18" fmla="*/ 739588 w 779929"/>
                  <a:gd name="connsiteY18" fmla="*/ 242851 h 995887"/>
                  <a:gd name="connsiteX19" fmla="*/ 726141 w 779929"/>
                  <a:gd name="connsiteY19" fmla="*/ 202510 h 995887"/>
                  <a:gd name="connsiteX20" fmla="*/ 712694 w 779929"/>
                  <a:gd name="connsiteY20" fmla="*/ 162169 h 995887"/>
                  <a:gd name="connsiteX21" fmla="*/ 685800 w 779929"/>
                  <a:gd name="connsiteY21" fmla="*/ 121828 h 995887"/>
                  <a:gd name="connsiteX22" fmla="*/ 605117 w 779929"/>
                  <a:gd name="connsiteY22" fmla="*/ 68040 h 995887"/>
                  <a:gd name="connsiteX23" fmla="*/ 564776 w 779929"/>
                  <a:gd name="connsiteY23" fmla="*/ 41146 h 995887"/>
                  <a:gd name="connsiteX24" fmla="*/ 524435 w 779929"/>
                  <a:gd name="connsiteY24" fmla="*/ 27699 h 995887"/>
                  <a:gd name="connsiteX25" fmla="*/ 201706 w 779929"/>
                  <a:gd name="connsiteY25" fmla="*/ 804 h 9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9929" h="995887">
                    <a:moveTo>
                      <a:pt x="201706" y="804"/>
                    </a:moveTo>
                    <a:lnTo>
                      <a:pt x="201706" y="804"/>
                    </a:lnTo>
                    <a:cubicBezTo>
                      <a:pt x="-8805" y="512045"/>
                      <a:pt x="26088" y="293675"/>
                      <a:pt x="0" y="632816"/>
                    </a:cubicBezTo>
                    <a:cubicBezTo>
                      <a:pt x="4482" y="691087"/>
                      <a:pt x="6198" y="749636"/>
                      <a:pt x="13447" y="807628"/>
                    </a:cubicBezTo>
                    <a:cubicBezTo>
                      <a:pt x="15205" y="821693"/>
                      <a:pt x="19031" y="836175"/>
                      <a:pt x="26894" y="847969"/>
                    </a:cubicBezTo>
                    <a:cubicBezTo>
                      <a:pt x="54274" y="889039"/>
                      <a:pt x="72138" y="886853"/>
                      <a:pt x="107576" y="915204"/>
                    </a:cubicBezTo>
                    <a:cubicBezTo>
                      <a:pt x="117476" y="923124"/>
                      <a:pt x="123130" y="936429"/>
                      <a:pt x="134470" y="942099"/>
                    </a:cubicBezTo>
                    <a:cubicBezTo>
                      <a:pt x="159826" y="954777"/>
                      <a:pt x="188259" y="960028"/>
                      <a:pt x="215153" y="968993"/>
                    </a:cubicBezTo>
                    <a:cubicBezTo>
                      <a:pt x="277178" y="989668"/>
                      <a:pt x="241593" y="979660"/>
                      <a:pt x="322729" y="995887"/>
                    </a:cubicBezTo>
                    <a:cubicBezTo>
                      <a:pt x="385482" y="991405"/>
                      <a:pt x="448506" y="989791"/>
                      <a:pt x="510988" y="982440"/>
                    </a:cubicBezTo>
                    <a:cubicBezTo>
                      <a:pt x="540128" y="979012"/>
                      <a:pt x="569788" y="959605"/>
                      <a:pt x="591670" y="942099"/>
                    </a:cubicBezTo>
                    <a:cubicBezTo>
                      <a:pt x="601570" y="934179"/>
                      <a:pt x="608664" y="923124"/>
                      <a:pt x="618564" y="915204"/>
                    </a:cubicBezTo>
                    <a:cubicBezTo>
                      <a:pt x="631184" y="905108"/>
                      <a:pt x="645459" y="897275"/>
                      <a:pt x="658906" y="888310"/>
                    </a:cubicBezTo>
                    <a:cubicBezTo>
                      <a:pt x="676835" y="861416"/>
                      <a:pt x="702473" y="838292"/>
                      <a:pt x="712694" y="807628"/>
                    </a:cubicBezTo>
                    <a:lnTo>
                      <a:pt x="753035" y="686604"/>
                    </a:lnTo>
                    <a:cubicBezTo>
                      <a:pt x="757517" y="673157"/>
                      <a:pt x="763044" y="660014"/>
                      <a:pt x="766482" y="646263"/>
                    </a:cubicBezTo>
                    <a:lnTo>
                      <a:pt x="779929" y="592475"/>
                    </a:lnTo>
                    <a:cubicBezTo>
                      <a:pt x="775447" y="502828"/>
                      <a:pt x="776770" y="412701"/>
                      <a:pt x="766482" y="323534"/>
                    </a:cubicBezTo>
                    <a:cubicBezTo>
                      <a:pt x="763233" y="295372"/>
                      <a:pt x="748553" y="269745"/>
                      <a:pt x="739588" y="242851"/>
                    </a:cubicBezTo>
                    <a:lnTo>
                      <a:pt x="726141" y="202510"/>
                    </a:lnTo>
                    <a:cubicBezTo>
                      <a:pt x="721659" y="189063"/>
                      <a:pt x="720557" y="173963"/>
                      <a:pt x="712694" y="162169"/>
                    </a:cubicBezTo>
                    <a:cubicBezTo>
                      <a:pt x="703729" y="148722"/>
                      <a:pt x="696146" y="134243"/>
                      <a:pt x="685800" y="121828"/>
                    </a:cubicBezTo>
                    <a:cubicBezTo>
                      <a:pt x="631176" y="56280"/>
                      <a:pt x="666674" y="98818"/>
                      <a:pt x="605117" y="68040"/>
                    </a:cubicBezTo>
                    <a:cubicBezTo>
                      <a:pt x="590662" y="60812"/>
                      <a:pt x="579231" y="48374"/>
                      <a:pt x="564776" y="41146"/>
                    </a:cubicBezTo>
                    <a:cubicBezTo>
                      <a:pt x="552098" y="34807"/>
                      <a:pt x="538110" y="31429"/>
                      <a:pt x="524435" y="27699"/>
                    </a:cubicBezTo>
                    <a:cubicBezTo>
                      <a:pt x="370016" y="-14416"/>
                      <a:pt x="255494" y="5287"/>
                      <a:pt x="201706" y="80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855308B-2490-5B4B-BC13-93926E9FD2EF}"/>
                  </a:ext>
                </a:extLst>
              </p:cNvPr>
              <p:cNvSpPr/>
              <p:nvPr/>
            </p:nvSpPr>
            <p:spPr>
              <a:xfrm>
                <a:off x="3327945" y="243224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E04AE7F-9F16-E14B-A468-B1808F8F1F85}"/>
                  </a:ext>
                </a:extLst>
              </p:cNvPr>
              <p:cNvSpPr/>
              <p:nvPr/>
            </p:nvSpPr>
            <p:spPr>
              <a:xfrm>
                <a:off x="3157617" y="25980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775A1A1D-6777-354B-B519-61E908F0255F}"/>
                  </a:ext>
                </a:extLst>
              </p:cNvPr>
              <p:cNvSpPr/>
              <p:nvPr/>
            </p:nvSpPr>
            <p:spPr>
              <a:xfrm>
                <a:off x="3094865" y="23067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8B5D87A-3DDF-FC4E-9F5E-0B52BDF7D625}"/>
                  </a:ext>
                </a:extLst>
              </p:cNvPr>
              <p:cNvSpPr/>
              <p:nvPr/>
            </p:nvSpPr>
            <p:spPr>
              <a:xfrm>
                <a:off x="2884196" y="245913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4F2125-97A7-CB40-8273-7C9870DD848C}"/>
                  </a:ext>
                </a:extLst>
              </p:cNvPr>
              <p:cNvSpPr/>
              <p:nvPr/>
            </p:nvSpPr>
            <p:spPr>
              <a:xfrm>
                <a:off x="3036596" y="34318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81F711C-C1AF-BB46-9DF9-2AABC4A2EB88}"/>
                  </a:ext>
                </a:extLst>
              </p:cNvPr>
              <p:cNvSpPr/>
              <p:nvPr/>
            </p:nvSpPr>
            <p:spPr>
              <a:xfrm>
                <a:off x="3323466" y="358420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EB32C81-06D6-4642-A90F-177394B9AFE5}"/>
                  </a:ext>
                </a:extLst>
              </p:cNvPr>
              <p:cNvSpPr/>
              <p:nvPr/>
            </p:nvSpPr>
            <p:spPr>
              <a:xfrm>
                <a:off x="3368290" y="392486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D0C2FE7-A67E-884B-87C7-5F10817DDDF8}"/>
                  </a:ext>
                </a:extLst>
              </p:cNvPr>
              <p:cNvSpPr/>
              <p:nvPr/>
            </p:nvSpPr>
            <p:spPr>
              <a:xfrm>
                <a:off x="2969363" y="40503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4595A6-BE37-6E48-99E6-600A93E68932}"/>
                  </a:ext>
                </a:extLst>
              </p:cNvPr>
              <p:cNvSpPr/>
              <p:nvPr/>
            </p:nvSpPr>
            <p:spPr>
              <a:xfrm>
                <a:off x="3121763" y="378591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8F08E1E5-12B2-1546-BBE4-F06FD90A18C7}"/>
                  </a:ext>
                </a:extLst>
              </p:cNvPr>
              <p:cNvSpPr/>
              <p:nvPr/>
            </p:nvSpPr>
            <p:spPr>
              <a:xfrm>
                <a:off x="4323027" y="3118044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37E6DB2-C24A-694A-9B60-DBAACD58A012}"/>
                  </a:ext>
                </a:extLst>
              </p:cNvPr>
              <p:cNvSpPr/>
              <p:nvPr/>
            </p:nvSpPr>
            <p:spPr>
              <a:xfrm>
                <a:off x="4650238" y="310908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BDB1268A-BBB3-154C-8FB2-0A07B072D756}"/>
                  </a:ext>
                </a:extLst>
              </p:cNvPr>
              <p:cNvSpPr/>
              <p:nvPr/>
            </p:nvSpPr>
            <p:spPr>
              <a:xfrm>
                <a:off x="4829532" y="277738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28C254B-BAEF-5345-926F-B94369E06AC0}"/>
                  </a:ext>
                </a:extLst>
              </p:cNvPr>
              <p:cNvSpPr/>
              <p:nvPr/>
            </p:nvSpPr>
            <p:spPr>
              <a:xfrm>
                <a:off x="4618863" y="247259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1264E0EC-41E3-8E41-887A-FBD85C22B31B}"/>
                  </a:ext>
                </a:extLst>
              </p:cNvPr>
              <p:cNvSpPr/>
              <p:nvPr/>
            </p:nvSpPr>
            <p:spPr>
              <a:xfrm>
                <a:off x="4340959" y="2436732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3D27D28-CBF9-1945-B0A5-1E36E46A917B}"/>
                  </a:ext>
                </a:extLst>
              </p:cNvPr>
              <p:cNvSpPr/>
              <p:nvPr/>
            </p:nvSpPr>
            <p:spPr>
              <a:xfrm>
                <a:off x="4547147" y="2844625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3FE5AB7A-D5B0-C749-8A45-E126D7E7912C}"/>
                  </a:ext>
                </a:extLst>
              </p:cNvPr>
              <p:cNvSpPr/>
              <p:nvPr/>
            </p:nvSpPr>
            <p:spPr>
              <a:xfrm>
                <a:off x="3767221" y="258913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42CEEE5-EA01-AF4A-8DFE-F3E0CFA73ED1}"/>
                  </a:ext>
                </a:extLst>
              </p:cNvPr>
              <p:cNvSpPr/>
              <p:nvPr/>
            </p:nvSpPr>
            <p:spPr>
              <a:xfrm>
                <a:off x="3919621" y="28894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FF87416A-D650-1D42-9871-B1DEDF45F903}"/>
                  </a:ext>
                </a:extLst>
              </p:cNvPr>
              <p:cNvSpPr/>
              <p:nvPr/>
            </p:nvSpPr>
            <p:spPr>
              <a:xfrm>
                <a:off x="3453459" y="304184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B3B8CFD8-DDAA-9644-90F7-92DE530816B9}"/>
                  </a:ext>
                </a:extLst>
              </p:cNvPr>
              <p:cNvSpPr/>
              <p:nvPr/>
            </p:nvSpPr>
            <p:spPr>
              <a:xfrm>
                <a:off x="3780670" y="33690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9E3C28F-D77E-D348-A2CF-EEEA99931C83}"/>
                  </a:ext>
                </a:extLst>
              </p:cNvPr>
              <p:cNvSpPr/>
              <p:nvPr/>
            </p:nvSpPr>
            <p:spPr>
              <a:xfrm>
                <a:off x="4403715" y="362903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D039309B-2AC1-B146-B8C2-DFF02D79E15F}"/>
                  </a:ext>
                </a:extLst>
              </p:cNvPr>
              <p:cNvSpPr/>
              <p:nvPr/>
            </p:nvSpPr>
            <p:spPr>
              <a:xfrm>
                <a:off x="4004788" y="38755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2B7BDD51-ADA9-4140-8DFC-70F890473A91}"/>
                  </a:ext>
                </a:extLst>
              </p:cNvPr>
              <p:cNvSpPr/>
              <p:nvPr/>
            </p:nvSpPr>
            <p:spPr>
              <a:xfrm>
                <a:off x="4574045" y="4027965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87D8FC18-EB3B-9646-9A73-D77E51422F6C}"/>
                  </a:ext>
                </a:extLst>
              </p:cNvPr>
              <p:cNvSpPr/>
              <p:nvPr/>
            </p:nvSpPr>
            <p:spPr>
              <a:xfrm>
                <a:off x="3852386" y="217675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20DDC122-2F7F-2E47-A60F-4AA1A84D5329}"/>
                  </a:ext>
                </a:extLst>
              </p:cNvPr>
              <p:cNvSpPr/>
              <p:nvPr/>
            </p:nvSpPr>
            <p:spPr>
              <a:xfrm>
                <a:off x="2933509" y="297909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92406B35-9D49-2F49-B55D-17658450DE4E}"/>
                  </a:ext>
                </a:extLst>
              </p:cNvPr>
              <p:cNvSpPr/>
              <p:nvPr/>
            </p:nvSpPr>
            <p:spPr>
              <a:xfrm>
                <a:off x="4354408" y="20064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988CAF3-37B3-2040-9A6D-25D24DDFA4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61537" y="2844544"/>
              <a:ext cx="2000270" cy="1853549"/>
              <a:chOff x="6573831" y="1271239"/>
              <a:chExt cx="4000539" cy="3707097"/>
            </a:xfrm>
          </p:grpSpPr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081941AC-1F42-114B-ACC5-7AC5912DEB4B}"/>
                  </a:ext>
                </a:extLst>
              </p:cNvPr>
              <p:cNvCxnSpPr/>
              <p:nvPr/>
            </p:nvCxnSpPr>
            <p:spPr>
              <a:xfrm flipV="1">
                <a:off x="7050584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>
                <a:extLst>
                  <a:ext uri="{FF2B5EF4-FFF2-40B4-BE49-F238E27FC236}">
                    <a16:creationId xmlns:a16="http://schemas.microsoft.com/office/drawing/2014/main" id="{2A40B23F-0BB6-AA46-9C66-FAAA8120BEBC}"/>
                  </a:ext>
                </a:extLst>
              </p:cNvPr>
              <p:cNvCxnSpPr/>
              <p:nvPr/>
            </p:nvCxnSpPr>
            <p:spPr>
              <a:xfrm>
                <a:off x="7050584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36A73373-1093-2541-938E-134E66AAD890}"/>
                  </a:ext>
                </a:extLst>
              </p:cNvPr>
              <p:cNvGrpSpPr/>
              <p:nvPr/>
            </p:nvGrpSpPr>
            <p:grpSpPr>
              <a:xfrm>
                <a:off x="1004041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1C71A0E8-E5A7-AD4D-B5F0-8DA9F19BBBE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4158AC22-CCE2-A24F-B141-9EDC717B328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BE9DE1F7-3806-4049-8D82-F03BCD4E2C3D}"/>
                  </a:ext>
                </a:extLst>
              </p:cNvPr>
              <p:cNvGrpSpPr/>
              <p:nvPr/>
            </p:nvGrpSpPr>
            <p:grpSpPr>
              <a:xfrm>
                <a:off x="8579745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EC454540-E29C-4E45-B3CE-7D2FF5E526A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B76C891B-E171-8B49-BD49-90AB56EF541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DA548C56-701D-7A46-B44E-F90F0F44038E}"/>
                  </a:ext>
                </a:extLst>
              </p:cNvPr>
              <p:cNvGrpSpPr/>
              <p:nvPr/>
            </p:nvGrpSpPr>
            <p:grpSpPr>
              <a:xfrm>
                <a:off x="6573831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D4BD571E-DEDF-6E4D-9003-37C573ADBE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E2B9C885-A3E2-974C-AF7F-DDFE93BEC22E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45A77FF-8B9F-BD4F-9971-13FCAC707B2C}"/>
                  </a:ext>
                </a:extLst>
              </p:cNvPr>
              <p:cNvGrpSpPr/>
              <p:nvPr/>
            </p:nvGrpSpPr>
            <p:grpSpPr>
              <a:xfrm>
                <a:off x="6573831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1A4C10C3-55B7-8E41-B0D5-09F81AC78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E006FD4F-BB59-9942-A160-4E0E8D929636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AFC1A0C8-7AB8-1742-829A-5CBC4E85A305}"/>
                  </a:ext>
                </a:extLst>
              </p:cNvPr>
              <p:cNvSpPr/>
              <p:nvPr/>
            </p:nvSpPr>
            <p:spPr>
              <a:xfrm>
                <a:off x="7075321" y="1634731"/>
                <a:ext cx="3188698" cy="30128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410D59EA-2B1A-0348-AF65-DF7555F42284}"/>
                  </a:ext>
                </a:extLst>
              </p:cNvPr>
              <p:cNvSpPr/>
              <p:nvPr/>
            </p:nvSpPr>
            <p:spPr>
              <a:xfrm>
                <a:off x="7352979" y="2017059"/>
                <a:ext cx="1290918" cy="1801906"/>
              </a:xfrm>
              <a:custGeom>
                <a:avLst/>
                <a:gdLst>
                  <a:gd name="connsiteX0" fmla="*/ 215153 w 1290918"/>
                  <a:gd name="connsiteY0" fmla="*/ 121023 h 1801906"/>
                  <a:gd name="connsiteX1" fmla="*/ 215153 w 1290918"/>
                  <a:gd name="connsiteY1" fmla="*/ 121023 h 1801906"/>
                  <a:gd name="connsiteX2" fmla="*/ 174812 w 1290918"/>
                  <a:gd name="connsiteY2" fmla="*/ 228600 h 1801906"/>
                  <a:gd name="connsiteX3" fmla="*/ 147918 w 1290918"/>
                  <a:gd name="connsiteY3" fmla="*/ 309282 h 1801906"/>
                  <a:gd name="connsiteX4" fmla="*/ 121024 w 1290918"/>
                  <a:gd name="connsiteY4" fmla="*/ 349623 h 1801906"/>
                  <a:gd name="connsiteX5" fmla="*/ 107577 w 1290918"/>
                  <a:gd name="connsiteY5" fmla="*/ 389965 h 1801906"/>
                  <a:gd name="connsiteX6" fmla="*/ 80683 w 1290918"/>
                  <a:gd name="connsiteY6" fmla="*/ 457200 h 1801906"/>
                  <a:gd name="connsiteX7" fmla="*/ 40341 w 1290918"/>
                  <a:gd name="connsiteY7" fmla="*/ 578223 h 1801906"/>
                  <a:gd name="connsiteX8" fmla="*/ 26894 w 1290918"/>
                  <a:gd name="connsiteY8" fmla="*/ 658906 h 1801906"/>
                  <a:gd name="connsiteX9" fmla="*/ 13447 w 1290918"/>
                  <a:gd name="connsiteY9" fmla="*/ 712694 h 1801906"/>
                  <a:gd name="connsiteX10" fmla="*/ 0 w 1290918"/>
                  <a:gd name="connsiteY10" fmla="*/ 820270 h 1801906"/>
                  <a:gd name="connsiteX11" fmla="*/ 13447 w 1290918"/>
                  <a:gd name="connsiteY11" fmla="*/ 1317812 h 1801906"/>
                  <a:gd name="connsiteX12" fmla="*/ 53788 w 1290918"/>
                  <a:gd name="connsiteY12" fmla="*/ 1411941 h 1801906"/>
                  <a:gd name="connsiteX13" fmla="*/ 121024 w 1290918"/>
                  <a:gd name="connsiteY13" fmla="*/ 1479176 h 1801906"/>
                  <a:gd name="connsiteX14" fmla="*/ 255494 w 1290918"/>
                  <a:gd name="connsiteY14" fmla="*/ 1640541 h 1801906"/>
                  <a:gd name="connsiteX15" fmla="*/ 309283 w 1290918"/>
                  <a:gd name="connsiteY15" fmla="*/ 1680882 h 1801906"/>
                  <a:gd name="connsiteX16" fmla="*/ 349624 w 1290918"/>
                  <a:gd name="connsiteY16" fmla="*/ 1707776 h 1801906"/>
                  <a:gd name="connsiteX17" fmla="*/ 389965 w 1290918"/>
                  <a:gd name="connsiteY17" fmla="*/ 1748117 h 1801906"/>
                  <a:gd name="connsiteX18" fmla="*/ 430306 w 1290918"/>
                  <a:gd name="connsiteY18" fmla="*/ 1761565 h 1801906"/>
                  <a:gd name="connsiteX19" fmla="*/ 537883 w 1290918"/>
                  <a:gd name="connsiteY19" fmla="*/ 1801906 h 1801906"/>
                  <a:gd name="connsiteX20" fmla="*/ 968188 w 1290918"/>
                  <a:gd name="connsiteY20" fmla="*/ 1788459 h 1801906"/>
                  <a:gd name="connsiteX21" fmla="*/ 1062318 w 1290918"/>
                  <a:gd name="connsiteY21" fmla="*/ 1748117 h 1801906"/>
                  <a:gd name="connsiteX22" fmla="*/ 1102659 w 1290918"/>
                  <a:gd name="connsiteY22" fmla="*/ 1734670 h 1801906"/>
                  <a:gd name="connsiteX23" fmla="*/ 1223683 w 1290918"/>
                  <a:gd name="connsiteY23" fmla="*/ 1600200 h 1801906"/>
                  <a:gd name="connsiteX24" fmla="*/ 1264024 w 1290918"/>
                  <a:gd name="connsiteY24" fmla="*/ 1506070 h 1801906"/>
                  <a:gd name="connsiteX25" fmla="*/ 1277471 w 1290918"/>
                  <a:gd name="connsiteY25" fmla="*/ 1452282 h 1801906"/>
                  <a:gd name="connsiteX26" fmla="*/ 1290918 w 1290918"/>
                  <a:gd name="connsiteY26" fmla="*/ 1358153 h 1801906"/>
                  <a:gd name="connsiteX27" fmla="*/ 1277471 w 1290918"/>
                  <a:gd name="connsiteY27" fmla="*/ 551329 h 1801906"/>
                  <a:gd name="connsiteX28" fmla="*/ 1264024 w 1290918"/>
                  <a:gd name="connsiteY28" fmla="*/ 457200 h 1801906"/>
                  <a:gd name="connsiteX29" fmla="*/ 1223683 w 1290918"/>
                  <a:gd name="connsiteY29" fmla="*/ 242047 h 1801906"/>
                  <a:gd name="connsiteX30" fmla="*/ 1210235 w 1290918"/>
                  <a:gd name="connsiteY30" fmla="*/ 201706 h 1801906"/>
                  <a:gd name="connsiteX31" fmla="*/ 1102659 w 1290918"/>
                  <a:gd name="connsiteY31" fmla="*/ 80682 h 1801906"/>
                  <a:gd name="connsiteX32" fmla="*/ 1062318 w 1290918"/>
                  <a:gd name="connsiteY32" fmla="*/ 53788 h 1801906"/>
                  <a:gd name="connsiteX33" fmla="*/ 981635 w 1290918"/>
                  <a:gd name="connsiteY33" fmla="*/ 26894 h 1801906"/>
                  <a:gd name="connsiteX34" fmla="*/ 793377 w 1290918"/>
                  <a:gd name="connsiteY34" fmla="*/ 0 h 1801906"/>
                  <a:gd name="connsiteX35" fmla="*/ 430306 w 1290918"/>
                  <a:gd name="connsiteY35" fmla="*/ 13447 h 1801906"/>
                  <a:gd name="connsiteX36" fmla="*/ 349624 w 1290918"/>
                  <a:gd name="connsiteY36" fmla="*/ 40341 h 1801906"/>
                  <a:gd name="connsiteX37" fmla="*/ 309283 w 1290918"/>
                  <a:gd name="connsiteY37" fmla="*/ 67235 h 1801906"/>
                  <a:gd name="connsiteX38" fmla="*/ 282388 w 1290918"/>
                  <a:gd name="connsiteY38" fmla="*/ 94129 h 1801906"/>
                  <a:gd name="connsiteX39" fmla="*/ 215153 w 1290918"/>
                  <a:gd name="connsiteY39" fmla="*/ 121023 h 180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90918" h="1801906">
                    <a:moveTo>
                      <a:pt x="215153" y="121023"/>
                    </a:moveTo>
                    <a:lnTo>
                      <a:pt x="215153" y="121023"/>
                    </a:lnTo>
                    <a:cubicBezTo>
                      <a:pt x="201706" y="156882"/>
                      <a:pt x="187693" y="192534"/>
                      <a:pt x="174812" y="228600"/>
                    </a:cubicBezTo>
                    <a:cubicBezTo>
                      <a:pt x="165277" y="255297"/>
                      <a:pt x="163643" y="285694"/>
                      <a:pt x="147918" y="309282"/>
                    </a:cubicBezTo>
                    <a:lnTo>
                      <a:pt x="121024" y="349623"/>
                    </a:lnTo>
                    <a:cubicBezTo>
                      <a:pt x="116542" y="363070"/>
                      <a:pt x="112554" y="376693"/>
                      <a:pt x="107577" y="389965"/>
                    </a:cubicBezTo>
                    <a:cubicBezTo>
                      <a:pt x="99102" y="412566"/>
                      <a:pt x="88316" y="434301"/>
                      <a:pt x="80683" y="457200"/>
                    </a:cubicBezTo>
                    <a:cubicBezTo>
                      <a:pt x="22778" y="630912"/>
                      <a:pt x="124517" y="367782"/>
                      <a:pt x="40341" y="578223"/>
                    </a:cubicBezTo>
                    <a:cubicBezTo>
                      <a:pt x="35859" y="605117"/>
                      <a:pt x="32241" y="632170"/>
                      <a:pt x="26894" y="658906"/>
                    </a:cubicBezTo>
                    <a:cubicBezTo>
                      <a:pt x="23270" y="677028"/>
                      <a:pt x="16485" y="694464"/>
                      <a:pt x="13447" y="712694"/>
                    </a:cubicBezTo>
                    <a:cubicBezTo>
                      <a:pt x="7506" y="748340"/>
                      <a:pt x="4482" y="784411"/>
                      <a:pt x="0" y="820270"/>
                    </a:cubicBezTo>
                    <a:cubicBezTo>
                      <a:pt x="4482" y="986117"/>
                      <a:pt x="5162" y="1152111"/>
                      <a:pt x="13447" y="1317812"/>
                    </a:cubicBezTo>
                    <a:cubicBezTo>
                      <a:pt x="14363" y="1336123"/>
                      <a:pt x="47242" y="1403525"/>
                      <a:pt x="53788" y="1411941"/>
                    </a:cubicBezTo>
                    <a:cubicBezTo>
                      <a:pt x="73247" y="1436960"/>
                      <a:pt x="104717" y="1451998"/>
                      <a:pt x="121024" y="1479176"/>
                    </a:cubicBezTo>
                    <a:cubicBezTo>
                      <a:pt x="166104" y="1554311"/>
                      <a:pt x="173596" y="1579119"/>
                      <a:pt x="255494" y="1640541"/>
                    </a:cubicBezTo>
                    <a:cubicBezTo>
                      <a:pt x="273424" y="1653988"/>
                      <a:pt x="291046" y="1667855"/>
                      <a:pt x="309283" y="1680882"/>
                    </a:cubicBezTo>
                    <a:cubicBezTo>
                      <a:pt x="322434" y="1690275"/>
                      <a:pt x="337209" y="1697430"/>
                      <a:pt x="349624" y="1707776"/>
                    </a:cubicBezTo>
                    <a:cubicBezTo>
                      <a:pt x="364233" y="1719950"/>
                      <a:pt x="374142" y="1737568"/>
                      <a:pt x="389965" y="1748117"/>
                    </a:cubicBezTo>
                    <a:cubicBezTo>
                      <a:pt x="401759" y="1755980"/>
                      <a:pt x="417278" y="1755981"/>
                      <a:pt x="430306" y="1761565"/>
                    </a:cubicBezTo>
                    <a:cubicBezTo>
                      <a:pt x="528745" y="1803754"/>
                      <a:pt x="438720" y="1777116"/>
                      <a:pt x="537883" y="1801906"/>
                    </a:cubicBezTo>
                    <a:cubicBezTo>
                      <a:pt x="681318" y="1797424"/>
                      <a:pt x="824917" y="1796646"/>
                      <a:pt x="968188" y="1788459"/>
                    </a:cubicBezTo>
                    <a:cubicBezTo>
                      <a:pt x="992450" y="1787073"/>
                      <a:pt x="1045486" y="1755331"/>
                      <a:pt x="1062318" y="1748117"/>
                    </a:cubicBezTo>
                    <a:cubicBezTo>
                      <a:pt x="1075346" y="1742533"/>
                      <a:pt x="1089212" y="1739152"/>
                      <a:pt x="1102659" y="1734670"/>
                    </a:cubicBezTo>
                    <a:cubicBezTo>
                      <a:pt x="1151545" y="1685784"/>
                      <a:pt x="1188595" y="1656340"/>
                      <a:pt x="1223683" y="1600200"/>
                    </a:cubicBezTo>
                    <a:cubicBezTo>
                      <a:pt x="1242557" y="1570002"/>
                      <a:pt x="1254392" y="1539783"/>
                      <a:pt x="1264024" y="1506070"/>
                    </a:cubicBezTo>
                    <a:cubicBezTo>
                      <a:pt x="1269101" y="1488300"/>
                      <a:pt x="1274165" y="1470465"/>
                      <a:pt x="1277471" y="1452282"/>
                    </a:cubicBezTo>
                    <a:cubicBezTo>
                      <a:pt x="1283141" y="1421098"/>
                      <a:pt x="1286436" y="1389529"/>
                      <a:pt x="1290918" y="1358153"/>
                    </a:cubicBezTo>
                    <a:cubicBezTo>
                      <a:pt x="1286436" y="1089212"/>
                      <a:pt x="1285497" y="820188"/>
                      <a:pt x="1277471" y="551329"/>
                    </a:cubicBezTo>
                    <a:cubicBezTo>
                      <a:pt x="1276525" y="519648"/>
                      <a:pt x="1268213" y="488617"/>
                      <a:pt x="1264024" y="457200"/>
                    </a:cubicBezTo>
                    <a:cubicBezTo>
                      <a:pt x="1251738" y="365052"/>
                      <a:pt x="1253466" y="331388"/>
                      <a:pt x="1223683" y="242047"/>
                    </a:cubicBezTo>
                    <a:cubicBezTo>
                      <a:pt x="1219200" y="228600"/>
                      <a:pt x="1216574" y="214384"/>
                      <a:pt x="1210235" y="201706"/>
                    </a:cubicBezTo>
                    <a:cubicBezTo>
                      <a:pt x="1190025" y="161286"/>
                      <a:pt x="1129388" y="98502"/>
                      <a:pt x="1102659" y="80682"/>
                    </a:cubicBezTo>
                    <a:cubicBezTo>
                      <a:pt x="1089212" y="71717"/>
                      <a:pt x="1077086" y="60352"/>
                      <a:pt x="1062318" y="53788"/>
                    </a:cubicBezTo>
                    <a:cubicBezTo>
                      <a:pt x="1036412" y="42274"/>
                      <a:pt x="1008529" y="35859"/>
                      <a:pt x="981635" y="26894"/>
                    </a:cubicBezTo>
                    <a:cubicBezTo>
                      <a:pt x="894325" y="-2209"/>
                      <a:pt x="955414" y="14731"/>
                      <a:pt x="793377" y="0"/>
                    </a:cubicBezTo>
                    <a:cubicBezTo>
                      <a:pt x="672353" y="4482"/>
                      <a:pt x="550915" y="2483"/>
                      <a:pt x="430306" y="13447"/>
                    </a:cubicBezTo>
                    <a:cubicBezTo>
                      <a:pt x="402074" y="16014"/>
                      <a:pt x="373212" y="24616"/>
                      <a:pt x="349624" y="40341"/>
                    </a:cubicBezTo>
                    <a:cubicBezTo>
                      <a:pt x="336177" y="49306"/>
                      <a:pt x="321903" y="57139"/>
                      <a:pt x="309283" y="67235"/>
                    </a:cubicBezTo>
                    <a:cubicBezTo>
                      <a:pt x="299383" y="75155"/>
                      <a:pt x="293260" y="87606"/>
                      <a:pt x="282388" y="94129"/>
                    </a:cubicBezTo>
                    <a:cubicBezTo>
                      <a:pt x="205132" y="140482"/>
                      <a:pt x="226359" y="116541"/>
                      <a:pt x="215153" y="121023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69AA190E-2D97-0340-9065-B77E2425C2F1}"/>
                  </a:ext>
                </a:extLst>
              </p:cNvPr>
              <p:cNvSpPr/>
              <p:nvPr/>
            </p:nvSpPr>
            <p:spPr>
              <a:xfrm>
                <a:off x="8832156" y="2756647"/>
                <a:ext cx="1129553" cy="1586753"/>
              </a:xfrm>
              <a:custGeom>
                <a:avLst/>
                <a:gdLst>
                  <a:gd name="connsiteX0" fmla="*/ 336176 w 1129553"/>
                  <a:gd name="connsiteY0" fmla="*/ 268941 h 1586753"/>
                  <a:gd name="connsiteX1" fmla="*/ 336176 w 1129553"/>
                  <a:gd name="connsiteY1" fmla="*/ 268941 h 1586753"/>
                  <a:gd name="connsiteX2" fmla="*/ 161364 w 1129553"/>
                  <a:gd name="connsiteY2" fmla="*/ 1075765 h 1586753"/>
                  <a:gd name="connsiteX3" fmla="*/ 26894 w 1129553"/>
                  <a:gd name="connsiteY3" fmla="*/ 1290918 h 1586753"/>
                  <a:gd name="connsiteX4" fmla="*/ 0 w 1129553"/>
                  <a:gd name="connsiteY4" fmla="*/ 1371600 h 1586753"/>
                  <a:gd name="connsiteX5" fmla="*/ 134470 w 1129553"/>
                  <a:gd name="connsiteY5" fmla="*/ 1506071 h 1586753"/>
                  <a:gd name="connsiteX6" fmla="*/ 174811 w 1129553"/>
                  <a:gd name="connsiteY6" fmla="*/ 1532965 h 1586753"/>
                  <a:gd name="connsiteX7" fmla="*/ 295835 w 1129553"/>
                  <a:gd name="connsiteY7" fmla="*/ 1573306 h 1586753"/>
                  <a:gd name="connsiteX8" fmla="*/ 336176 w 1129553"/>
                  <a:gd name="connsiteY8" fmla="*/ 1586753 h 1586753"/>
                  <a:gd name="connsiteX9" fmla="*/ 605117 w 1129553"/>
                  <a:gd name="connsiteY9" fmla="*/ 1573306 h 1586753"/>
                  <a:gd name="connsiteX10" fmla="*/ 658906 w 1129553"/>
                  <a:gd name="connsiteY10" fmla="*/ 1546412 h 1586753"/>
                  <a:gd name="connsiteX11" fmla="*/ 753035 w 1129553"/>
                  <a:gd name="connsiteY11" fmla="*/ 1492624 h 1586753"/>
                  <a:gd name="connsiteX12" fmla="*/ 779929 w 1129553"/>
                  <a:gd name="connsiteY12" fmla="*/ 1465729 h 1586753"/>
                  <a:gd name="connsiteX13" fmla="*/ 900953 w 1129553"/>
                  <a:gd name="connsiteY13" fmla="*/ 1371600 h 1586753"/>
                  <a:gd name="connsiteX14" fmla="*/ 941294 w 1129553"/>
                  <a:gd name="connsiteY14" fmla="*/ 1317812 h 1586753"/>
                  <a:gd name="connsiteX15" fmla="*/ 968188 w 1129553"/>
                  <a:gd name="connsiteY15" fmla="*/ 1277471 h 1586753"/>
                  <a:gd name="connsiteX16" fmla="*/ 1035423 w 1129553"/>
                  <a:gd name="connsiteY16" fmla="*/ 1196788 h 1586753"/>
                  <a:gd name="connsiteX17" fmla="*/ 1075764 w 1129553"/>
                  <a:gd name="connsiteY17" fmla="*/ 1116106 h 1586753"/>
                  <a:gd name="connsiteX18" fmla="*/ 1089211 w 1129553"/>
                  <a:gd name="connsiteY18" fmla="*/ 1062318 h 1586753"/>
                  <a:gd name="connsiteX19" fmla="*/ 1102658 w 1129553"/>
                  <a:gd name="connsiteY19" fmla="*/ 1021977 h 1586753"/>
                  <a:gd name="connsiteX20" fmla="*/ 1129553 w 1129553"/>
                  <a:gd name="connsiteY20" fmla="*/ 914400 h 1586753"/>
                  <a:gd name="connsiteX21" fmla="*/ 1116106 w 1129553"/>
                  <a:gd name="connsiteY21" fmla="*/ 618565 h 1586753"/>
                  <a:gd name="connsiteX22" fmla="*/ 1089211 w 1129553"/>
                  <a:gd name="connsiteY22" fmla="*/ 510988 h 1586753"/>
                  <a:gd name="connsiteX23" fmla="*/ 1075764 w 1129553"/>
                  <a:gd name="connsiteY23" fmla="*/ 457200 h 1586753"/>
                  <a:gd name="connsiteX24" fmla="*/ 1062317 w 1129553"/>
                  <a:gd name="connsiteY24" fmla="*/ 416859 h 1586753"/>
                  <a:gd name="connsiteX25" fmla="*/ 1035423 w 1129553"/>
                  <a:gd name="connsiteY25" fmla="*/ 309282 h 1586753"/>
                  <a:gd name="connsiteX26" fmla="*/ 995082 w 1129553"/>
                  <a:gd name="connsiteY26" fmla="*/ 242047 h 1586753"/>
                  <a:gd name="connsiteX27" fmla="*/ 981635 w 1129553"/>
                  <a:gd name="connsiteY27" fmla="*/ 201706 h 1586753"/>
                  <a:gd name="connsiteX28" fmla="*/ 954741 w 1129553"/>
                  <a:gd name="connsiteY28" fmla="*/ 147918 h 1586753"/>
                  <a:gd name="connsiteX29" fmla="*/ 874058 w 1129553"/>
                  <a:gd name="connsiteY29" fmla="*/ 40341 h 1586753"/>
                  <a:gd name="connsiteX30" fmla="*/ 833717 w 1129553"/>
                  <a:gd name="connsiteY30" fmla="*/ 13447 h 1586753"/>
                  <a:gd name="connsiteX31" fmla="*/ 793376 w 1129553"/>
                  <a:gd name="connsiteY31" fmla="*/ 0 h 1586753"/>
                  <a:gd name="connsiteX32" fmla="*/ 551329 w 1129553"/>
                  <a:gd name="connsiteY32" fmla="*/ 13447 h 1586753"/>
                  <a:gd name="connsiteX33" fmla="*/ 457200 w 1129553"/>
                  <a:gd name="connsiteY33" fmla="*/ 40341 h 1586753"/>
                  <a:gd name="connsiteX34" fmla="*/ 416858 w 1129553"/>
                  <a:gd name="connsiteY34" fmla="*/ 107577 h 1586753"/>
                  <a:gd name="connsiteX35" fmla="*/ 363070 w 1129553"/>
                  <a:gd name="connsiteY35" fmla="*/ 174812 h 1586753"/>
                  <a:gd name="connsiteX36" fmla="*/ 336176 w 1129553"/>
                  <a:gd name="connsiteY36" fmla="*/ 268941 h 158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29553" h="1586753">
                    <a:moveTo>
                      <a:pt x="336176" y="268941"/>
                    </a:moveTo>
                    <a:lnTo>
                      <a:pt x="336176" y="268941"/>
                    </a:lnTo>
                    <a:cubicBezTo>
                      <a:pt x="277905" y="537882"/>
                      <a:pt x="241072" y="812380"/>
                      <a:pt x="161364" y="1075765"/>
                    </a:cubicBezTo>
                    <a:cubicBezTo>
                      <a:pt x="136867" y="1156712"/>
                      <a:pt x="53638" y="1210685"/>
                      <a:pt x="26894" y="1290918"/>
                    </a:cubicBezTo>
                    <a:lnTo>
                      <a:pt x="0" y="1371600"/>
                    </a:lnTo>
                    <a:cubicBezTo>
                      <a:pt x="71717" y="1479175"/>
                      <a:pt x="26895" y="1434353"/>
                      <a:pt x="134470" y="1506071"/>
                    </a:cubicBezTo>
                    <a:cubicBezTo>
                      <a:pt x="147917" y="1515036"/>
                      <a:pt x="159479" y="1527854"/>
                      <a:pt x="174811" y="1532965"/>
                    </a:cubicBezTo>
                    <a:lnTo>
                      <a:pt x="295835" y="1573306"/>
                    </a:lnTo>
                    <a:lnTo>
                      <a:pt x="336176" y="1586753"/>
                    </a:lnTo>
                    <a:cubicBezTo>
                      <a:pt x="425823" y="1582271"/>
                      <a:pt x="516051" y="1584439"/>
                      <a:pt x="605117" y="1573306"/>
                    </a:cubicBezTo>
                    <a:cubicBezTo>
                      <a:pt x="625008" y="1570820"/>
                      <a:pt x="641501" y="1556357"/>
                      <a:pt x="658906" y="1546412"/>
                    </a:cubicBezTo>
                    <a:cubicBezTo>
                      <a:pt x="791964" y="1470380"/>
                      <a:pt x="590478" y="1573902"/>
                      <a:pt x="753035" y="1492624"/>
                    </a:cubicBezTo>
                    <a:cubicBezTo>
                      <a:pt x="762000" y="1483659"/>
                      <a:pt x="769786" y="1473336"/>
                      <a:pt x="779929" y="1465729"/>
                    </a:cubicBezTo>
                    <a:cubicBezTo>
                      <a:pt x="852768" y="1411099"/>
                      <a:pt x="851680" y="1429085"/>
                      <a:pt x="900953" y="1371600"/>
                    </a:cubicBezTo>
                    <a:cubicBezTo>
                      <a:pt x="915538" y="1354584"/>
                      <a:pt x="928267" y="1336049"/>
                      <a:pt x="941294" y="1317812"/>
                    </a:cubicBezTo>
                    <a:cubicBezTo>
                      <a:pt x="950688" y="1304661"/>
                      <a:pt x="957842" y="1289887"/>
                      <a:pt x="968188" y="1277471"/>
                    </a:cubicBezTo>
                    <a:cubicBezTo>
                      <a:pt x="1005361" y="1232863"/>
                      <a:pt x="1010384" y="1246866"/>
                      <a:pt x="1035423" y="1196788"/>
                    </a:cubicBezTo>
                    <a:cubicBezTo>
                      <a:pt x="1091096" y="1085442"/>
                      <a:pt x="998690" y="1231718"/>
                      <a:pt x="1075764" y="1116106"/>
                    </a:cubicBezTo>
                    <a:cubicBezTo>
                      <a:pt x="1080246" y="1098177"/>
                      <a:pt x="1084134" y="1080088"/>
                      <a:pt x="1089211" y="1062318"/>
                    </a:cubicBezTo>
                    <a:cubicBezTo>
                      <a:pt x="1093105" y="1048689"/>
                      <a:pt x="1098928" y="1035652"/>
                      <a:pt x="1102658" y="1021977"/>
                    </a:cubicBezTo>
                    <a:cubicBezTo>
                      <a:pt x="1112384" y="986317"/>
                      <a:pt x="1129553" y="914400"/>
                      <a:pt x="1129553" y="914400"/>
                    </a:cubicBezTo>
                    <a:cubicBezTo>
                      <a:pt x="1125071" y="815788"/>
                      <a:pt x="1123398" y="717009"/>
                      <a:pt x="1116106" y="618565"/>
                    </a:cubicBezTo>
                    <a:cubicBezTo>
                      <a:pt x="1112005" y="563206"/>
                      <a:pt x="1102365" y="557026"/>
                      <a:pt x="1089211" y="510988"/>
                    </a:cubicBezTo>
                    <a:cubicBezTo>
                      <a:pt x="1084134" y="493218"/>
                      <a:pt x="1080841" y="474970"/>
                      <a:pt x="1075764" y="457200"/>
                    </a:cubicBezTo>
                    <a:cubicBezTo>
                      <a:pt x="1071870" y="443571"/>
                      <a:pt x="1066047" y="430534"/>
                      <a:pt x="1062317" y="416859"/>
                    </a:cubicBezTo>
                    <a:cubicBezTo>
                      <a:pt x="1052592" y="381199"/>
                      <a:pt x="1054440" y="340977"/>
                      <a:pt x="1035423" y="309282"/>
                    </a:cubicBezTo>
                    <a:cubicBezTo>
                      <a:pt x="1021976" y="286870"/>
                      <a:pt x="1006770" y="265424"/>
                      <a:pt x="995082" y="242047"/>
                    </a:cubicBezTo>
                    <a:cubicBezTo>
                      <a:pt x="988743" y="229369"/>
                      <a:pt x="987219" y="214734"/>
                      <a:pt x="981635" y="201706"/>
                    </a:cubicBezTo>
                    <a:cubicBezTo>
                      <a:pt x="973739" y="183281"/>
                      <a:pt x="965054" y="165107"/>
                      <a:pt x="954741" y="147918"/>
                    </a:cubicBezTo>
                    <a:cubicBezTo>
                      <a:pt x="934882" y="114820"/>
                      <a:pt x="907742" y="67288"/>
                      <a:pt x="874058" y="40341"/>
                    </a:cubicBezTo>
                    <a:cubicBezTo>
                      <a:pt x="861438" y="30245"/>
                      <a:pt x="848172" y="20675"/>
                      <a:pt x="833717" y="13447"/>
                    </a:cubicBezTo>
                    <a:cubicBezTo>
                      <a:pt x="821039" y="7108"/>
                      <a:pt x="806823" y="4482"/>
                      <a:pt x="793376" y="0"/>
                    </a:cubicBezTo>
                    <a:cubicBezTo>
                      <a:pt x="712694" y="4482"/>
                      <a:pt x="631804" y="6131"/>
                      <a:pt x="551329" y="13447"/>
                    </a:cubicBezTo>
                    <a:cubicBezTo>
                      <a:pt x="528112" y="15558"/>
                      <a:pt x="481080" y="32381"/>
                      <a:pt x="457200" y="40341"/>
                    </a:cubicBezTo>
                    <a:cubicBezTo>
                      <a:pt x="419108" y="154618"/>
                      <a:pt x="472234" y="15285"/>
                      <a:pt x="416858" y="107577"/>
                    </a:cubicBezTo>
                    <a:cubicBezTo>
                      <a:pt x="373556" y="179746"/>
                      <a:pt x="443418" y="121247"/>
                      <a:pt x="363070" y="174812"/>
                    </a:cubicBezTo>
                    <a:cubicBezTo>
                      <a:pt x="347618" y="221167"/>
                      <a:pt x="340658" y="253253"/>
                      <a:pt x="336176" y="26894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1CD3528F-6AE9-C342-AFF5-5747556146E2}"/>
                  </a:ext>
                </a:extLst>
              </p:cNvPr>
              <p:cNvSpPr/>
              <p:nvPr/>
            </p:nvSpPr>
            <p:spPr>
              <a:xfrm>
                <a:off x="7814784" y="215883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5E29EC15-99B7-FB4E-9666-81BA537304AA}"/>
                  </a:ext>
                </a:extLst>
              </p:cNvPr>
              <p:cNvSpPr/>
              <p:nvPr/>
            </p:nvSpPr>
            <p:spPr>
              <a:xfrm>
                <a:off x="7967184" y="248604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934EE85-4D45-9447-9482-B1CEFF20078F}"/>
                  </a:ext>
                </a:extLst>
              </p:cNvPr>
              <p:cNvSpPr/>
              <p:nvPr/>
            </p:nvSpPr>
            <p:spPr>
              <a:xfrm>
                <a:off x="8186819" y="277291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FD02EF9E-E384-974F-977F-3A01E2A1EE11}"/>
                  </a:ext>
                </a:extLst>
              </p:cNvPr>
              <p:cNvSpPr/>
              <p:nvPr/>
            </p:nvSpPr>
            <p:spPr>
              <a:xfrm>
                <a:off x="8339219" y="222606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19DF6F34-3716-2F47-B6E1-CE5150EC4814}"/>
                  </a:ext>
                </a:extLst>
              </p:cNvPr>
              <p:cNvSpPr/>
              <p:nvPr/>
            </p:nvSpPr>
            <p:spPr>
              <a:xfrm>
                <a:off x="8339219" y="311356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0A72DA29-6A32-624F-A8A9-4CA6466DB3A3}"/>
                  </a:ext>
                </a:extLst>
              </p:cNvPr>
              <p:cNvSpPr/>
              <p:nvPr/>
            </p:nvSpPr>
            <p:spPr>
              <a:xfrm>
                <a:off x="7873057" y="2997029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3CBAAB73-5DBF-6842-A166-CA3846C91CD8}"/>
                  </a:ext>
                </a:extLst>
              </p:cNvPr>
              <p:cNvSpPr/>
              <p:nvPr/>
            </p:nvSpPr>
            <p:spPr>
              <a:xfrm>
                <a:off x="8025457" y="3364581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AA332BD2-94DD-734C-A261-A90E82FBD20B}"/>
                  </a:ext>
                </a:extLst>
              </p:cNvPr>
              <p:cNvSpPr/>
              <p:nvPr/>
            </p:nvSpPr>
            <p:spPr>
              <a:xfrm>
                <a:off x="7707212" y="3288382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00D04053-5B0D-DD45-BB8F-81FCF0996798}"/>
                  </a:ext>
                </a:extLst>
              </p:cNvPr>
              <p:cNvSpPr/>
              <p:nvPr/>
            </p:nvSpPr>
            <p:spPr>
              <a:xfrm>
                <a:off x="7631013" y="274153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84E236AE-C914-8542-8848-2640176698F4}"/>
                  </a:ext>
                </a:extLst>
              </p:cNvPr>
              <p:cNvSpPr/>
              <p:nvPr/>
            </p:nvSpPr>
            <p:spPr>
              <a:xfrm>
                <a:off x="9352227" y="3023923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3B5F3632-EAF1-E84D-B5D3-BF8B4DAFA943}"/>
                  </a:ext>
                </a:extLst>
              </p:cNvPr>
              <p:cNvSpPr/>
              <p:nvPr/>
            </p:nvSpPr>
            <p:spPr>
              <a:xfrm>
                <a:off x="9612203" y="321666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FC458BEC-044A-964C-8E03-88BC5D79E3BB}"/>
                  </a:ext>
                </a:extLst>
              </p:cNvPr>
              <p:cNvSpPr/>
              <p:nvPr/>
            </p:nvSpPr>
            <p:spPr>
              <a:xfrm>
                <a:off x="9630133" y="36245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E17F68AE-EE52-EC48-B96F-C457F0E46476}"/>
                  </a:ext>
                </a:extLst>
              </p:cNvPr>
              <p:cNvSpPr/>
              <p:nvPr/>
            </p:nvSpPr>
            <p:spPr>
              <a:xfrm>
                <a:off x="9298441" y="377695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16D9B6E5-8148-7442-B0DA-1E71BE09B3DF}"/>
                  </a:ext>
                </a:extLst>
              </p:cNvPr>
              <p:cNvSpPr/>
              <p:nvPr/>
            </p:nvSpPr>
            <p:spPr>
              <a:xfrm>
                <a:off x="9410500" y="348560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AF066EEA-F93A-5E4F-AD79-BD387FE56B1D}"/>
                  </a:ext>
                </a:extLst>
              </p:cNvPr>
              <p:cNvSpPr/>
              <p:nvPr/>
            </p:nvSpPr>
            <p:spPr>
              <a:xfrm>
                <a:off x="9141560" y="3969698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73D55DE-0D72-A147-B6DA-D400AA37A66D}"/>
                  </a:ext>
                </a:extLst>
              </p:cNvPr>
              <p:cNvSpPr/>
              <p:nvPr/>
            </p:nvSpPr>
            <p:spPr>
              <a:xfrm>
                <a:off x="8150965" y="41220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D224A972-D0A4-B34B-9393-BF3F9340999B}"/>
                  </a:ext>
                </a:extLst>
              </p:cNvPr>
              <p:cNvSpPr/>
              <p:nvPr/>
            </p:nvSpPr>
            <p:spPr>
              <a:xfrm>
                <a:off x="8478176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9A70FF5D-6369-5A44-A104-9729ED87CAFA}"/>
                  </a:ext>
                </a:extLst>
              </p:cNvPr>
              <p:cNvSpPr/>
              <p:nvPr/>
            </p:nvSpPr>
            <p:spPr>
              <a:xfrm>
                <a:off x="8805387" y="3445267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6260F8E6-C79C-6341-BC1D-A70B85848DBD}"/>
                  </a:ext>
                </a:extLst>
              </p:cNvPr>
              <p:cNvSpPr/>
              <p:nvPr/>
            </p:nvSpPr>
            <p:spPr>
              <a:xfrm>
                <a:off x="8930893" y="2548801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FC76B504-C1F6-F640-8599-CBB295DC4A7D}"/>
                  </a:ext>
                </a:extLst>
              </p:cNvPr>
              <p:cNvSpPr/>
              <p:nvPr/>
            </p:nvSpPr>
            <p:spPr>
              <a:xfrm>
                <a:off x="9742196" y="221710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F026A8DB-3E96-B04C-8D60-65F1CA7D586A}"/>
                  </a:ext>
                </a:extLst>
              </p:cNvPr>
              <p:cNvSpPr/>
              <p:nvPr/>
            </p:nvSpPr>
            <p:spPr>
              <a:xfrm>
                <a:off x="9894596" y="273257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1E07790A-651B-B347-99FD-F7AE22861EC6}"/>
                  </a:ext>
                </a:extLst>
              </p:cNvPr>
              <p:cNvSpPr/>
              <p:nvPr/>
            </p:nvSpPr>
            <p:spPr>
              <a:xfrm>
                <a:off x="9168458" y="199299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7CB41728-639C-F14F-B0F2-C86C959117E6}"/>
                  </a:ext>
                </a:extLst>
              </p:cNvPr>
              <p:cNvSpPr/>
              <p:nvPr/>
            </p:nvSpPr>
            <p:spPr>
              <a:xfrm>
                <a:off x="7442757" y="395177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56CD9701-B2B6-C64D-BAD6-0DCDE53ECD9C}"/>
                  </a:ext>
                </a:extLst>
              </p:cNvPr>
              <p:cNvSpPr/>
              <p:nvPr/>
            </p:nvSpPr>
            <p:spPr>
              <a:xfrm>
                <a:off x="10011136" y="4274498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EBCC5158-722F-AE41-9B79-456889BBF5B4}"/>
                  </a:ext>
                </a:extLst>
              </p:cNvPr>
              <p:cNvSpPr/>
              <p:nvPr/>
            </p:nvSpPr>
            <p:spPr>
              <a:xfrm>
                <a:off x="7290358" y="1984029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71BA0ACB-DE90-EE4D-9CC5-AE21A487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linear model explain any of these?</a:t>
            </a:r>
          </a:p>
        </p:txBody>
      </p:sp>
      <p:sp>
        <p:nvSpPr>
          <p:cNvPr id="285" name="Right Arrow 284">
            <a:extLst>
              <a:ext uri="{FF2B5EF4-FFF2-40B4-BE49-F238E27FC236}">
                <a16:creationId xmlns:a16="http://schemas.microsoft.com/office/drawing/2014/main" id="{9BAF11CF-E864-924C-8794-1D29529841E6}"/>
              </a:ext>
            </a:extLst>
          </p:cNvPr>
          <p:cNvSpPr/>
          <p:nvPr/>
        </p:nvSpPr>
        <p:spPr>
          <a:xfrm>
            <a:off x="2164080" y="5958840"/>
            <a:ext cx="8351520" cy="73152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complex models</a:t>
            </a:r>
          </a:p>
        </p:txBody>
      </p:sp>
    </p:spTree>
    <p:extLst>
      <p:ext uri="{BB962C8B-B14F-4D97-AF65-F5344CB8AC3E}">
        <p14:creationId xmlns:p14="http://schemas.microsoft.com/office/powerpoint/2010/main" val="12590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745A-342A-4F41-A454-68EC9198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finite list of linear models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98AF7-42AF-0C47-B0DA-8CA16A26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1569"/>
            <a:ext cx="12192000" cy="1994862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28D96736-D903-2949-8DF4-9AA413D926F6}"/>
              </a:ext>
            </a:extLst>
          </p:cNvPr>
          <p:cNvSpPr/>
          <p:nvPr/>
        </p:nvSpPr>
        <p:spPr>
          <a:xfrm>
            <a:off x="4511040" y="4678680"/>
            <a:ext cx="4907280" cy="1828800"/>
          </a:xfrm>
          <a:prstGeom prst="cloudCallout">
            <a:avLst>
              <a:gd name="adj1" fmla="val -12448"/>
              <a:gd name="adj2" fmla="val 391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to include ALL infinitely many linear models</a:t>
            </a:r>
          </a:p>
        </p:txBody>
      </p:sp>
      <p:sp>
        <p:nvSpPr>
          <p:cNvPr id="6" name="7-Point Star 5">
            <a:extLst>
              <a:ext uri="{FF2B5EF4-FFF2-40B4-BE49-F238E27FC236}">
                <a16:creationId xmlns:a16="http://schemas.microsoft.com/office/drawing/2014/main" id="{47ABC483-1F5B-364F-A300-DFE95C8F35BC}"/>
              </a:ext>
            </a:extLst>
          </p:cNvPr>
          <p:cNvSpPr/>
          <p:nvPr/>
        </p:nvSpPr>
        <p:spPr>
          <a:xfrm>
            <a:off x="4998720" y="1690688"/>
            <a:ext cx="5349240" cy="239363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would you search among the infinitely many linear models (say in model training)?</a:t>
            </a:r>
          </a:p>
        </p:txBody>
      </p:sp>
    </p:spTree>
    <p:extLst>
      <p:ext uri="{BB962C8B-B14F-4D97-AF65-F5344CB8AC3E}">
        <p14:creationId xmlns:p14="http://schemas.microsoft.com/office/powerpoint/2010/main" val="11500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75BE-C573-C24B-8620-EC2F5BDD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there always exist non-linear model?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B3DCB-AD71-B84B-A869-0CD8ABDF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342"/>
            <a:ext cx="12192000" cy="1545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AE1FBF-7391-774E-9C51-F61EE0B4090C}"/>
              </a:ext>
            </a:extLst>
          </p:cNvPr>
          <p:cNvSpPr/>
          <p:nvPr/>
        </p:nvSpPr>
        <p:spPr>
          <a:xfrm>
            <a:off x="1661160" y="4739640"/>
            <a:ext cx="8382000" cy="10972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NO: model training will not work</a:t>
            </a:r>
          </a:p>
        </p:txBody>
      </p:sp>
    </p:spTree>
    <p:extLst>
      <p:ext uri="{BB962C8B-B14F-4D97-AF65-F5344CB8AC3E}">
        <p14:creationId xmlns:p14="http://schemas.microsoft.com/office/powerpoint/2010/main" val="14365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EB2F-B53F-0141-880C-DF399D72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TOMORROW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0B751-CEE3-A14F-96D3-5727B3C0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752"/>
            <a:ext cx="12192000" cy="63272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0CD4EA-E807-BA4A-B3B8-BA58FB406FD5}"/>
              </a:ext>
            </a:extLst>
          </p:cNvPr>
          <p:cNvSpPr/>
          <p:nvPr/>
        </p:nvSpPr>
        <p:spPr>
          <a:xfrm>
            <a:off x="282222" y="2946400"/>
            <a:ext cx="1670756" cy="880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414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0B41-9205-514A-B0AC-76F0B4A7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phrase for today: </a:t>
            </a:r>
            <a:r>
              <a:rPr lang="en-US" b="1" dirty="0">
                <a:solidFill>
                  <a:srgbClr val="FF0000"/>
                </a:solidFill>
              </a:rPr>
              <a:t>Fei-Fei 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13838-47DF-374A-8BD0-5C15BDDE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399831"/>
            <a:ext cx="10226040" cy="562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77C02-1A06-4944-899C-60342445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2936875"/>
            <a:ext cx="10287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667E-0DA9-9040-985E-29F680FC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properties should a model class have?</a:t>
            </a:r>
          </a:p>
        </p:txBody>
      </p:sp>
      <p:sp>
        <p:nvSpPr>
          <p:cNvPr id="3" name="7-Point Star 2">
            <a:extLst>
              <a:ext uri="{FF2B5EF4-FFF2-40B4-BE49-F238E27FC236}">
                <a16:creationId xmlns:a16="http://schemas.microsoft.com/office/drawing/2014/main" id="{60A5734B-E58F-2C45-9FC0-C76D9C6550C6}"/>
              </a:ext>
            </a:extLst>
          </p:cNvPr>
          <p:cNvSpPr/>
          <p:nvPr/>
        </p:nvSpPr>
        <p:spPr>
          <a:xfrm>
            <a:off x="8035534" y="1472339"/>
            <a:ext cx="3050253" cy="2143099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Discuss!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B5F5A-7C9B-CD4D-93CB-FAED88CC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000"/>
            <a:ext cx="12192000" cy="2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30DCA-CE5D-EB4A-BD51-74FF2431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5192"/>
            <a:ext cx="12192000" cy="206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5E98B-C749-2844-BA2B-2FE89B21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3504"/>
            <a:ext cx="12192000" cy="2104635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D6FE0E20-E1B7-894B-AED8-4F7B42EA2208}"/>
              </a:ext>
            </a:extLst>
          </p:cNvPr>
          <p:cNvSpPr/>
          <p:nvPr/>
        </p:nvSpPr>
        <p:spPr>
          <a:xfrm>
            <a:off x="4495800" y="3840480"/>
            <a:ext cx="3749040" cy="1981200"/>
          </a:xfrm>
          <a:prstGeom prst="cloudCallout">
            <a:avLst>
              <a:gd name="adj1" fmla="val -9044"/>
              <a:gd name="adj2" fmla="val 486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 these properties enough?</a:t>
            </a:r>
          </a:p>
        </p:txBody>
      </p:sp>
    </p:spTree>
    <p:extLst>
      <p:ext uri="{BB962C8B-B14F-4D97-AF65-F5344CB8AC3E}">
        <p14:creationId xmlns:p14="http://schemas.microsoft.com/office/powerpoint/2010/main" val="36904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9917-A448-F44C-90B6-677DF681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desirable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9EA3C-07B6-3A42-B1DD-21AB52C1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2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98FA-0802-5746-B3C0-260AFD85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7"/>
            <a:ext cx="12192000" cy="15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281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4040-5A72-FE49-9185-CCBDF192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in more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8D638-B6FC-1643-BB67-9961CE6EF74E}"/>
              </a:ext>
            </a:extLst>
          </p:cNvPr>
          <p:cNvSpPr txBox="1"/>
          <p:nvPr/>
        </p:nvSpPr>
        <p:spPr>
          <a:xfrm>
            <a:off x="944880" y="2179320"/>
            <a:ext cx="4847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Assume only ONE input variable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57DEE-FC4F-FE4C-A471-8919804A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1247"/>
            <a:ext cx="12192000" cy="14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3401-3E0D-CD46-AC2A-E1E3F849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Body-Mass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A4E87-6CF6-A141-A470-354BBB0C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8277"/>
            <a:ext cx="12192000" cy="2010723"/>
          </a:xfrm>
          <a:prstGeom prst="rect">
            <a:avLst/>
          </a:prstGeom>
        </p:spPr>
      </p:pic>
      <p:pic>
        <p:nvPicPr>
          <p:cNvPr id="5" name="Online Media 4" descr="What BMI doesn't tell you about your health">
            <a:hlinkClick r:id="" action="ppaction://media"/>
            <a:extLst>
              <a:ext uri="{FF2B5EF4-FFF2-40B4-BE49-F238E27FC236}">
                <a16:creationId xmlns:a16="http://schemas.microsoft.com/office/drawing/2014/main" id="{3C0999F7-507C-E841-93A4-5F86D93BBE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30638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1566746" y="2276182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1566746" y="5677304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2759652" y="6144304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83327" y="3822854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4556579" y="5632148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3095907" y="5632148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1089993" y="2514621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1089993" y="3838242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33CEB-8851-E446-A4EB-58C0F47133F2}"/>
              </a:ext>
            </a:extLst>
          </p:cNvPr>
          <p:cNvSpPr/>
          <p:nvPr/>
        </p:nvSpPr>
        <p:spPr>
          <a:xfrm>
            <a:off x="1591483" y="2639674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F3108E-48F4-1E45-853D-EF7FBA713B46}"/>
              </a:ext>
            </a:extLst>
          </p:cNvPr>
          <p:cNvGrpSpPr/>
          <p:nvPr/>
        </p:nvGrpSpPr>
        <p:grpSpPr>
          <a:xfrm>
            <a:off x="1089993" y="5031861"/>
            <a:ext cx="2736250" cy="954616"/>
            <a:chOff x="1089993" y="5031861"/>
            <a:chExt cx="2736250" cy="954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3405935" y="5635346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1089993" y="5071805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CBFEAF-A068-D947-947E-871C7FCBFBA0}"/>
                </a:ext>
              </a:extLst>
            </p:cNvPr>
            <p:cNvCxnSpPr/>
            <p:nvPr/>
          </p:nvCxnSpPr>
          <p:spPr>
            <a:xfrm>
              <a:off x="1566746" y="5210305"/>
              <a:ext cx="20493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7D07E1-E072-5749-8550-30A1FFC63C04}"/>
                </a:ext>
              </a:extLst>
            </p:cNvPr>
            <p:cNvCxnSpPr/>
            <p:nvPr/>
          </p:nvCxnSpPr>
          <p:spPr>
            <a:xfrm>
              <a:off x="3616089" y="5210305"/>
              <a:ext cx="0" cy="4669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8032" y="5031861"/>
              <a:ext cx="256116" cy="3129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33111-C014-4F48-ABFB-35408CB2B10B}"/>
              </a:ext>
            </a:extLst>
          </p:cNvPr>
          <p:cNvGrpSpPr/>
          <p:nvPr/>
        </p:nvGrpSpPr>
        <p:grpSpPr>
          <a:xfrm>
            <a:off x="7370040" y="3804742"/>
            <a:ext cx="377026" cy="673408"/>
            <a:chOff x="7370040" y="3804742"/>
            <a:chExt cx="377026" cy="6734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370040" y="4127019"/>
              <a:ext cx="377026" cy="351131"/>
              <a:chOff x="6156779" y="4627205"/>
              <a:chExt cx="377026" cy="3511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25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CA14546-F6C0-0A41-B460-7B471A3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2136" y="3804742"/>
              <a:ext cx="256116" cy="312927"/>
            </a:xfrm>
            <a:prstGeom prst="rect">
              <a:avLst/>
            </a:prstGeom>
          </p:spPr>
        </p:pic>
      </p:grpSp>
      <p:sp>
        <p:nvSpPr>
          <p:cNvPr id="50" name="Freeform 49">
            <a:extLst>
              <a:ext uri="{FF2B5EF4-FFF2-40B4-BE49-F238E27FC236}">
                <a16:creationId xmlns:a16="http://schemas.microsoft.com/office/drawing/2014/main" id="{368DE0F5-E5A3-3B41-89E1-FB8A69F1FC16}"/>
              </a:ext>
            </a:extLst>
          </p:cNvPr>
          <p:cNvSpPr/>
          <p:nvPr/>
        </p:nvSpPr>
        <p:spPr>
          <a:xfrm>
            <a:off x="4935070" y="2806850"/>
            <a:ext cx="2232212" cy="2698566"/>
          </a:xfrm>
          <a:custGeom>
            <a:avLst/>
            <a:gdLst>
              <a:gd name="connsiteX0" fmla="*/ 0 w 2232212"/>
              <a:gd name="connsiteY0" fmla="*/ 0 h 3012141"/>
              <a:gd name="connsiteX1" fmla="*/ 0 w 2232212"/>
              <a:gd name="connsiteY1" fmla="*/ 3012141 h 3012141"/>
              <a:gd name="connsiteX2" fmla="*/ 2232212 w 2232212"/>
              <a:gd name="connsiteY2" fmla="*/ 1519517 h 3012141"/>
              <a:gd name="connsiteX3" fmla="*/ 0 w 2232212"/>
              <a:gd name="connsiteY3" fmla="*/ 0 h 30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12" h="3012141">
                <a:moveTo>
                  <a:pt x="0" y="0"/>
                </a:moveTo>
                <a:lnTo>
                  <a:pt x="0" y="3012141"/>
                </a:lnTo>
                <a:lnTo>
                  <a:pt x="2232212" y="1519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74AFED-5B55-BA49-BE34-E7F007AD2AEC}"/>
              </a:ext>
            </a:extLst>
          </p:cNvPr>
          <p:cNvGrpSpPr/>
          <p:nvPr/>
        </p:nvGrpSpPr>
        <p:grpSpPr>
          <a:xfrm>
            <a:off x="7054809" y="4117670"/>
            <a:ext cx="3784821" cy="539107"/>
            <a:chOff x="7054809" y="4117670"/>
            <a:chExt cx="3784821" cy="53910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249265" y="4172965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CB0A4E-32CD-0F43-A335-507A773DC058}"/>
                </a:ext>
              </a:extLst>
            </p:cNvPr>
            <p:cNvGrpSpPr/>
            <p:nvPr/>
          </p:nvGrpSpPr>
          <p:grpSpPr>
            <a:xfrm>
              <a:off x="10286327" y="4117670"/>
              <a:ext cx="420308" cy="351131"/>
              <a:chOff x="6156779" y="4627205"/>
              <a:chExt cx="420308" cy="35113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112DE7B-E72C-8D40-AEE0-9028936EA62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14C56F-2560-F741-BDC7-2BF18D7C4A8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250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7054809" y="4136369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8132716" y="4349000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4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480CE88-4ADC-9C47-BD8E-3A5F0CE3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2 variables to 1</a:t>
            </a:r>
          </a:p>
        </p:txBody>
      </p:sp>
    </p:spTree>
    <p:extLst>
      <p:ext uri="{BB962C8B-B14F-4D97-AF65-F5344CB8AC3E}">
        <p14:creationId xmlns:p14="http://schemas.microsoft.com/office/powerpoint/2010/main" val="28505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D20BC-D674-1B40-9FDD-B3C5BD906B24}"/>
              </a:ext>
            </a:extLst>
          </p:cNvPr>
          <p:cNvGrpSpPr/>
          <p:nvPr/>
        </p:nvGrpSpPr>
        <p:grpSpPr>
          <a:xfrm>
            <a:off x="7054809" y="2876508"/>
            <a:ext cx="4007879" cy="529250"/>
            <a:chOff x="7054809" y="2876508"/>
            <a:chExt cx="4007879" cy="52925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249265" y="3060445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7054809" y="3023849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948264" y="3023849"/>
              <a:ext cx="389850" cy="381909"/>
              <a:chOff x="6156779" y="4627205"/>
              <a:chExt cx="389850" cy="381909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89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0783444" y="2915735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44F4D1-158A-544A-8CF3-C3F69D756364}"/>
                </a:ext>
              </a:extLst>
            </p:cNvPr>
            <p:cNvSpPr/>
            <p:nvPr/>
          </p:nvSpPr>
          <p:spPr>
            <a:xfrm>
              <a:off x="7264963" y="2902288"/>
              <a:ext cx="878226" cy="1447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CD6D67-D9A4-0A46-882C-9E0069FCBC2C}"/>
                </a:ext>
              </a:extLst>
            </p:cNvPr>
            <p:cNvSpPr/>
            <p:nvPr/>
          </p:nvSpPr>
          <p:spPr>
            <a:xfrm>
              <a:off x="8171865" y="2876508"/>
              <a:ext cx="2445332" cy="1811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10B407E-E540-2541-8068-972E4DC8C7F5}"/>
              </a:ext>
            </a:extLst>
          </p:cNvPr>
          <p:cNvCxnSpPr/>
          <p:nvPr/>
        </p:nvCxnSpPr>
        <p:spPr>
          <a:xfrm>
            <a:off x="2434253" y="3099672"/>
            <a:ext cx="35903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AE6FD9-3B96-0140-B0F3-B8DB1059F3DD}"/>
              </a:ext>
            </a:extLst>
          </p:cNvPr>
          <p:cNvGrpSpPr/>
          <p:nvPr/>
        </p:nvGrpSpPr>
        <p:grpSpPr>
          <a:xfrm>
            <a:off x="2239797" y="3063076"/>
            <a:ext cx="333746" cy="351131"/>
            <a:chOff x="6156779" y="4627205"/>
            <a:chExt cx="333746" cy="35113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56D2AAC-AAD3-D241-829E-5239E8CA964F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B24C87-AC25-6040-8584-73D7B57C207C}"/>
                </a:ext>
              </a:extLst>
            </p:cNvPr>
            <p:cNvSpPr txBox="1"/>
            <p:nvPr/>
          </p:nvSpPr>
          <p:spPr>
            <a:xfrm>
              <a:off x="6156779" y="4701337"/>
              <a:ext cx="333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003A0A-2BBC-D54E-9634-C6BED0ACF1F8}"/>
              </a:ext>
            </a:extLst>
          </p:cNvPr>
          <p:cNvGrpSpPr/>
          <p:nvPr/>
        </p:nvGrpSpPr>
        <p:grpSpPr>
          <a:xfrm>
            <a:off x="3133252" y="3063076"/>
            <a:ext cx="389850" cy="381909"/>
            <a:chOff x="6156779" y="4627205"/>
            <a:chExt cx="389850" cy="38190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948CCC-FD59-8347-888C-CB5ACC88F8D9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EFE963-8F71-8D48-854E-46A296D4B777}"/>
                </a:ext>
              </a:extLst>
            </p:cNvPr>
            <p:cNvSpPr txBox="1"/>
            <p:nvPr/>
          </p:nvSpPr>
          <p:spPr>
            <a:xfrm>
              <a:off x="6156779" y="4701337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b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C7047A0-348B-574B-B1D5-8C134FEF8A2A}"/>
              </a:ext>
            </a:extLst>
          </p:cNvPr>
          <p:cNvSpPr txBox="1"/>
          <p:nvPr/>
        </p:nvSpPr>
        <p:spPr>
          <a:xfrm>
            <a:off x="5968432" y="295496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F4F01B-7B79-054B-AFBE-6BEA1B5ADC5D}"/>
              </a:ext>
            </a:extLst>
          </p:cNvPr>
          <p:cNvSpPr/>
          <p:nvPr/>
        </p:nvSpPr>
        <p:spPr>
          <a:xfrm>
            <a:off x="2449951" y="2941515"/>
            <a:ext cx="878226" cy="1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03F5C9-60CC-0842-A72F-ABADE4F8B6AC}"/>
              </a:ext>
            </a:extLst>
          </p:cNvPr>
          <p:cNvSpPr/>
          <p:nvPr/>
        </p:nvSpPr>
        <p:spPr>
          <a:xfrm>
            <a:off x="3356853" y="2915735"/>
            <a:ext cx="2445332" cy="181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6B265-06C2-8F48-B63A-0F63A949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 for one variable</a:t>
            </a:r>
          </a:p>
        </p:txBody>
      </p:sp>
      <p:sp>
        <p:nvSpPr>
          <p:cNvPr id="3" name="7-Point Star 2">
            <a:extLst>
              <a:ext uri="{FF2B5EF4-FFF2-40B4-BE49-F238E27FC236}">
                <a16:creationId xmlns:a16="http://schemas.microsoft.com/office/drawing/2014/main" id="{C36217CB-A2C7-D348-B570-F37EB0CD71BF}"/>
              </a:ext>
            </a:extLst>
          </p:cNvPr>
          <p:cNvSpPr/>
          <p:nvPr/>
        </p:nvSpPr>
        <p:spPr>
          <a:xfrm>
            <a:off x="3870960" y="3794760"/>
            <a:ext cx="5745480" cy="239268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is this enough?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609EB-BBF6-DE47-995D-F19F07DA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61" y="1447102"/>
            <a:ext cx="2794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3C7F6C-CE84-1843-BE9A-712213F7FB5D}"/>
              </a:ext>
            </a:extLst>
          </p:cNvPr>
          <p:cNvGrpSpPr/>
          <p:nvPr/>
        </p:nvGrpSpPr>
        <p:grpSpPr>
          <a:xfrm>
            <a:off x="4513315" y="2686069"/>
            <a:ext cx="3784821" cy="742931"/>
            <a:chOff x="4513315" y="2686069"/>
            <a:chExt cx="3784821" cy="7429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BB569E-0BBF-584B-9AE4-3A926BEC6634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E4C8F49-349B-8D4D-9CBD-3025795F62E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CCB0A4E-32CD-0F43-A335-507A773DC05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112DE7B-E72C-8D40-AEE0-9028936EA620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14C56F-2560-F741-BDC7-2BF18D7C4A8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7F0FFDF-A71E-4843-86FF-9540845B6528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F9F0F50-C0CB-0847-B1BF-03EECDB0F5CD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EC1DD94-BAA4-A44E-BA19-A532CE6A1A32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CA30FC-97DE-A047-8730-960E948187A7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7BF47-4B61-524F-82D2-B6A017991DB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1C39E5-7701-9D42-AAB5-C0A9FF3E37C3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A2BDA74-23E1-C845-B7CF-750124E4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one variable linear model be of any use?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D8587-3E27-6B42-A784-01800008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" y="3867209"/>
            <a:ext cx="12192000" cy="28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FDDC-E7CB-4C4A-A86B-53BB893D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reader volunteer?</a:t>
            </a:r>
          </a:p>
        </p:txBody>
      </p:sp>
    </p:spTree>
    <p:extLst>
      <p:ext uri="{BB962C8B-B14F-4D97-AF65-F5344CB8AC3E}">
        <p14:creationId xmlns:p14="http://schemas.microsoft.com/office/powerpoint/2010/main" val="2340158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F2C668-420D-414D-B4C5-0D5A08EC1857}"/>
              </a:ext>
            </a:extLst>
          </p:cNvPr>
          <p:cNvGrpSpPr/>
          <p:nvPr/>
        </p:nvGrpSpPr>
        <p:grpSpPr>
          <a:xfrm>
            <a:off x="6403075" y="4810461"/>
            <a:ext cx="4064065" cy="1041366"/>
            <a:chOff x="6403075" y="4810461"/>
            <a:chExt cx="4064065" cy="10413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B00672-7921-CE45-B8DC-75F9C478A36D}"/>
                </a:ext>
              </a:extLst>
            </p:cNvPr>
            <p:cNvGrpSpPr/>
            <p:nvPr/>
          </p:nvGrpSpPr>
          <p:grpSpPr>
            <a:xfrm>
              <a:off x="8360373" y="5191188"/>
              <a:ext cx="426720" cy="351131"/>
              <a:chOff x="6156779" y="4627205"/>
              <a:chExt cx="426720" cy="35113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7A77DA-3B04-214A-9C63-F51A137CE47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FF0877-9307-1E44-8EC9-3EEC8DE8785D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i+1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468EC9-C04C-4844-BEFA-999A1A398569}"/>
                </a:ext>
              </a:extLst>
            </p:cNvPr>
            <p:cNvGrpSpPr/>
            <p:nvPr/>
          </p:nvGrpSpPr>
          <p:grpSpPr>
            <a:xfrm>
              <a:off x="6403075" y="4810461"/>
              <a:ext cx="4064065" cy="1041366"/>
              <a:chOff x="6403075" y="4810461"/>
              <a:chExt cx="4064065" cy="104136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6465205-6E8B-054B-97F8-4B4CD08BC89D}"/>
                  </a:ext>
                </a:extLst>
              </p:cNvPr>
              <p:cNvGrpSpPr/>
              <p:nvPr/>
            </p:nvGrpSpPr>
            <p:grpSpPr>
              <a:xfrm>
                <a:off x="6403075" y="4810461"/>
                <a:ext cx="4064065" cy="704782"/>
                <a:chOff x="4513315" y="2554941"/>
                <a:chExt cx="4064065" cy="70478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6DFD2D7B-7C93-DE45-9692-BC26A1BD0B88}"/>
                    </a:ext>
                  </a:extLst>
                </p:cNvPr>
                <p:cNvGrpSpPr/>
                <p:nvPr/>
              </p:nvGrpSpPr>
              <p:grpSpPr>
                <a:xfrm>
                  <a:off x="4715011" y="2554941"/>
                  <a:ext cx="3536546" cy="686083"/>
                  <a:chOff x="4715011" y="2554941"/>
                  <a:chExt cx="3536546" cy="686083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F6BD02E0-C56C-954B-9E65-F0FDD3DAA5D6}"/>
                      </a:ext>
                    </a:extLst>
                  </p:cNvPr>
                  <p:cNvSpPr/>
                  <p:nvPr/>
                </p:nvSpPr>
                <p:spPr>
                  <a:xfrm>
                    <a:off x="6190953" y="2657746"/>
                    <a:ext cx="2060604" cy="29696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967BF47-4B61-524F-82D2-B6A017991DB3}"/>
                      </a:ext>
                    </a:extLst>
                  </p:cNvPr>
                  <p:cNvSpPr/>
                  <p:nvPr/>
                </p:nvSpPr>
                <p:spPr>
                  <a:xfrm>
                    <a:off x="4715011" y="2657746"/>
                    <a:ext cx="1441713" cy="27202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7CE34265-9078-934E-8591-3DAD35F0B967}"/>
                      </a:ext>
                    </a:extLst>
                  </p:cNvPr>
                  <p:cNvCxnSpPr/>
                  <p:nvPr/>
                </p:nvCxnSpPr>
                <p:spPr>
                  <a:xfrm>
                    <a:off x="6190953" y="2554941"/>
                    <a:ext cx="0" cy="68608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1E4C8F49-349B-8D4D-9CBD-3025795F62EC}"/>
                    </a:ext>
                  </a:extLst>
                </p:cNvPr>
                <p:cNvCxnSpPr/>
                <p:nvPr/>
              </p:nvCxnSpPr>
              <p:spPr>
                <a:xfrm>
                  <a:off x="4707771" y="2945188"/>
                  <a:ext cx="3590365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7F0FFDF-A71E-4843-86FF-9540845B6528}"/>
                    </a:ext>
                  </a:extLst>
                </p:cNvPr>
                <p:cNvGrpSpPr/>
                <p:nvPr/>
              </p:nvGrpSpPr>
              <p:grpSpPr>
                <a:xfrm>
                  <a:off x="4513315" y="2908592"/>
                  <a:ext cx="333746" cy="351131"/>
                  <a:chOff x="6156779" y="4627205"/>
                  <a:chExt cx="333746" cy="351131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F9F0F50-C0CB-0847-B1BF-03EECDB0F5CD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EC1DD94-BAA4-A44E-BA19-A532CE6A1A3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37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 0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2F504C65-C88E-9845-BD86-59917EC3C50C}"/>
                    </a:ext>
                  </a:extLst>
                </p:cNvPr>
                <p:cNvGrpSpPr/>
                <p:nvPr/>
              </p:nvGrpSpPr>
              <p:grpSpPr>
                <a:xfrm>
                  <a:off x="5658837" y="2889893"/>
                  <a:ext cx="335348" cy="351131"/>
                  <a:chOff x="6156779" y="4627205"/>
                  <a:chExt cx="335348" cy="351131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F4C9A415-7AA0-8041-8BDF-73C62DEE54F7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58AF9C0-E77C-3947-BDEF-3357F463A28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53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b</a:t>
                    </a:r>
                    <a:r>
                      <a:rPr lang="en-US" sz="1200" baseline="-25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i</a:t>
                    </a: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8CA30FC-97DE-A047-8730-960E948187A7}"/>
                    </a:ext>
                  </a:extLst>
                </p:cNvPr>
                <p:cNvSpPr txBox="1"/>
                <p:nvPr/>
              </p:nvSpPr>
              <p:spPr>
                <a:xfrm>
                  <a:off x="8298136" y="2800478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b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80B3924-B74B-1443-828C-E9CA87544214}"/>
                    </a:ext>
                  </a:extLst>
                </p:cNvPr>
                <p:cNvSpPr/>
                <p:nvPr/>
              </p:nvSpPr>
              <p:spPr>
                <a:xfrm>
                  <a:off x="5793225" y="278634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E5E7EC2-0A50-DA4E-916B-36A0F9D80118}"/>
                    </a:ext>
                  </a:extLst>
                </p:cNvPr>
                <p:cNvSpPr/>
                <p:nvPr/>
              </p:nvSpPr>
              <p:spPr>
                <a:xfrm>
                  <a:off x="6617975" y="2777380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F1049CA-41DA-7C40-A569-012590144F58}"/>
                    </a:ext>
                  </a:extLst>
                </p:cNvPr>
                <p:cNvSpPr/>
                <p:nvPr/>
              </p:nvSpPr>
              <p:spPr>
                <a:xfrm>
                  <a:off x="5596003" y="2777380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605BD5D-1215-CE46-8AC6-0965BA949D46}"/>
                    </a:ext>
                  </a:extLst>
                </p:cNvPr>
                <p:cNvSpPr/>
                <p:nvPr/>
              </p:nvSpPr>
              <p:spPr>
                <a:xfrm>
                  <a:off x="6891398" y="276841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01D33B7-7EA6-6B41-95D0-B2DC5FF26D2A}"/>
                    </a:ext>
                  </a:extLst>
                </p:cNvPr>
                <p:cNvSpPr/>
                <p:nvPr/>
              </p:nvSpPr>
              <p:spPr>
                <a:xfrm>
                  <a:off x="8025429" y="278634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912D4BA-BB2D-C14E-8618-D7DF0C3ACB81}"/>
                    </a:ext>
                  </a:extLst>
                </p:cNvPr>
                <p:cNvSpPr/>
                <p:nvPr/>
              </p:nvSpPr>
              <p:spPr>
                <a:xfrm>
                  <a:off x="4793664" y="278186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6EC31FD6-46D2-8547-BE2B-941AA3659E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5412" y="2853786"/>
                  <a:ext cx="571079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5D3B027-D100-D94E-BB73-A544FB7E09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1765" y="2840819"/>
                  <a:ext cx="74855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BE135-8CF6-9F40-B3F1-643A2E04DC7E}"/>
                  </a:ext>
                </a:extLst>
              </p:cNvPr>
              <p:cNvSpPr txBox="1"/>
              <p:nvPr/>
            </p:nvSpPr>
            <p:spPr>
              <a:xfrm>
                <a:off x="8063029" y="5482495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baseline="30000" dirty="0"/>
                  <a:t>*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47667-67E3-8648-8616-22598D3132B0}"/>
              </a:ext>
            </a:extLst>
          </p:cNvPr>
          <p:cNvGrpSpPr/>
          <p:nvPr/>
        </p:nvGrpSpPr>
        <p:grpSpPr>
          <a:xfrm>
            <a:off x="6621885" y="4476804"/>
            <a:ext cx="3519432" cy="979784"/>
            <a:chOff x="4732125" y="2221284"/>
            <a:chExt cx="3519432" cy="9797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FEB6C8-4C02-8745-B6D0-62F64CC4E9C5}"/>
                </a:ext>
              </a:extLst>
            </p:cNvPr>
            <p:cNvSpPr/>
            <p:nvPr/>
          </p:nvSpPr>
          <p:spPr>
            <a:xfrm>
              <a:off x="4732125" y="2299443"/>
              <a:ext cx="1681124" cy="254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D100282-5FE1-5746-A2DC-997D7A018E96}"/>
                </a:ext>
              </a:extLst>
            </p:cNvPr>
            <p:cNvSpPr/>
            <p:nvPr/>
          </p:nvSpPr>
          <p:spPr>
            <a:xfrm>
              <a:off x="6435860" y="2292918"/>
              <a:ext cx="1815697" cy="2611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69DCC8-3069-044F-8D5A-2F670C29A7E4}"/>
                </a:ext>
              </a:extLst>
            </p:cNvPr>
            <p:cNvCxnSpPr>
              <a:cxnSpLocks/>
            </p:cNvCxnSpPr>
            <p:nvPr/>
          </p:nvCxnSpPr>
          <p:spPr>
            <a:xfrm>
              <a:off x="6435860" y="2221284"/>
              <a:ext cx="0" cy="979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EC9E8DD-2480-654D-A02E-3F0CE68B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Parsimonious representation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6273AC-DF4F-F44F-BDA9-32397972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01" y="1835127"/>
            <a:ext cx="2794000" cy="977900"/>
          </a:xfrm>
          <a:prstGeom prst="rect">
            <a:avLst/>
          </a:prstGeom>
        </p:spPr>
      </p:pic>
      <p:sp>
        <p:nvSpPr>
          <p:cNvPr id="7" name="7-Point Star 6">
            <a:extLst>
              <a:ext uri="{FF2B5EF4-FFF2-40B4-BE49-F238E27FC236}">
                <a16:creationId xmlns:a16="http://schemas.microsoft.com/office/drawing/2014/main" id="{6C2439C2-E0D4-554F-9C7D-3D99815169DD}"/>
              </a:ext>
            </a:extLst>
          </p:cNvPr>
          <p:cNvSpPr/>
          <p:nvPr/>
        </p:nvSpPr>
        <p:spPr>
          <a:xfrm>
            <a:off x="567432" y="3045881"/>
            <a:ext cx="4434840" cy="2469711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parameters do we need to determine a linear model?</a:t>
            </a:r>
          </a:p>
        </p:txBody>
      </p:sp>
      <p:sp>
        <p:nvSpPr>
          <p:cNvPr id="11" name="7-Point Star 10">
            <a:extLst>
              <a:ext uri="{FF2B5EF4-FFF2-40B4-BE49-F238E27FC236}">
                <a16:creationId xmlns:a16="http://schemas.microsoft.com/office/drawing/2014/main" id="{FC39E300-8D93-1F4A-B236-69B2227B1721}"/>
              </a:ext>
            </a:extLst>
          </p:cNvPr>
          <p:cNvSpPr/>
          <p:nvPr/>
        </p:nvSpPr>
        <p:spPr>
          <a:xfrm>
            <a:off x="6621885" y="1554480"/>
            <a:ext cx="3353815" cy="2057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Infinitely many possible values for b</a:t>
            </a:r>
            <a:r>
              <a:rPr lang="en-US" sz="2000" baseline="30000" dirty="0"/>
              <a:t>*  </a:t>
            </a:r>
            <a:r>
              <a:rPr lang="en-US" sz="2000" dirty="0"/>
              <a:t>!!!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711BC8AF-5FDB-DD48-BCFA-8FD0B4CEC384}"/>
              </a:ext>
            </a:extLst>
          </p:cNvPr>
          <p:cNvSpPr/>
          <p:nvPr/>
        </p:nvSpPr>
        <p:spPr>
          <a:xfrm>
            <a:off x="3488633" y="5562377"/>
            <a:ext cx="4270118" cy="1117561"/>
          </a:xfrm>
          <a:prstGeom prst="cloudCallout">
            <a:avLst>
              <a:gd name="adj1" fmla="val 59469"/>
              <a:gd name="adj2" fmla="val -315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many distinct values of b</a:t>
            </a:r>
            <a:r>
              <a:rPr lang="en-US" baseline="30000" dirty="0"/>
              <a:t>*</a:t>
            </a:r>
            <a:r>
              <a:rPr lang="en-US" dirty="0"/>
              <a:t> must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34840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E7F34C7-544B-6A47-B0ED-1E059855C39F}"/>
              </a:ext>
            </a:extLst>
          </p:cNvPr>
          <p:cNvGrpSpPr/>
          <p:nvPr/>
        </p:nvGrpSpPr>
        <p:grpSpPr>
          <a:xfrm>
            <a:off x="6555475" y="3191693"/>
            <a:ext cx="4064065" cy="1527666"/>
            <a:chOff x="6555475" y="3191693"/>
            <a:chExt cx="4064065" cy="15276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BD02E0-C56C-954B-9E65-F0FDD3DAA5D6}"/>
                </a:ext>
              </a:extLst>
            </p:cNvPr>
            <p:cNvSpPr/>
            <p:nvPr/>
          </p:nvSpPr>
          <p:spPr>
            <a:xfrm>
              <a:off x="8005670" y="4090307"/>
              <a:ext cx="2288047" cy="277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6749931" y="437774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6555475" y="4341152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700997" y="4322453"/>
              <a:ext cx="335348" cy="351131"/>
              <a:chOff x="6156779" y="4627205"/>
              <a:chExt cx="335348" cy="3511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0340296" y="4233038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7BF47-4B61-524F-82D2-B6A017991DB3}"/>
                </a:ext>
              </a:extLst>
            </p:cNvPr>
            <p:cNvSpPr/>
            <p:nvPr/>
          </p:nvSpPr>
          <p:spPr>
            <a:xfrm>
              <a:off x="6757171" y="4090307"/>
              <a:ext cx="1243219" cy="2686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B00672-7921-CE45-B8DC-75F9C478A36D}"/>
                </a:ext>
              </a:extLst>
            </p:cNvPr>
            <p:cNvGrpSpPr/>
            <p:nvPr/>
          </p:nvGrpSpPr>
          <p:grpSpPr>
            <a:xfrm>
              <a:off x="8512773" y="4368228"/>
              <a:ext cx="426720" cy="351131"/>
              <a:chOff x="6156779" y="4627205"/>
              <a:chExt cx="426720" cy="35113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7A77DA-3B04-214A-9C63-F51A137CE47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FF0877-9307-1E44-8EC9-3EEC8DE8785D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i+1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2B7130-9ECB-BB49-9616-59B4685638D6}"/>
                </a:ext>
              </a:extLst>
            </p:cNvPr>
            <p:cNvGrpSpPr/>
            <p:nvPr/>
          </p:nvGrpSpPr>
          <p:grpSpPr>
            <a:xfrm>
              <a:off x="6835824" y="4200976"/>
              <a:ext cx="3352788" cy="138953"/>
              <a:chOff x="4793664" y="2768416"/>
              <a:chExt cx="3352788" cy="13895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B3924-B74B-1443-828C-E9CA87544214}"/>
                  </a:ext>
                </a:extLst>
              </p:cNvPr>
              <p:cNvSpPr/>
              <p:nvPr/>
            </p:nvSpPr>
            <p:spPr>
              <a:xfrm>
                <a:off x="5793225" y="278634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E5E7EC2-0A50-DA4E-916B-36A0F9D80118}"/>
                  </a:ext>
                </a:extLst>
              </p:cNvPr>
              <p:cNvSpPr/>
              <p:nvPr/>
            </p:nvSpPr>
            <p:spPr>
              <a:xfrm>
                <a:off x="6617975" y="277738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F1049CA-41DA-7C40-A569-012590144F58}"/>
                  </a:ext>
                </a:extLst>
              </p:cNvPr>
              <p:cNvSpPr/>
              <p:nvPr/>
            </p:nvSpPr>
            <p:spPr>
              <a:xfrm>
                <a:off x="5596003" y="277738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605BD5D-1215-CE46-8AC6-0965BA949D46}"/>
                  </a:ext>
                </a:extLst>
              </p:cNvPr>
              <p:cNvSpPr/>
              <p:nvPr/>
            </p:nvSpPr>
            <p:spPr>
              <a:xfrm>
                <a:off x="6891398" y="276841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01D33B7-7EA6-6B41-95D0-B2DC5FF26D2A}"/>
                  </a:ext>
                </a:extLst>
              </p:cNvPr>
              <p:cNvSpPr/>
              <p:nvPr/>
            </p:nvSpPr>
            <p:spPr>
              <a:xfrm>
                <a:off x="8025429" y="278634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912D4BA-BB2D-C14E-8618-D7DF0C3ACB81}"/>
                  </a:ext>
                </a:extLst>
              </p:cNvPr>
              <p:cNvSpPr/>
              <p:nvPr/>
            </p:nvSpPr>
            <p:spPr>
              <a:xfrm>
                <a:off x="4793664" y="278186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EC31FD6-46D2-8547-BE2B-941AA3659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5412" y="2853786"/>
                <a:ext cx="57107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5D3B027-D100-D94E-BB73-A544FB7E0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1765" y="2840819"/>
                <a:ext cx="7485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7BE135-8CF6-9F40-B3F1-643A2E04DC7E}"/>
                </a:ext>
              </a:extLst>
            </p:cNvPr>
            <p:cNvSpPr txBox="1"/>
            <p:nvPr/>
          </p:nvSpPr>
          <p:spPr>
            <a:xfrm>
              <a:off x="8121331" y="3191693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30000" dirty="0"/>
                <a:t>*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E34265-9078-934E-8591-3DAD35F0B967}"/>
                </a:ext>
              </a:extLst>
            </p:cNvPr>
            <p:cNvCxnSpPr>
              <a:cxnSpLocks/>
            </p:cNvCxnSpPr>
            <p:nvPr/>
          </p:nvCxnSpPr>
          <p:spPr>
            <a:xfrm>
              <a:off x="7997139" y="3462576"/>
              <a:ext cx="0" cy="955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3C79EC-034A-B047-B936-81499DBB8BB7}"/>
              </a:ext>
            </a:extLst>
          </p:cNvPr>
          <p:cNvGrpSpPr/>
          <p:nvPr/>
        </p:nvGrpSpPr>
        <p:grpSpPr>
          <a:xfrm>
            <a:off x="6774284" y="3462576"/>
            <a:ext cx="3519433" cy="979784"/>
            <a:chOff x="6774284" y="3462576"/>
            <a:chExt cx="3519433" cy="97978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69DCC8-3069-044F-8D5A-2F670C29A7E4}"/>
                </a:ext>
              </a:extLst>
            </p:cNvPr>
            <p:cNvCxnSpPr>
              <a:cxnSpLocks/>
            </p:cNvCxnSpPr>
            <p:nvPr/>
          </p:nvCxnSpPr>
          <p:spPr>
            <a:xfrm>
              <a:off x="8811775" y="3462576"/>
              <a:ext cx="0" cy="979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6E0D3C-A574-2C42-8390-92BABCFD7340}"/>
                </a:ext>
              </a:extLst>
            </p:cNvPr>
            <p:cNvGrpSpPr/>
            <p:nvPr/>
          </p:nvGrpSpPr>
          <p:grpSpPr>
            <a:xfrm>
              <a:off x="6774284" y="3725478"/>
              <a:ext cx="3519433" cy="224881"/>
              <a:chOff x="6774284" y="3725478"/>
              <a:chExt cx="3519433" cy="22488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FEB6C8-4C02-8745-B6D0-62F64CC4E9C5}"/>
                  </a:ext>
                </a:extLst>
              </p:cNvPr>
              <p:cNvSpPr/>
              <p:nvPr/>
            </p:nvSpPr>
            <p:spPr>
              <a:xfrm>
                <a:off x="6774284" y="3732003"/>
                <a:ext cx="2019152" cy="2183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100282-5FE1-5746-A2DC-997D7A018E96}"/>
                  </a:ext>
                </a:extLst>
              </p:cNvPr>
              <p:cNvSpPr/>
              <p:nvPr/>
            </p:nvSpPr>
            <p:spPr>
              <a:xfrm>
                <a:off x="8793437" y="3725478"/>
                <a:ext cx="1500280" cy="2248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C8459F5-EA59-4348-8453-38CA11D80A8D}"/>
                  </a:ext>
                </a:extLst>
              </p:cNvPr>
              <p:cNvGrpSpPr/>
              <p:nvPr/>
            </p:nvGrpSpPr>
            <p:grpSpPr>
              <a:xfrm>
                <a:off x="6836379" y="3774231"/>
                <a:ext cx="3352788" cy="138953"/>
                <a:chOff x="4793664" y="2768416"/>
                <a:chExt cx="3352788" cy="138953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1DA4ABC-5985-8841-AD89-77FADABD98D4}"/>
                    </a:ext>
                  </a:extLst>
                </p:cNvPr>
                <p:cNvSpPr/>
                <p:nvPr/>
              </p:nvSpPr>
              <p:spPr>
                <a:xfrm>
                  <a:off x="5793225" y="278634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491B8DD-662B-E249-93B9-3D3675EEC24A}"/>
                    </a:ext>
                  </a:extLst>
                </p:cNvPr>
                <p:cNvSpPr/>
                <p:nvPr/>
              </p:nvSpPr>
              <p:spPr>
                <a:xfrm>
                  <a:off x="6617975" y="2777380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CA3F3BC-8D65-D248-88B2-C147C08CC1C6}"/>
                    </a:ext>
                  </a:extLst>
                </p:cNvPr>
                <p:cNvSpPr/>
                <p:nvPr/>
              </p:nvSpPr>
              <p:spPr>
                <a:xfrm>
                  <a:off x="5596003" y="2777380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152C025-E5FC-AB4F-A810-7CC3050AEB1A}"/>
                    </a:ext>
                  </a:extLst>
                </p:cNvPr>
                <p:cNvSpPr/>
                <p:nvPr/>
              </p:nvSpPr>
              <p:spPr>
                <a:xfrm>
                  <a:off x="6891398" y="276841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A37E6A7-7BB1-9B49-B754-F84A676CF185}"/>
                    </a:ext>
                  </a:extLst>
                </p:cNvPr>
                <p:cNvSpPr/>
                <p:nvPr/>
              </p:nvSpPr>
              <p:spPr>
                <a:xfrm>
                  <a:off x="8025429" y="278634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226D628-1FD6-0A47-ABFC-B72221F049BB}"/>
                    </a:ext>
                  </a:extLst>
                </p:cNvPr>
                <p:cNvSpPr/>
                <p:nvPr/>
              </p:nvSpPr>
              <p:spPr>
                <a:xfrm>
                  <a:off x="4793664" y="278186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0961340-8075-4649-BB4D-E3BEFC14B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5412" y="2853786"/>
                  <a:ext cx="571079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3C8DAD9-CB03-2C43-A5FB-E97D3F343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1765" y="2840819"/>
                  <a:ext cx="74855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CFFAC3-A244-C74A-9BD0-2799B725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model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CA2EA-B652-A74F-AFC3-94C5A84E2E99}"/>
              </a:ext>
            </a:extLst>
          </p:cNvPr>
          <p:cNvSpPr txBox="1"/>
          <p:nvPr/>
        </p:nvSpPr>
        <p:spPr>
          <a:xfrm>
            <a:off x="838200" y="1690688"/>
            <a:ext cx="9904571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Given n choices for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baseline="30000" dirty="0">
                <a:solidFill>
                  <a:srgbClr val="7030A0"/>
                </a:solidFill>
              </a:rPr>
              <a:t>*</a:t>
            </a:r>
            <a:r>
              <a:rPr lang="en-US" sz="2400" dirty="0"/>
              <a:t>, what is an algorithm to compute optimal linear model?</a:t>
            </a:r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id="{1995B6B0-2F6A-7D43-9BD6-293242C2A774}"/>
              </a:ext>
            </a:extLst>
          </p:cNvPr>
          <p:cNvSpPr/>
          <p:nvPr/>
        </p:nvSpPr>
        <p:spPr>
          <a:xfrm>
            <a:off x="838200" y="2804160"/>
            <a:ext cx="3383280" cy="227076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About n</a:t>
            </a:r>
            <a:r>
              <a:rPr lang="en-US" sz="2800" baseline="30000" dirty="0"/>
              <a:t>2</a:t>
            </a:r>
            <a:r>
              <a:rPr lang="en-US" sz="2800" dirty="0"/>
              <a:t> steps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F36E9504-5D4B-2249-B5B3-FC88B32F5EAB}"/>
              </a:ext>
            </a:extLst>
          </p:cNvPr>
          <p:cNvSpPr/>
          <p:nvPr/>
        </p:nvSpPr>
        <p:spPr>
          <a:xfrm>
            <a:off x="6096000" y="4937760"/>
            <a:ext cx="4244296" cy="1356360"/>
          </a:xfrm>
          <a:prstGeom prst="cloudCallout">
            <a:avLst>
              <a:gd name="adj1" fmla="val -366"/>
              <a:gd name="adj2" fmla="val -7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Update error values in constant steps?</a:t>
            </a:r>
          </a:p>
        </p:txBody>
      </p:sp>
    </p:spTree>
    <p:extLst>
      <p:ext uri="{BB962C8B-B14F-4D97-AF65-F5344CB8AC3E}">
        <p14:creationId xmlns:p14="http://schemas.microsoft.com/office/powerpoint/2010/main" val="41130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5F30-E0FC-764A-A2AB-E50DA465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CA1C1-D6AF-A74F-9555-FF8F8BEF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01" y="1835127"/>
            <a:ext cx="2794000" cy="97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9DD84-01B9-A54F-9380-5CC5D5C8ED55}"/>
              </a:ext>
            </a:extLst>
          </p:cNvPr>
          <p:cNvSpPr txBox="1"/>
          <p:nvPr/>
        </p:nvSpPr>
        <p:spPr>
          <a:xfrm>
            <a:off x="5196840" y="2062467"/>
            <a:ext cx="310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Efficient prediction?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EA037-C9AC-1246-941B-93D4CA9E14B1}"/>
              </a:ext>
            </a:extLst>
          </p:cNvPr>
          <p:cNvSpPr txBox="1"/>
          <p:nvPr/>
        </p:nvSpPr>
        <p:spPr>
          <a:xfrm>
            <a:off x="1310640" y="3124200"/>
            <a:ext cx="205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Expressivity?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26F27-7073-9844-AE53-A72A1BF20726}"/>
              </a:ext>
            </a:extLst>
          </p:cNvPr>
          <p:cNvSpPr txBox="1"/>
          <p:nvPr/>
        </p:nvSpPr>
        <p:spPr>
          <a:xfrm>
            <a:off x="1310640" y="424653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Explainability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29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62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mechanism: general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601A3-4207-1E49-AB92-8DF4D390FEE7}"/>
              </a:ext>
            </a:extLst>
          </p:cNvPr>
          <p:cNvSpPr txBox="1"/>
          <p:nvPr/>
        </p:nvSpPr>
        <p:spPr>
          <a:xfrm>
            <a:off x="1021976" y="3429000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Concept/distribution drift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D5594-22CD-8D43-928B-F383A2CBEB75}"/>
              </a:ext>
            </a:extLst>
          </p:cNvPr>
          <p:cNvSpPr txBox="1"/>
          <p:nvPr/>
        </p:nvSpPr>
        <p:spPr>
          <a:xfrm>
            <a:off x="1050076" y="4575603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Privacy can be a concern</a:t>
            </a:r>
          </a:p>
        </p:txBody>
      </p:sp>
    </p:spTree>
    <p:extLst>
      <p:ext uri="{BB962C8B-B14F-4D97-AF65-F5344CB8AC3E}">
        <p14:creationId xmlns:p14="http://schemas.microsoft.com/office/powerpoint/2010/main" val="4460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data to collect?: General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1B338-E452-984A-A230-951E8F38EDF2}"/>
              </a:ext>
            </a:extLst>
          </p:cNvPr>
          <p:cNvSpPr txBox="1"/>
          <p:nvPr/>
        </p:nvSpPr>
        <p:spPr>
          <a:xfrm>
            <a:off x="1156447" y="3334871"/>
            <a:ext cx="586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Expense might determine what gets collected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10846-E7FB-9945-AADC-5663BBD87144}"/>
              </a:ext>
            </a:extLst>
          </p:cNvPr>
          <p:cNvSpPr txBox="1"/>
          <p:nvPr/>
        </p:nvSpPr>
        <p:spPr>
          <a:xfrm>
            <a:off x="1156447" y="4387345"/>
            <a:ext cx="563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to finish a survey also has 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16CB2-5548-D643-B647-371E955A0CBC}"/>
              </a:ext>
            </a:extLst>
          </p:cNvPr>
          <p:cNvSpPr txBox="1"/>
          <p:nvPr/>
        </p:nvSpPr>
        <p:spPr>
          <a:xfrm>
            <a:off x="1156447" y="5439819"/>
            <a:ext cx="45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 restrictions, e.g. from an IRB</a:t>
            </a:r>
          </a:p>
        </p:txBody>
      </p:sp>
    </p:spTree>
    <p:extLst>
      <p:ext uri="{BB962C8B-B14F-4D97-AF65-F5344CB8AC3E}">
        <p14:creationId xmlns:p14="http://schemas.microsoft.com/office/powerpoint/2010/main" val="1349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representation: General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D00DA-751E-984A-A604-1C0D3E35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84" y="3349571"/>
            <a:ext cx="5600711" cy="3071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E75F0-FFF6-6445-8BD7-1F02B164CE94}"/>
              </a:ext>
            </a:extLst>
          </p:cNvPr>
          <p:cNvSpPr txBox="1"/>
          <p:nvPr/>
        </p:nvSpPr>
        <p:spPr>
          <a:xfrm>
            <a:off x="7557247" y="4654270"/>
            <a:ext cx="21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Categorical data</a:t>
            </a:r>
          </a:p>
        </p:txBody>
      </p:sp>
    </p:spTree>
    <p:extLst>
      <p:ext uri="{BB962C8B-B14F-4D97-AF65-F5344CB8AC3E}">
        <p14:creationId xmlns:p14="http://schemas.microsoft.com/office/powerpoint/2010/main" val="35338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916</Words>
  <Application>Microsoft Macintosh PowerPoint</Application>
  <PresentationFormat>Widescreen</PresentationFormat>
  <Paragraphs>346</Paragraphs>
  <Slides>52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CSE 410</vt:lpstr>
      <vt:lpstr>One bonus opportunity deadline TODAY</vt:lpstr>
      <vt:lpstr>Project groups formed</vt:lpstr>
      <vt:lpstr>Due TOMORROW</vt:lpstr>
      <vt:lpstr>Proof reader volunteer?</vt:lpstr>
      <vt:lpstr>PowerPoint Presentation</vt:lpstr>
      <vt:lpstr>Data collection mechanism: general thoughts</vt:lpstr>
      <vt:lpstr>Which data to collect?: General thoughts</vt:lpstr>
      <vt:lpstr>Data representation: General thoughts</vt:lpstr>
      <vt:lpstr>PowerPoint Presentation</vt:lpstr>
      <vt:lpstr>Vizier exercise</vt:lpstr>
      <vt:lpstr>Familiarize yourself with it (and do the Ex.)</vt:lpstr>
      <vt:lpstr>PowerPoint Presentation</vt:lpstr>
      <vt:lpstr>Another Vizier exercise</vt:lpstr>
      <vt:lpstr>PowerPoint Presentation</vt:lpstr>
      <vt:lpstr>ML model classes</vt:lpstr>
      <vt:lpstr>Restrict to two input variables</vt:lpstr>
      <vt:lpstr>For example…</vt:lpstr>
      <vt:lpstr>Does every human get their unique point?</vt:lpstr>
      <vt:lpstr>Need more dimensions</vt:lpstr>
      <vt:lpstr>PowerPoint Presentation</vt:lpstr>
      <vt:lpstr>Focus on binary classification</vt:lpstr>
      <vt:lpstr>What is a model?</vt:lpstr>
      <vt:lpstr>The colors can be flipped!</vt:lpstr>
      <vt:lpstr>Can go beyond linear models: why not?</vt:lpstr>
      <vt:lpstr>It can get crazier…</vt:lpstr>
      <vt:lpstr>And crazier!</vt:lpstr>
      <vt:lpstr>PowerPoint Presentation</vt:lpstr>
      <vt:lpstr>Model class is independent from earlier steps</vt:lpstr>
      <vt:lpstr>Is one model enough?</vt:lpstr>
      <vt:lpstr>The earlier linear model works!</vt:lpstr>
      <vt:lpstr>What if the labels are flipped?</vt:lpstr>
      <vt:lpstr>The earlier linear model is terrible!</vt:lpstr>
      <vt:lpstr>But the solution here is simple!</vt:lpstr>
      <vt:lpstr>PowerPoint Presentation</vt:lpstr>
      <vt:lpstr>We need a class  of models</vt:lpstr>
      <vt:lpstr>Can a linear model explain any of these?</vt:lpstr>
      <vt:lpstr>Can a finite list of linear models work?</vt:lpstr>
      <vt:lpstr>Does there always exist non-linear model?</vt:lpstr>
      <vt:lpstr>PowerPoint Presentation</vt:lpstr>
      <vt:lpstr>Pass phrase for today: Fei-Fei Li</vt:lpstr>
      <vt:lpstr>What properties should a model class have?</vt:lpstr>
      <vt:lpstr>Other desirable properties</vt:lpstr>
      <vt:lpstr>PowerPoint Presentation</vt:lpstr>
      <vt:lpstr>Linear models in more detail</vt:lpstr>
      <vt:lpstr>Body-Mass Index</vt:lpstr>
      <vt:lpstr>Moving from 2 variables to 1</vt:lpstr>
      <vt:lpstr>Linear model for one variable</vt:lpstr>
      <vt:lpstr>Can one variable linear model be of any use?</vt:lpstr>
      <vt:lpstr>Parsimonious representation</vt:lpstr>
      <vt:lpstr>Efficient model training</vt:lpstr>
      <vt:lpstr>Other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Microsoft Office User</cp:lastModifiedBy>
  <cp:revision>54</cp:revision>
  <dcterms:created xsi:type="dcterms:W3CDTF">2020-01-30T00:44:00Z</dcterms:created>
  <dcterms:modified xsi:type="dcterms:W3CDTF">2020-02-11T19:10:29Z</dcterms:modified>
</cp:coreProperties>
</file>