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69" r:id="rId3"/>
    <p:sldId id="399" r:id="rId4"/>
    <p:sldId id="391" r:id="rId5"/>
    <p:sldId id="475" r:id="rId6"/>
    <p:sldId id="453" r:id="rId7"/>
    <p:sldId id="454" r:id="rId8"/>
    <p:sldId id="476" r:id="rId9"/>
    <p:sldId id="495" r:id="rId10"/>
    <p:sldId id="477" r:id="rId11"/>
    <p:sldId id="478" r:id="rId12"/>
    <p:sldId id="313" r:id="rId13"/>
    <p:sldId id="324" r:id="rId14"/>
    <p:sldId id="479" r:id="rId15"/>
    <p:sldId id="480" r:id="rId16"/>
    <p:sldId id="325" r:id="rId17"/>
    <p:sldId id="496" r:id="rId18"/>
    <p:sldId id="323" r:id="rId19"/>
    <p:sldId id="327" r:id="rId20"/>
    <p:sldId id="481" r:id="rId21"/>
    <p:sldId id="328" r:id="rId22"/>
    <p:sldId id="482" r:id="rId23"/>
    <p:sldId id="331" r:id="rId24"/>
    <p:sldId id="332" r:id="rId25"/>
    <p:sldId id="483" r:id="rId26"/>
    <p:sldId id="329" r:id="rId27"/>
    <p:sldId id="484" r:id="rId28"/>
    <p:sldId id="497" r:id="rId29"/>
    <p:sldId id="485" r:id="rId30"/>
    <p:sldId id="487" r:id="rId31"/>
    <p:sldId id="488" r:id="rId32"/>
    <p:sldId id="489" r:id="rId33"/>
    <p:sldId id="490" r:id="rId34"/>
    <p:sldId id="466" r:id="rId35"/>
    <p:sldId id="426" r:id="rId36"/>
    <p:sldId id="491" r:id="rId37"/>
    <p:sldId id="492" r:id="rId38"/>
    <p:sldId id="498" r:id="rId39"/>
    <p:sldId id="326" r:id="rId40"/>
    <p:sldId id="337" r:id="rId41"/>
    <p:sldId id="336" r:id="rId42"/>
    <p:sldId id="338" r:id="rId43"/>
    <p:sldId id="339" r:id="rId44"/>
    <p:sldId id="340" r:id="rId45"/>
    <p:sldId id="493" r:id="rId46"/>
    <p:sldId id="341" r:id="rId47"/>
    <p:sldId id="343" r:id="rId48"/>
    <p:sldId id="342" r:id="rId49"/>
    <p:sldId id="344" r:id="rId50"/>
    <p:sldId id="499" r:id="rId51"/>
    <p:sldId id="500" r:id="rId52"/>
    <p:sldId id="501" r:id="rId53"/>
    <p:sldId id="494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4656"/>
  </p:normalViewPr>
  <p:slideViewPr>
    <p:cSldViewPr snapToGrid="0" snapToObjects="1">
      <p:cViewPr varScale="1">
        <p:scale>
          <a:sx n="90" d="100"/>
          <a:sy n="90" d="100"/>
        </p:scale>
        <p:origin x="23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05A83-D15F-8F4C-8E47-9495C75EB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2B321C-D595-2D49-8628-3B970E1D5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FC1B-C7F9-6142-9AAD-B48DB70B9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36FD9-5430-F64C-B031-A96F185E4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D6F08-1BB0-5F46-9867-5B485B211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1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F5B72-2D93-FA44-A2D1-6DFE9F65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912F9-2469-CB4E-BB1E-B938A6E59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E33F9-53E2-5647-B978-F6465D52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A52E0-2187-394B-9B1F-7C32179EF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A4D6B-3604-3540-85BA-D7152018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00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9F6377-904B-A944-8935-364B036791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3331E-8D9F-4A42-BB86-F3EBC8BE2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A580A-8769-C041-B6F8-FEF3F5E7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36666-6A70-944D-B6BA-D9839BE51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F3DAA-9773-7844-9625-D6C89438B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99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4A86C-1B9B-E146-B2E7-9DF2582B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EA492-B66E-DB46-8D67-08D3F6891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37658-5522-2940-9A6E-0252A70C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0CC22-13FD-5247-A629-335777D1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13991-AF1F-1D49-9678-4C9ADB8B4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5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39F8E-9643-B64B-AD1F-99114DB7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D887E-1DAE-3644-8765-C2732A7B9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E976A-C311-AB4D-B5E8-AC284FF46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6C4BF-E81F-C444-8517-21E6D2FB6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7A78B-F118-C644-9405-492C07B5B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1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EBF1D-0C9E-B24A-A6A3-64A8A5D05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EB9F6-3EF7-2746-96C7-88564ABF4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7CBD1-8CF5-DF4A-8A87-F20AF4582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B9273-1522-444F-94B6-DB7D69622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C2010-329F-7C46-A2BE-A35121746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78B3D-ADDD-B74A-BE7F-E8AAC393B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9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EEAD7-C6E5-D544-8E67-42B0ECDB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CE219-7E19-4242-922A-EB7789160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0734B-17F0-0743-9660-EEE6AD35B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F0A4BC-1913-8244-93E5-8FB1E92F2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0FF63D-00AB-5C4E-9617-93F6C43BB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648EC2-EE53-0345-84B0-588ACF610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7B3AB-E420-C546-ACD1-A96AF546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0751B9-0555-3D40-B457-244AF965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2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DFAF9-10CA-3F47-9A62-8EB8AFA78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7E0BBF-FD5F-6444-AE59-AB5A898F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0362-E1F7-DE47-8F57-2888FA33F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8F36D-75BC-284F-8077-019AA17E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60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A05C1-5627-F94D-9435-9B30CA1A5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3BB47E-DD5C-7D4E-8819-6AF5C074D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E9A7B-F203-EB47-A461-BDCC67653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30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31536-37F4-DB44-8BA3-88926B536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F05DB-1BA6-BA49-9570-BFCFEA2D6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69A6E-D464-F349-A098-AF280177E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A6A77-914C-0541-AA5D-E6821B573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879C7-F65B-1547-BEDA-62A8A620F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BABC3-8587-6F49-A0B1-2AB77BAE3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3C0F0-9B82-1348-9032-E6425628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C316F9-48B0-8742-B69D-FB342510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76936-FDA6-A440-A7D5-9FD454F80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4F7AE-3273-2249-B895-F7A4548A6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8F895-4FCB-6D4D-8170-A2D0B68A4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C2070-6230-DA40-98B8-40F60AAFD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9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EA4034-84E7-504F-A322-7DC95E311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99963-951B-8040-A850-EF0471D3A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F0B99-33D8-B541-945D-7E634E7548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5A625-33B0-074D-8B3F-D1C75A78F4C5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8F0BB-AED1-C24C-A29C-78AF6EB3E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E9F48-73AA-D340-ABB0-CD1751B4F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8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0EC55-ADC2-E749-938D-152145EEFC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CSE 410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9793B4-90F5-5043-8946-BBEC8738C4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Feb 25, 2020</a:t>
            </a:r>
          </a:p>
        </p:txBody>
      </p:sp>
    </p:spTree>
    <p:extLst>
      <p:ext uri="{BB962C8B-B14F-4D97-AF65-F5344CB8AC3E}">
        <p14:creationId xmlns:p14="http://schemas.microsoft.com/office/powerpoint/2010/main" val="7559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EC209-54B8-C146-BC39-D3B2B24A9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model class: Neural networks (NNs)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61D187-2AA1-CD48-9137-CD42EB94A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1615763"/>
            <a:ext cx="4978808" cy="5242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B0D8A4-82CF-DC4C-96C2-4097B910D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520" y="1693546"/>
            <a:ext cx="4193146" cy="5149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5E4971-AA90-DE4B-B729-C76BA4231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10115"/>
            <a:ext cx="6322940" cy="29421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22E8A0-A39A-8F4B-9C9E-C938CFB5A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033" y="3212973"/>
            <a:ext cx="5364064" cy="327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FF69-4AB8-5949-B974-10FB21477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Away from the hype: non-deep NNs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A2FDC-EA76-2A46-8966-3A4AE7E77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8683"/>
            <a:ext cx="12192000" cy="14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48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9371ED-2B4D-094A-9E2F-23147A1C86AF}"/>
              </a:ext>
            </a:extLst>
          </p:cNvPr>
          <p:cNvGrpSpPr/>
          <p:nvPr/>
        </p:nvGrpSpPr>
        <p:grpSpPr>
          <a:xfrm>
            <a:off x="639056" y="2046741"/>
            <a:ext cx="4478370" cy="4175899"/>
            <a:chOff x="639056" y="1559061"/>
            <a:chExt cx="4478370" cy="4175899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7560E5E-BA40-FE4B-B596-C980F0B3D989}"/>
                </a:ext>
              </a:extLst>
            </p:cNvPr>
            <p:cNvCxnSpPr/>
            <p:nvPr/>
          </p:nvCxnSpPr>
          <p:spPr>
            <a:xfrm flipV="1">
              <a:off x="1593640" y="1559061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89090C-AA07-3040-9767-57607B8E9886}"/>
                </a:ext>
              </a:extLst>
            </p:cNvPr>
            <p:cNvCxnSpPr/>
            <p:nvPr/>
          </p:nvCxnSpPr>
          <p:spPr>
            <a:xfrm>
              <a:off x="1593640" y="4960183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D5C9E1-74DA-2441-97B9-A8E37D9F4912}"/>
                </a:ext>
              </a:extLst>
            </p:cNvPr>
            <p:cNvSpPr txBox="1"/>
            <p:nvPr/>
          </p:nvSpPr>
          <p:spPr>
            <a:xfrm>
              <a:off x="2786546" y="5427183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FB1DA4-4822-0342-B175-D8E22D3D6506}"/>
                </a:ext>
              </a:extLst>
            </p:cNvPr>
            <p:cNvSpPr txBox="1"/>
            <p:nvPr/>
          </p:nvSpPr>
          <p:spPr>
            <a:xfrm rot="16200000">
              <a:off x="210221" y="3105733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6AD13A-E712-8644-ABC7-F943F99DCDCB}"/>
                </a:ext>
              </a:extLst>
            </p:cNvPr>
            <p:cNvGrpSpPr/>
            <p:nvPr/>
          </p:nvGrpSpPr>
          <p:grpSpPr>
            <a:xfrm>
              <a:off x="4583473" y="4915027"/>
              <a:ext cx="420308" cy="351131"/>
              <a:chOff x="6156779" y="4627205"/>
              <a:chExt cx="420308" cy="35113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27B4E2E-20C1-0C48-8EAF-C7DC6E61FD95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CF502-5445-194C-BA46-491A3BEAC69C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CE7D69-8D68-7B4D-A971-371315906249}"/>
                </a:ext>
              </a:extLst>
            </p:cNvPr>
            <p:cNvGrpSpPr/>
            <p:nvPr/>
          </p:nvGrpSpPr>
          <p:grpSpPr>
            <a:xfrm>
              <a:off x="3122801" y="4915027"/>
              <a:ext cx="420308" cy="351131"/>
              <a:chOff x="6156779" y="4627205"/>
              <a:chExt cx="420308" cy="35113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FB8BE0C-7A0D-1A41-A598-09E488B44516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AB75AAC-5166-E543-A94C-7A35B409318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BA26B9-ACA3-8244-BF6D-9934FE9B8B03}"/>
                </a:ext>
              </a:extLst>
            </p:cNvPr>
            <p:cNvGrpSpPr/>
            <p:nvPr/>
          </p:nvGrpSpPr>
          <p:grpSpPr>
            <a:xfrm>
              <a:off x="1116887" y="1797500"/>
              <a:ext cx="527140" cy="276999"/>
              <a:chOff x="2690193" y="1509678"/>
              <a:chExt cx="527140" cy="276999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AEBE224-18AB-C247-9100-22E0925F30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724C24-D5A3-464F-BEF1-79815518BAF0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F41655C-5202-3B47-9949-86233B69040B}"/>
                </a:ext>
              </a:extLst>
            </p:cNvPr>
            <p:cNvGrpSpPr/>
            <p:nvPr/>
          </p:nvGrpSpPr>
          <p:grpSpPr>
            <a:xfrm>
              <a:off x="1116887" y="3121121"/>
              <a:ext cx="527140" cy="276999"/>
              <a:chOff x="2690193" y="1509678"/>
              <a:chExt cx="527140" cy="276999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21A9DC4-F1D0-FF4A-99C9-E83761B2D9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6F1C46-AAF8-AD43-B93D-418C0C8B3D0B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69E9939-7F40-054F-8754-076FBF742B51}"/>
                </a:ext>
              </a:extLst>
            </p:cNvPr>
            <p:cNvSpPr/>
            <p:nvPr/>
          </p:nvSpPr>
          <p:spPr>
            <a:xfrm>
              <a:off x="1618377" y="1922553"/>
              <a:ext cx="3188698" cy="3012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5F8CC43-B140-9A4B-84F8-ADE128F39C01}"/>
              </a:ext>
            </a:extLst>
          </p:cNvPr>
          <p:cNvGrpSpPr/>
          <p:nvPr/>
        </p:nvGrpSpPr>
        <p:grpSpPr>
          <a:xfrm>
            <a:off x="6723410" y="2046741"/>
            <a:ext cx="4478370" cy="4175899"/>
            <a:chOff x="6723410" y="2046741"/>
            <a:chExt cx="4478370" cy="4175899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677F49E-2E18-674B-80F8-8FD74D1D5AA9}"/>
                </a:ext>
              </a:extLst>
            </p:cNvPr>
            <p:cNvCxnSpPr/>
            <p:nvPr/>
          </p:nvCxnSpPr>
          <p:spPr>
            <a:xfrm flipV="1">
              <a:off x="7677994" y="2046741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23E9B04-16C1-274F-BDC7-977B6B81D60C}"/>
                </a:ext>
              </a:extLst>
            </p:cNvPr>
            <p:cNvCxnSpPr/>
            <p:nvPr/>
          </p:nvCxnSpPr>
          <p:spPr>
            <a:xfrm>
              <a:off x="7677994" y="5447863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2986BBF-8175-D44D-B174-935C50212836}"/>
                </a:ext>
              </a:extLst>
            </p:cNvPr>
            <p:cNvSpPr txBox="1"/>
            <p:nvPr/>
          </p:nvSpPr>
          <p:spPr>
            <a:xfrm>
              <a:off x="8870900" y="5914863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1E6B320-6F85-224F-A87E-BF4ED9DCF413}"/>
                </a:ext>
              </a:extLst>
            </p:cNvPr>
            <p:cNvSpPr txBox="1"/>
            <p:nvPr/>
          </p:nvSpPr>
          <p:spPr>
            <a:xfrm rot="16200000">
              <a:off x="6294575" y="3593413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02CCAC4-2795-2C49-A029-A9C436055531}"/>
                </a:ext>
              </a:extLst>
            </p:cNvPr>
            <p:cNvGrpSpPr/>
            <p:nvPr/>
          </p:nvGrpSpPr>
          <p:grpSpPr>
            <a:xfrm>
              <a:off x="10667827" y="5402707"/>
              <a:ext cx="420308" cy="351131"/>
              <a:chOff x="6156779" y="4627205"/>
              <a:chExt cx="420308" cy="351131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01C7926-A529-7744-B6F6-D99C45A3E773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E983097-FB13-5D4F-B03D-E312089878FF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D677C3F-1345-9447-822C-92AF4B236621}"/>
                </a:ext>
              </a:extLst>
            </p:cNvPr>
            <p:cNvGrpSpPr/>
            <p:nvPr/>
          </p:nvGrpSpPr>
          <p:grpSpPr>
            <a:xfrm>
              <a:off x="9207155" y="5402707"/>
              <a:ext cx="420308" cy="351131"/>
              <a:chOff x="6156779" y="4627205"/>
              <a:chExt cx="420308" cy="351131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B78B29E-EB37-B14E-B3AC-D7AD6CBD2087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054FA92-1628-B84D-BCA2-931F708F6AEF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1F1A02-9C46-BA48-A4B3-B4B18153EC64}"/>
                </a:ext>
              </a:extLst>
            </p:cNvPr>
            <p:cNvGrpSpPr/>
            <p:nvPr/>
          </p:nvGrpSpPr>
          <p:grpSpPr>
            <a:xfrm>
              <a:off x="7201241" y="2285180"/>
              <a:ext cx="527140" cy="276999"/>
              <a:chOff x="2690193" y="1509678"/>
              <a:chExt cx="527140" cy="276999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A8B651F-9DC7-E34C-8D50-A809C5F85F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9DB25AE-6C06-1040-BBD3-D81B5398C067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0DEE3F0-CC82-FF42-A5C8-CB49D9FC8FF6}"/>
                </a:ext>
              </a:extLst>
            </p:cNvPr>
            <p:cNvGrpSpPr/>
            <p:nvPr/>
          </p:nvGrpSpPr>
          <p:grpSpPr>
            <a:xfrm>
              <a:off x="7201241" y="3608801"/>
              <a:ext cx="527140" cy="276999"/>
              <a:chOff x="2690193" y="1509678"/>
              <a:chExt cx="527140" cy="276999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7FCE4A2-2157-AD48-B01C-D566C90F11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DE737C2-BBFB-EF43-8699-265C6552F35E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83D40A0-111C-1246-80EA-5E974F12860A}"/>
                </a:ext>
              </a:extLst>
            </p:cNvPr>
            <p:cNvSpPr/>
            <p:nvPr/>
          </p:nvSpPr>
          <p:spPr>
            <a:xfrm>
              <a:off x="7702731" y="2410233"/>
              <a:ext cx="3188698" cy="301289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scene3d>
              <a:camera prst="orthographicFront">
                <a:rot lat="1800000" lon="1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1" name="Right Arrow 50">
            <a:extLst>
              <a:ext uri="{FF2B5EF4-FFF2-40B4-BE49-F238E27FC236}">
                <a16:creationId xmlns:a16="http://schemas.microsoft.com/office/drawing/2014/main" id="{ABD21471-2626-904A-BBA0-73084EC3BF28}"/>
              </a:ext>
            </a:extLst>
          </p:cNvPr>
          <p:cNvSpPr/>
          <p:nvPr/>
        </p:nvSpPr>
        <p:spPr>
          <a:xfrm>
            <a:off x="5160148" y="3446033"/>
            <a:ext cx="1175079" cy="81933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Transform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37D737-6ED4-9C49-890F-339889742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 Idea 1: Transform the underlying space</a:t>
            </a:r>
          </a:p>
        </p:txBody>
      </p:sp>
    </p:spTree>
    <p:extLst>
      <p:ext uri="{BB962C8B-B14F-4D97-AF65-F5344CB8AC3E}">
        <p14:creationId xmlns:p14="http://schemas.microsoft.com/office/powerpoint/2010/main" val="152739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9371ED-2B4D-094A-9E2F-23147A1C86AF}"/>
              </a:ext>
            </a:extLst>
          </p:cNvPr>
          <p:cNvGrpSpPr>
            <a:grpSpLocks noChangeAspect="1"/>
          </p:cNvGrpSpPr>
          <p:nvPr/>
        </p:nvGrpSpPr>
        <p:grpSpPr>
          <a:xfrm>
            <a:off x="393732" y="2559968"/>
            <a:ext cx="2607328" cy="2431228"/>
            <a:chOff x="639056" y="1559061"/>
            <a:chExt cx="4478370" cy="4175899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7560E5E-BA40-FE4B-B596-C980F0B3D989}"/>
                </a:ext>
              </a:extLst>
            </p:cNvPr>
            <p:cNvCxnSpPr/>
            <p:nvPr/>
          </p:nvCxnSpPr>
          <p:spPr>
            <a:xfrm flipV="1">
              <a:off x="1593640" y="1559061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89090C-AA07-3040-9767-57607B8E9886}"/>
                </a:ext>
              </a:extLst>
            </p:cNvPr>
            <p:cNvCxnSpPr/>
            <p:nvPr/>
          </p:nvCxnSpPr>
          <p:spPr>
            <a:xfrm>
              <a:off x="1593640" y="4960183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D5C9E1-74DA-2441-97B9-A8E37D9F4912}"/>
                </a:ext>
              </a:extLst>
            </p:cNvPr>
            <p:cNvSpPr txBox="1"/>
            <p:nvPr/>
          </p:nvSpPr>
          <p:spPr>
            <a:xfrm>
              <a:off x="2786546" y="5427183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FB1DA4-4822-0342-B175-D8E22D3D6506}"/>
                </a:ext>
              </a:extLst>
            </p:cNvPr>
            <p:cNvSpPr txBox="1"/>
            <p:nvPr/>
          </p:nvSpPr>
          <p:spPr>
            <a:xfrm rot="16200000">
              <a:off x="210221" y="3105733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6AD13A-E712-8644-ABC7-F943F99DCDCB}"/>
                </a:ext>
              </a:extLst>
            </p:cNvPr>
            <p:cNvGrpSpPr/>
            <p:nvPr/>
          </p:nvGrpSpPr>
          <p:grpSpPr>
            <a:xfrm>
              <a:off x="4583473" y="4915027"/>
              <a:ext cx="420308" cy="351131"/>
              <a:chOff x="6156779" y="4627205"/>
              <a:chExt cx="420308" cy="35113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27B4E2E-20C1-0C48-8EAF-C7DC6E61FD95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CF502-5445-194C-BA46-491A3BEAC69C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CE7D69-8D68-7B4D-A971-371315906249}"/>
                </a:ext>
              </a:extLst>
            </p:cNvPr>
            <p:cNvGrpSpPr/>
            <p:nvPr/>
          </p:nvGrpSpPr>
          <p:grpSpPr>
            <a:xfrm>
              <a:off x="3122801" y="4915027"/>
              <a:ext cx="420308" cy="351131"/>
              <a:chOff x="6156779" y="4627205"/>
              <a:chExt cx="420308" cy="35113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FB8BE0C-7A0D-1A41-A598-09E488B44516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AB75AAC-5166-E543-A94C-7A35B409318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BA26B9-ACA3-8244-BF6D-9934FE9B8B03}"/>
                </a:ext>
              </a:extLst>
            </p:cNvPr>
            <p:cNvGrpSpPr/>
            <p:nvPr/>
          </p:nvGrpSpPr>
          <p:grpSpPr>
            <a:xfrm>
              <a:off x="1116887" y="1797500"/>
              <a:ext cx="527140" cy="276999"/>
              <a:chOff x="2690193" y="1509678"/>
              <a:chExt cx="527140" cy="276999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AEBE224-18AB-C247-9100-22E0925F30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724C24-D5A3-464F-BEF1-79815518BAF0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F41655C-5202-3B47-9949-86233B69040B}"/>
                </a:ext>
              </a:extLst>
            </p:cNvPr>
            <p:cNvGrpSpPr/>
            <p:nvPr/>
          </p:nvGrpSpPr>
          <p:grpSpPr>
            <a:xfrm>
              <a:off x="1116887" y="3121121"/>
              <a:ext cx="527140" cy="276999"/>
              <a:chOff x="2690193" y="1509678"/>
              <a:chExt cx="527140" cy="276999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21A9DC4-F1D0-FF4A-99C9-E83761B2D9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6F1C46-AAF8-AD43-B93D-418C0C8B3D0B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69E9939-7F40-054F-8754-076FBF742B51}"/>
                </a:ext>
              </a:extLst>
            </p:cNvPr>
            <p:cNvSpPr/>
            <p:nvPr/>
          </p:nvSpPr>
          <p:spPr>
            <a:xfrm>
              <a:off x="1618377" y="1922553"/>
              <a:ext cx="3188698" cy="3012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30F91-7C6D-4B4B-B081-AA0C28C6D75F}"/>
              </a:ext>
            </a:extLst>
          </p:cNvPr>
          <p:cNvGrpSpPr>
            <a:grpSpLocks noChangeAspect="1"/>
          </p:cNvGrpSpPr>
          <p:nvPr/>
        </p:nvGrpSpPr>
        <p:grpSpPr>
          <a:xfrm>
            <a:off x="4805189" y="2554239"/>
            <a:ext cx="2552670" cy="2380262"/>
            <a:chOff x="6360341" y="1559061"/>
            <a:chExt cx="4478370" cy="4175899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677F49E-2E18-674B-80F8-8FD74D1D5AA9}"/>
                </a:ext>
              </a:extLst>
            </p:cNvPr>
            <p:cNvCxnSpPr/>
            <p:nvPr/>
          </p:nvCxnSpPr>
          <p:spPr>
            <a:xfrm flipV="1">
              <a:off x="7314925" y="1559061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23E9B04-16C1-274F-BDC7-977B6B81D60C}"/>
                </a:ext>
              </a:extLst>
            </p:cNvPr>
            <p:cNvCxnSpPr/>
            <p:nvPr/>
          </p:nvCxnSpPr>
          <p:spPr>
            <a:xfrm>
              <a:off x="7314925" y="4960183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2986BBF-8175-D44D-B174-935C50212836}"/>
                </a:ext>
              </a:extLst>
            </p:cNvPr>
            <p:cNvSpPr txBox="1"/>
            <p:nvPr/>
          </p:nvSpPr>
          <p:spPr>
            <a:xfrm>
              <a:off x="8507831" y="5427183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1E6B320-6F85-224F-A87E-BF4ED9DCF413}"/>
                </a:ext>
              </a:extLst>
            </p:cNvPr>
            <p:cNvSpPr txBox="1"/>
            <p:nvPr/>
          </p:nvSpPr>
          <p:spPr>
            <a:xfrm rot="16200000">
              <a:off x="5931506" y="3105733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02CCAC4-2795-2C49-A029-A9C436055531}"/>
                </a:ext>
              </a:extLst>
            </p:cNvPr>
            <p:cNvGrpSpPr/>
            <p:nvPr/>
          </p:nvGrpSpPr>
          <p:grpSpPr>
            <a:xfrm>
              <a:off x="10304758" y="4915027"/>
              <a:ext cx="420308" cy="351131"/>
              <a:chOff x="6156779" y="4627205"/>
              <a:chExt cx="420308" cy="351131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01C7926-A529-7744-B6F6-D99C45A3E773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E983097-FB13-5D4F-B03D-E312089878FF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D677C3F-1345-9447-822C-92AF4B236621}"/>
                </a:ext>
              </a:extLst>
            </p:cNvPr>
            <p:cNvGrpSpPr/>
            <p:nvPr/>
          </p:nvGrpSpPr>
          <p:grpSpPr>
            <a:xfrm>
              <a:off x="8844086" y="4915027"/>
              <a:ext cx="420308" cy="351131"/>
              <a:chOff x="6156779" y="4627205"/>
              <a:chExt cx="420308" cy="351131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B78B29E-EB37-B14E-B3AC-D7AD6CBD2087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054FA92-1628-B84D-BCA2-931F708F6AEF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1F1A02-9C46-BA48-A4B3-B4B18153EC64}"/>
                </a:ext>
              </a:extLst>
            </p:cNvPr>
            <p:cNvGrpSpPr/>
            <p:nvPr/>
          </p:nvGrpSpPr>
          <p:grpSpPr>
            <a:xfrm>
              <a:off x="6838172" y="1797500"/>
              <a:ext cx="527140" cy="276999"/>
              <a:chOff x="2690193" y="1509678"/>
              <a:chExt cx="527140" cy="276999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A8B651F-9DC7-E34C-8D50-A809C5F85F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9DB25AE-6C06-1040-BBD3-D81B5398C067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0DEE3F0-CC82-FF42-A5C8-CB49D9FC8FF6}"/>
                </a:ext>
              </a:extLst>
            </p:cNvPr>
            <p:cNvGrpSpPr/>
            <p:nvPr/>
          </p:nvGrpSpPr>
          <p:grpSpPr>
            <a:xfrm>
              <a:off x="6838172" y="3121121"/>
              <a:ext cx="527140" cy="276999"/>
              <a:chOff x="2690193" y="1509678"/>
              <a:chExt cx="527140" cy="276999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7FCE4A2-2157-AD48-B01C-D566C90F11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DE737C2-BBFB-EF43-8699-265C6552F35E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83D40A0-111C-1246-80EA-5E974F12860A}"/>
                </a:ext>
              </a:extLst>
            </p:cNvPr>
            <p:cNvSpPr/>
            <p:nvPr/>
          </p:nvSpPr>
          <p:spPr>
            <a:xfrm>
              <a:off x="7339662" y="1922553"/>
              <a:ext cx="3188698" cy="301289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scene3d>
              <a:camera prst="orthographicFront">
                <a:rot lat="1800000" lon="1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FC44FA9-E898-EA4A-8CB0-0888ACCA5A72}"/>
              </a:ext>
            </a:extLst>
          </p:cNvPr>
          <p:cNvGrpSpPr>
            <a:grpSpLocks noChangeAspect="1"/>
          </p:cNvGrpSpPr>
          <p:nvPr/>
        </p:nvGrpSpPr>
        <p:grpSpPr>
          <a:xfrm>
            <a:off x="8723374" y="2554239"/>
            <a:ext cx="2597455" cy="2422021"/>
            <a:chOff x="393136" y="1271239"/>
            <a:chExt cx="4478370" cy="4175899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7BB419A-92D6-9143-9AAE-8D90B14EAB10}"/>
                </a:ext>
              </a:extLst>
            </p:cNvPr>
            <p:cNvSpPr txBox="1"/>
            <p:nvPr/>
          </p:nvSpPr>
          <p:spPr>
            <a:xfrm>
              <a:off x="2540626" y="5139361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8D2E542-8DBD-5D4E-B5C1-37D8160A7BA7}"/>
                </a:ext>
              </a:extLst>
            </p:cNvPr>
            <p:cNvSpPr txBox="1"/>
            <p:nvPr/>
          </p:nvSpPr>
          <p:spPr>
            <a:xfrm rot="16200000">
              <a:off x="-35699" y="281791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B4F17E0-0A81-0F4E-9721-635D6F4852F4}"/>
                </a:ext>
              </a:extLst>
            </p:cNvPr>
            <p:cNvCxnSpPr/>
            <p:nvPr/>
          </p:nvCxnSpPr>
          <p:spPr>
            <a:xfrm flipV="1">
              <a:off x="1347720" y="127123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BF36BF0-B1D8-594C-A845-38625B71AC02}"/>
                </a:ext>
              </a:extLst>
            </p:cNvPr>
            <p:cNvCxnSpPr/>
            <p:nvPr/>
          </p:nvCxnSpPr>
          <p:spPr>
            <a:xfrm>
              <a:off x="1347720" y="467236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298B699-43FE-EC48-9776-A4EA2657D5F7}"/>
                </a:ext>
              </a:extLst>
            </p:cNvPr>
            <p:cNvGrpSpPr/>
            <p:nvPr/>
          </p:nvGrpSpPr>
          <p:grpSpPr>
            <a:xfrm>
              <a:off x="4337553" y="4627205"/>
              <a:ext cx="420308" cy="351131"/>
              <a:chOff x="6156779" y="4627205"/>
              <a:chExt cx="420308" cy="351131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B8A6AB95-502E-6748-AD51-78611C20A45A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6049B12-36E5-7147-B2FE-A1486197C09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70025AC-4E6E-CF4A-8112-DEF5CCA59B09}"/>
                </a:ext>
              </a:extLst>
            </p:cNvPr>
            <p:cNvGrpSpPr/>
            <p:nvPr/>
          </p:nvGrpSpPr>
          <p:grpSpPr>
            <a:xfrm>
              <a:off x="2876881" y="4627205"/>
              <a:ext cx="420308" cy="351131"/>
              <a:chOff x="6156779" y="4627205"/>
              <a:chExt cx="420308" cy="351131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31A3AC55-10DC-C347-A8AB-9C5E6DECEC51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1790147-A1F3-9F41-8A6F-F3A43C6B90B3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A455EA8-66D3-C74F-A411-9C13D8ECA2C6}"/>
                </a:ext>
              </a:extLst>
            </p:cNvPr>
            <p:cNvGrpSpPr/>
            <p:nvPr/>
          </p:nvGrpSpPr>
          <p:grpSpPr>
            <a:xfrm>
              <a:off x="870967" y="1509678"/>
              <a:ext cx="527140" cy="276999"/>
              <a:chOff x="2690193" y="1509678"/>
              <a:chExt cx="527140" cy="276999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780FD50-6C3F-4843-A575-DC315546D3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8554473-CD97-A14C-979B-7D475195AFFC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F34A8DE-7919-B042-B3CA-50A7B6B0D068}"/>
                </a:ext>
              </a:extLst>
            </p:cNvPr>
            <p:cNvGrpSpPr/>
            <p:nvPr/>
          </p:nvGrpSpPr>
          <p:grpSpPr>
            <a:xfrm>
              <a:off x="870967" y="2833299"/>
              <a:ext cx="527140" cy="276999"/>
              <a:chOff x="2690193" y="1509678"/>
              <a:chExt cx="527140" cy="276999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CFE2162-4342-734B-913C-2DD54C40BA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AF4C2BE-8076-8D45-B60D-18EC379EADEE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703F470-D051-714E-AD44-652DEF4881FC}"/>
                </a:ext>
              </a:extLst>
            </p:cNvPr>
            <p:cNvGrpSpPr/>
            <p:nvPr/>
          </p:nvGrpSpPr>
          <p:grpSpPr>
            <a:xfrm>
              <a:off x="1340747" y="1662302"/>
              <a:ext cx="3200400" cy="3039035"/>
              <a:chOff x="3734406" y="1640541"/>
              <a:chExt cx="3200400" cy="3039035"/>
            </a:xfrm>
            <a:scene3d>
              <a:camera prst="orthographicFront">
                <a:rot lat="1800000" lon="1800000" rev="0"/>
              </a:camera>
              <a:lightRig rig="threePt" dir="t"/>
            </a:scene3d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F2C8E6CD-2115-6B4F-8EB4-2681A0DD6E92}"/>
                  </a:ext>
                </a:extLst>
              </p:cNvPr>
              <p:cNvGrpSpPr/>
              <p:nvPr/>
            </p:nvGrpSpPr>
            <p:grpSpPr>
              <a:xfrm>
                <a:off x="3734406" y="1640541"/>
                <a:ext cx="3200400" cy="3039035"/>
                <a:chOff x="3734406" y="1640541"/>
                <a:chExt cx="3200400" cy="3039035"/>
              </a:xfrm>
            </p:grpSpPr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04A2B7D7-F1A4-3F43-B64B-E385C3630719}"/>
                    </a:ext>
                  </a:extLst>
                </p:cNvPr>
                <p:cNvSpPr/>
                <p:nvPr/>
              </p:nvSpPr>
              <p:spPr>
                <a:xfrm>
                  <a:off x="3747854" y="1640541"/>
                  <a:ext cx="3173506" cy="3039035"/>
                </a:xfrm>
                <a:custGeom>
                  <a:avLst/>
                  <a:gdLst>
                    <a:gd name="connsiteX0" fmla="*/ 0 w 3173506"/>
                    <a:gd name="connsiteY0" fmla="*/ 0 h 3039035"/>
                    <a:gd name="connsiteX1" fmla="*/ 0 w 3173506"/>
                    <a:gd name="connsiteY1" fmla="*/ 3039035 h 3039035"/>
                    <a:gd name="connsiteX2" fmla="*/ 3173506 w 3173506"/>
                    <a:gd name="connsiteY2" fmla="*/ 3025588 h 3039035"/>
                    <a:gd name="connsiteX3" fmla="*/ 0 w 3173506"/>
                    <a:gd name="connsiteY3" fmla="*/ 0 h 3039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3506" h="3039035">
                      <a:moveTo>
                        <a:pt x="0" y="0"/>
                      </a:moveTo>
                      <a:lnTo>
                        <a:pt x="0" y="3039035"/>
                      </a:lnTo>
                      <a:lnTo>
                        <a:pt x="3173506" y="30255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49AFB2C-ED54-F14C-9BD3-1E72B19BEE9E}"/>
                    </a:ext>
                  </a:extLst>
                </p:cNvPr>
                <p:cNvSpPr/>
                <p:nvPr/>
              </p:nvSpPr>
              <p:spPr>
                <a:xfrm>
                  <a:off x="3734406" y="1640541"/>
                  <a:ext cx="3200400" cy="3039035"/>
                </a:xfrm>
                <a:custGeom>
                  <a:avLst/>
                  <a:gdLst>
                    <a:gd name="connsiteX0" fmla="*/ 0 w 3200400"/>
                    <a:gd name="connsiteY0" fmla="*/ 0 h 3039035"/>
                    <a:gd name="connsiteX1" fmla="*/ 3200400 w 3200400"/>
                    <a:gd name="connsiteY1" fmla="*/ 0 h 3039035"/>
                    <a:gd name="connsiteX2" fmla="*/ 3186953 w 3200400"/>
                    <a:gd name="connsiteY2" fmla="*/ 3039035 h 3039035"/>
                    <a:gd name="connsiteX3" fmla="*/ 0 w 3200400"/>
                    <a:gd name="connsiteY3" fmla="*/ 0 h 3039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00400" h="3039035">
                      <a:moveTo>
                        <a:pt x="0" y="0"/>
                      </a:moveTo>
                      <a:lnTo>
                        <a:pt x="3200400" y="0"/>
                      </a:lnTo>
                      <a:cubicBezTo>
                        <a:pt x="3195918" y="1013012"/>
                        <a:pt x="3191435" y="2026023"/>
                        <a:pt x="3186953" y="3039035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B4EC2F6-58AC-5245-B59D-1E5673F80FF1}"/>
                  </a:ext>
                </a:extLst>
              </p:cNvPr>
              <p:cNvCxnSpPr>
                <a:stCxn id="64" idx="0"/>
                <a:endCxn id="64" idx="2"/>
              </p:cNvCxnSpPr>
              <p:nvPr/>
            </p:nvCxnSpPr>
            <p:spPr>
              <a:xfrm>
                <a:off x="3734406" y="1640541"/>
                <a:ext cx="3186953" cy="303903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ight Arrow 6">
            <a:extLst>
              <a:ext uri="{FF2B5EF4-FFF2-40B4-BE49-F238E27FC236}">
                <a16:creationId xmlns:a16="http://schemas.microsoft.com/office/drawing/2014/main" id="{38FC405E-F7A1-9A46-A7FE-BD0C29416E9A}"/>
              </a:ext>
            </a:extLst>
          </p:cNvPr>
          <p:cNvSpPr/>
          <p:nvPr/>
        </p:nvSpPr>
        <p:spPr>
          <a:xfrm>
            <a:off x="3149275" y="3065796"/>
            <a:ext cx="1451461" cy="112976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Transform</a:t>
            </a:r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CB8E5E60-C6FB-3347-A7DC-96C94E476D5E}"/>
              </a:ext>
            </a:extLst>
          </p:cNvPr>
          <p:cNvSpPr/>
          <p:nvPr/>
        </p:nvSpPr>
        <p:spPr>
          <a:xfrm>
            <a:off x="7293081" y="3065796"/>
            <a:ext cx="1451461" cy="112976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Apply Linear model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418C149-5DF0-3149-A6BA-E5CEA2961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20389" cy="1325563"/>
          </a:xfrm>
        </p:spPr>
        <p:txBody>
          <a:bodyPr/>
          <a:lstStyle/>
          <a:p>
            <a:r>
              <a:rPr lang="en-US" dirty="0"/>
              <a:t>NN Idea 2: Apply linear model AFTER transform</a:t>
            </a:r>
          </a:p>
        </p:txBody>
      </p:sp>
    </p:spTree>
    <p:extLst>
      <p:ext uri="{BB962C8B-B14F-4D97-AF65-F5344CB8AC3E}">
        <p14:creationId xmlns:p14="http://schemas.microsoft.com/office/powerpoint/2010/main" val="164246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88C5D-D292-DD4D-8C63-AE54D076B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Whither the transforms?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1AB54F-46BF-DF41-80AA-51ADA0939FC4}"/>
              </a:ext>
            </a:extLst>
          </p:cNvPr>
          <p:cNvSpPr txBox="1"/>
          <p:nvPr/>
        </p:nvSpPr>
        <p:spPr>
          <a:xfrm>
            <a:off x="1021080" y="1569720"/>
            <a:ext cx="5772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One possibility: Linear transforms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FA9F85-005E-9F46-85A8-52559098BCA2}"/>
              </a:ext>
            </a:extLst>
          </p:cNvPr>
          <p:cNvSpPr/>
          <p:nvPr/>
        </p:nvSpPr>
        <p:spPr>
          <a:xfrm>
            <a:off x="2245406" y="6338986"/>
            <a:ext cx="94845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dododas.github.io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/linear-algebra-with-python/posts/16-12-29-2d-transformations.html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665C10-97FA-B647-8455-2864B6563F7A}"/>
              </a:ext>
            </a:extLst>
          </p:cNvPr>
          <p:cNvGrpSpPr/>
          <p:nvPr/>
        </p:nvGrpSpPr>
        <p:grpSpPr>
          <a:xfrm>
            <a:off x="109841" y="2175390"/>
            <a:ext cx="3112890" cy="3573561"/>
            <a:chOff x="109841" y="2175390"/>
            <a:chExt cx="3112890" cy="3573561"/>
          </a:xfrm>
        </p:grpSpPr>
        <p:pic>
          <p:nvPicPr>
            <p:cNvPr id="2050" name="Picture 2" descr="Responsive image">
              <a:extLst>
                <a:ext uri="{FF2B5EF4-FFF2-40B4-BE49-F238E27FC236}">
                  <a16:creationId xmlns:a16="http://schemas.microsoft.com/office/drawing/2014/main" id="{60720C59-DED9-4B45-B36C-A913EC8B62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41" y="2175390"/>
              <a:ext cx="3112890" cy="31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A8E8B8-EBAC-8842-AABD-617FA5976ACA}"/>
                </a:ext>
              </a:extLst>
            </p:cNvPr>
            <p:cNvSpPr txBox="1"/>
            <p:nvPr/>
          </p:nvSpPr>
          <p:spPr>
            <a:xfrm>
              <a:off x="1021080" y="5379619"/>
              <a:ext cx="9828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Rotation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61EA5E-92C7-CE4F-AD5B-5D8C5A2E0C2B}"/>
              </a:ext>
            </a:extLst>
          </p:cNvPr>
          <p:cNvGrpSpPr/>
          <p:nvPr/>
        </p:nvGrpSpPr>
        <p:grpSpPr>
          <a:xfrm>
            <a:off x="3138244" y="2175390"/>
            <a:ext cx="3112890" cy="3549631"/>
            <a:chOff x="3138244" y="2175390"/>
            <a:chExt cx="3112890" cy="3549631"/>
          </a:xfrm>
        </p:grpSpPr>
        <p:pic>
          <p:nvPicPr>
            <p:cNvPr id="2052" name="Picture 4" descr="Responsive image">
              <a:extLst>
                <a:ext uri="{FF2B5EF4-FFF2-40B4-BE49-F238E27FC236}">
                  <a16:creationId xmlns:a16="http://schemas.microsoft.com/office/drawing/2014/main" id="{2C6B753E-9938-E04F-8BF9-58D325F2B4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244" y="2175390"/>
              <a:ext cx="3112890" cy="31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ED613E-DFF6-8440-B48E-034B0D8C276B}"/>
                </a:ext>
              </a:extLst>
            </p:cNvPr>
            <p:cNvSpPr txBox="1"/>
            <p:nvPr/>
          </p:nvSpPr>
          <p:spPr>
            <a:xfrm>
              <a:off x="4312920" y="5355689"/>
              <a:ext cx="71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Shear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FB21A68-D5EC-2748-8C37-9B9A3B0A9D23}"/>
              </a:ext>
            </a:extLst>
          </p:cNvPr>
          <p:cNvGrpSpPr/>
          <p:nvPr/>
        </p:nvGrpSpPr>
        <p:grpSpPr>
          <a:xfrm>
            <a:off x="6096000" y="2154495"/>
            <a:ext cx="3133785" cy="3570526"/>
            <a:chOff x="6096000" y="2154495"/>
            <a:chExt cx="3133785" cy="3570526"/>
          </a:xfrm>
        </p:grpSpPr>
        <p:pic>
          <p:nvPicPr>
            <p:cNvPr id="2054" name="Picture 6" descr="Responsive image">
              <a:extLst>
                <a:ext uri="{FF2B5EF4-FFF2-40B4-BE49-F238E27FC236}">
                  <a16:creationId xmlns:a16="http://schemas.microsoft.com/office/drawing/2014/main" id="{15D6EC16-5E56-BA45-81AC-F179523E79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154495"/>
              <a:ext cx="3133785" cy="313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7B44F5-5B3C-0F48-B0C4-BD78B744542C}"/>
                </a:ext>
              </a:extLst>
            </p:cNvPr>
            <p:cNvSpPr txBox="1"/>
            <p:nvPr/>
          </p:nvSpPr>
          <p:spPr>
            <a:xfrm>
              <a:off x="7083434" y="5355689"/>
              <a:ext cx="13565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Permutation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C96233C-0991-5A4C-B307-2E7C8AFED111}"/>
              </a:ext>
            </a:extLst>
          </p:cNvPr>
          <p:cNvGrpSpPr/>
          <p:nvPr/>
        </p:nvGrpSpPr>
        <p:grpSpPr>
          <a:xfrm>
            <a:off x="9124403" y="2175390"/>
            <a:ext cx="2935665" cy="3482222"/>
            <a:chOff x="9124403" y="2175390"/>
            <a:chExt cx="2935665" cy="3482222"/>
          </a:xfrm>
        </p:grpSpPr>
        <p:pic>
          <p:nvPicPr>
            <p:cNvPr id="2056" name="Picture 8" descr="Responsive image">
              <a:extLst>
                <a:ext uri="{FF2B5EF4-FFF2-40B4-BE49-F238E27FC236}">
                  <a16:creationId xmlns:a16="http://schemas.microsoft.com/office/drawing/2014/main" id="{D5557A6C-1905-CD49-ABD4-DA7D527425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4403" y="2175390"/>
              <a:ext cx="2935665" cy="2935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752C34-7064-8F49-905F-381A6ED1C019}"/>
                </a:ext>
              </a:extLst>
            </p:cNvPr>
            <p:cNvSpPr txBox="1"/>
            <p:nvPr/>
          </p:nvSpPr>
          <p:spPr>
            <a:xfrm>
              <a:off x="9966664" y="5288280"/>
              <a:ext cx="1553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General Linear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462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9371ED-2B4D-094A-9E2F-23147A1C86AF}"/>
              </a:ext>
            </a:extLst>
          </p:cNvPr>
          <p:cNvGrpSpPr>
            <a:grpSpLocks noChangeAspect="1"/>
          </p:cNvGrpSpPr>
          <p:nvPr/>
        </p:nvGrpSpPr>
        <p:grpSpPr>
          <a:xfrm>
            <a:off x="393732" y="2559968"/>
            <a:ext cx="2607328" cy="2431228"/>
            <a:chOff x="639056" y="1559061"/>
            <a:chExt cx="4478370" cy="4175899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7560E5E-BA40-FE4B-B596-C980F0B3D989}"/>
                </a:ext>
              </a:extLst>
            </p:cNvPr>
            <p:cNvCxnSpPr/>
            <p:nvPr/>
          </p:nvCxnSpPr>
          <p:spPr>
            <a:xfrm flipV="1">
              <a:off x="1593640" y="1559061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89090C-AA07-3040-9767-57607B8E9886}"/>
                </a:ext>
              </a:extLst>
            </p:cNvPr>
            <p:cNvCxnSpPr/>
            <p:nvPr/>
          </p:nvCxnSpPr>
          <p:spPr>
            <a:xfrm>
              <a:off x="1593640" y="4960183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D5C9E1-74DA-2441-97B9-A8E37D9F4912}"/>
                </a:ext>
              </a:extLst>
            </p:cNvPr>
            <p:cNvSpPr txBox="1"/>
            <p:nvPr/>
          </p:nvSpPr>
          <p:spPr>
            <a:xfrm>
              <a:off x="2786546" y="5427183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FB1DA4-4822-0342-B175-D8E22D3D6506}"/>
                </a:ext>
              </a:extLst>
            </p:cNvPr>
            <p:cNvSpPr txBox="1"/>
            <p:nvPr/>
          </p:nvSpPr>
          <p:spPr>
            <a:xfrm rot="16200000">
              <a:off x="210221" y="3105733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6AD13A-E712-8644-ABC7-F943F99DCDCB}"/>
                </a:ext>
              </a:extLst>
            </p:cNvPr>
            <p:cNvGrpSpPr/>
            <p:nvPr/>
          </p:nvGrpSpPr>
          <p:grpSpPr>
            <a:xfrm>
              <a:off x="4583473" y="4915027"/>
              <a:ext cx="420308" cy="351131"/>
              <a:chOff x="6156779" y="4627205"/>
              <a:chExt cx="420308" cy="35113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27B4E2E-20C1-0C48-8EAF-C7DC6E61FD95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CF502-5445-194C-BA46-491A3BEAC69C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CE7D69-8D68-7B4D-A971-371315906249}"/>
                </a:ext>
              </a:extLst>
            </p:cNvPr>
            <p:cNvGrpSpPr/>
            <p:nvPr/>
          </p:nvGrpSpPr>
          <p:grpSpPr>
            <a:xfrm>
              <a:off x="3122801" y="4915027"/>
              <a:ext cx="420308" cy="351131"/>
              <a:chOff x="6156779" y="4627205"/>
              <a:chExt cx="420308" cy="35113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FB8BE0C-7A0D-1A41-A598-09E488B44516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AB75AAC-5166-E543-A94C-7A35B409318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BA26B9-ACA3-8244-BF6D-9934FE9B8B03}"/>
                </a:ext>
              </a:extLst>
            </p:cNvPr>
            <p:cNvGrpSpPr/>
            <p:nvPr/>
          </p:nvGrpSpPr>
          <p:grpSpPr>
            <a:xfrm>
              <a:off x="1116887" y="1797500"/>
              <a:ext cx="527140" cy="276999"/>
              <a:chOff x="2690193" y="1509678"/>
              <a:chExt cx="527140" cy="276999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AEBE224-18AB-C247-9100-22E0925F30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724C24-D5A3-464F-BEF1-79815518BAF0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F41655C-5202-3B47-9949-86233B69040B}"/>
                </a:ext>
              </a:extLst>
            </p:cNvPr>
            <p:cNvGrpSpPr/>
            <p:nvPr/>
          </p:nvGrpSpPr>
          <p:grpSpPr>
            <a:xfrm>
              <a:off x="1116887" y="3121121"/>
              <a:ext cx="527140" cy="276999"/>
              <a:chOff x="2690193" y="1509678"/>
              <a:chExt cx="527140" cy="276999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21A9DC4-F1D0-FF4A-99C9-E83761B2D9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6F1C46-AAF8-AD43-B93D-418C0C8B3D0B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69E9939-7F40-054F-8754-076FBF742B51}"/>
                </a:ext>
              </a:extLst>
            </p:cNvPr>
            <p:cNvSpPr/>
            <p:nvPr/>
          </p:nvSpPr>
          <p:spPr>
            <a:xfrm>
              <a:off x="1618377" y="1922553"/>
              <a:ext cx="3188698" cy="3012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30F91-7C6D-4B4B-B081-AA0C28C6D75F}"/>
              </a:ext>
            </a:extLst>
          </p:cNvPr>
          <p:cNvGrpSpPr>
            <a:grpSpLocks noChangeAspect="1"/>
          </p:cNvGrpSpPr>
          <p:nvPr/>
        </p:nvGrpSpPr>
        <p:grpSpPr>
          <a:xfrm>
            <a:off x="4805189" y="2554239"/>
            <a:ext cx="2552670" cy="2380262"/>
            <a:chOff x="6360341" y="1559061"/>
            <a:chExt cx="4478370" cy="4175899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677F49E-2E18-674B-80F8-8FD74D1D5AA9}"/>
                </a:ext>
              </a:extLst>
            </p:cNvPr>
            <p:cNvCxnSpPr/>
            <p:nvPr/>
          </p:nvCxnSpPr>
          <p:spPr>
            <a:xfrm flipV="1">
              <a:off x="7314925" y="1559061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23E9B04-16C1-274F-BDC7-977B6B81D60C}"/>
                </a:ext>
              </a:extLst>
            </p:cNvPr>
            <p:cNvCxnSpPr/>
            <p:nvPr/>
          </p:nvCxnSpPr>
          <p:spPr>
            <a:xfrm>
              <a:off x="7314925" y="4960183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2986BBF-8175-D44D-B174-935C50212836}"/>
                </a:ext>
              </a:extLst>
            </p:cNvPr>
            <p:cNvSpPr txBox="1"/>
            <p:nvPr/>
          </p:nvSpPr>
          <p:spPr>
            <a:xfrm>
              <a:off x="8507831" y="5427183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1E6B320-6F85-224F-A87E-BF4ED9DCF413}"/>
                </a:ext>
              </a:extLst>
            </p:cNvPr>
            <p:cNvSpPr txBox="1"/>
            <p:nvPr/>
          </p:nvSpPr>
          <p:spPr>
            <a:xfrm rot="16200000">
              <a:off x="5931506" y="3105733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02CCAC4-2795-2C49-A029-A9C436055531}"/>
                </a:ext>
              </a:extLst>
            </p:cNvPr>
            <p:cNvGrpSpPr/>
            <p:nvPr/>
          </p:nvGrpSpPr>
          <p:grpSpPr>
            <a:xfrm>
              <a:off x="10304758" y="4915027"/>
              <a:ext cx="420308" cy="351131"/>
              <a:chOff x="6156779" y="4627205"/>
              <a:chExt cx="420308" cy="351131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01C7926-A529-7744-B6F6-D99C45A3E773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E983097-FB13-5D4F-B03D-E312089878FF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D677C3F-1345-9447-822C-92AF4B236621}"/>
                </a:ext>
              </a:extLst>
            </p:cNvPr>
            <p:cNvGrpSpPr/>
            <p:nvPr/>
          </p:nvGrpSpPr>
          <p:grpSpPr>
            <a:xfrm>
              <a:off x="8844086" y="4915027"/>
              <a:ext cx="420308" cy="351131"/>
              <a:chOff x="6156779" y="4627205"/>
              <a:chExt cx="420308" cy="351131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B78B29E-EB37-B14E-B3AC-D7AD6CBD2087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054FA92-1628-B84D-BCA2-931F708F6AEF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1F1A02-9C46-BA48-A4B3-B4B18153EC64}"/>
                </a:ext>
              </a:extLst>
            </p:cNvPr>
            <p:cNvGrpSpPr/>
            <p:nvPr/>
          </p:nvGrpSpPr>
          <p:grpSpPr>
            <a:xfrm>
              <a:off x="6838172" y="1797500"/>
              <a:ext cx="527140" cy="276999"/>
              <a:chOff x="2690193" y="1509678"/>
              <a:chExt cx="527140" cy="276999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A8B651F-9DC7-E34C-8D50-A809C5F85F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9DB25AE-6C06-1040-BBD3-D81B5398C067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0DEE3F0-CC82-FF42-A5C8-CB49D9FC8FF6}"/>
                </a:ext>
              </a:extLst>
            </p:cNvPr>
            <p:cNvGrpSpPr/>
            <p:nvPr/>
          </p:nvGrpSpPr>
          <p:grpSpPr>
            <a:xfrm>
              <a:off x="6838172" y="3121121"/>
              <a:ext cx="527140" cy="276999"/>
              <a:chOff x="2690193" y="1509678"/>
              <a:chExt cx="527140" cy="276999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7FCE4A2-2157-AD48-B01C-D566C90F11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DE737C2-BBFB-EF43-8699-265C6552F35E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83D40A0-111C-1246-80EA-5E974F12860A}"/>
                </a:ext>
              </a:extLst>
            </p:cNvPr>
            <p:cNvSpPr/>
            <p:nvPr/>
          </p:nvSpPr>
          <p:spPr>
            <a:xfrm>
              <a:off x="7339662" y="1922553"/>
              <a:ext cx="3188698" cy="301289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scene3d>
              <a:camera prst="orthographicFront">
                <a:rot lat="1800000" lon="1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FC44FA9-E898-EA4A-8CB0-0888ACCA5A72}"/>
              </a:ext>
            </a:extLst>
          </p:cNvPr>
          <p:cNvGrpSpPr>
            <a:grpSpLocks noChangeAspect="1"/>
          </p:cNvGrpSpPr>
          <p:nvPr/>
        </p:nvGrpSpPr>
        <p:grpSpPr>
          <a:xfrm>
            <a:off x="8723374" y="2554239"/>
            <a:ext cx="2597455" cy="2422021"/>
            <a:chOff x="393136" y="1271239"/>
            <a:chExt cx="4478370" cy="4175899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7BB419A-92D6-9143-9AAE-8D90B14EAB10}"/>
                </a:ext>
              </a:extLst>
            </p:cNvPr>
            <p:cNvSpPr txBox="1"/>
            <p:nvPr/>
          </p:nvSpPr>
          <p:spPr>
            <a:xfrm>
              <a:off x="2540626" y="5139361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8D2E542-8DBD-5D4E-B5C1-37D8160A7BA7}"/>
                </a:ext>
              </a:extLst>
            </p:cNvPr>
            <p:cNvSpPr txBox="1"/>
            <p:nvPr/>
          </p:nvSpPr>
          <p:spPr>
            <a:xfrm rot="16200000">
              <a:off x="-35699" y="281791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B4F17E0-0A81-0F4E-9721-635D6F4852F4}"/>
                </a:ext>
              </a:extLst>
            </p:cNvPr>
            <p:cNvCxnSpPr/>
            <p:nvPr/>
          </p:nvCxnSpPr>
          <p:spPr>
            <a:xfrm flipV="1">
              <a:off x="1347720" y="127123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BF36BF0-B1D8-594C-A845-38625B71AC02}"/>
                </a:ext>
              </a:extLst>
            </p:cNvPr>
            <p:cNvCxnSpPr/>
            <p:nvPr/>
          </p:nvCxnSpPr>
          <p:spPr>
            <a:xfrm>
              <a:off x="1347720" y="467236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298B699-43FE-EC48-9776-A4EA2657D5F7}"/>
                </a:ext>
              </a:extLst>
            </p:cNvPr>
            <p:cNvGrpSpPr/>
            <p:nvPr/>
          </p:nvGrpSpPr>
          <p:grpSpPr>
            <a:xfrm>
              <a:off x="4337553" y="4627205"/>
              <a:ext cx="420308" cy="351131"/>
              <a:chOff x="6156779" y="4627205"/>
              <a:chExt cx="420308" cy="351131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B8A6AB95-502E-6748-AD51-78611C20A45A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6049B12-36E5-7147-B2FE-A1486197C09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70025AC-4E6E-CF4A-8112-DEF5CCA59B09}"/>
                </a:ext>
              </a:extLst>
            </p:cNvPr>
            <p:cNvGrpSpPr/>
            <p:nvPr/>
          </p:nvGrpSpPr>
          <p:grpSpPr>
            <a:xfrm>
              <a:off x="2876881" y="4627205"/>
              <a:ext cx="420308" cy="351131"/>
              <a:chOff x="6156779" y="4627205"/>
              <a:chExt cx="420308" cy="351131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31A3AC55-10DC-C347-A8AB-9C5E6DECEC51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1790147-A1F3-9F41-8A6F-F3A43C6B90B3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A455EA8-66D3-C74F-A411-9C13D8ECA2C6}"/>
                </a:ext>
              </a:extLst>
            </p:cNvPr>
            <p:cNvGrpSpPr/>
            <p:nvPr/>
          </p:nvGrpSpPr>
          <p:grpSpPr>
            <a:xfrm>
              <a:off x="870967" y="1509678"/>
              <a:ext cx="527140" cy="276999"/>
              <a:chOff x="2690193" y="1509678"/>
              <a:chExt cx="527140" cy="276999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780FD50-6C3F-4843-A575-DC315546D3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8554473-CD97-A14C-979B-7D475195AFFC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F34A8DE-7919-B042-B3CA-50A7B6B0D068}"/>
                </a:ext>
              </a:extLst>
            </p:cNvPr>
            <p:cNvGrpSpPr/>
            <p:nvPr/>
          </p:nvGrpSpPr>
          <p:grpSpPr>
            <a:xfrm>
              <a:off x="870967" y="2833299"/>
              <a:ext cx="527140" cy="276999"/>
              <a:chOff x="2690193" y="1509678"/>
              <a:chExt cx="527140" cy="276999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CFE2162-4342-734B-913C-2DD54C40BA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AF4C2BE-8076-8D45-B60D-18EC379EADEE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703F470-D051-714E-AD44-652DEF4881FC}"/>
                </a:ext>
              </a:extLst>
            </p:cNvPr>
            <p:cNvGrpSpPr/>
            <p:nvPr/>
          </p:nvGrpSpPr>
          <p:grpSpPr>
            <a:xfrm>
              <a:off x="1340747" y="1662302"/>
              <a:ext cx="3200400" cy="3039035"/>
              <a:chOff x="3734406" y="1640541"/>
              <a:chExt cx="3200400" cy="3039035"/>
            </a:xfrm>
            <a:scene3d>
              <a:camera prst="orthographicFront">
                <a:rot lat="1800000" lon="1800000" rev="0"/>
              </a:camera>
              <a:lightRig rig="threePt" dir="t"/>
            </a:scene3d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F2C8E6CD-2115-6B4F-8EB4-2681A0DD6E92}"/>
                  </a:ext>
                </a:extLst>
              </p:cNvPr>
              <p:cNvGrpSpPr/>
              <p:nvPr/>
            </p:nvGrpSpPr>
            <p:grpSpPr>
              <a:xfrm>
                <a:off x="3734406" y="1640541"/>
                <a:ext cx="3200400" cy="3039035"/>
                <a:chOff x="3734406" y="1640541"/>
                <a:chExt cx="3200400" cy="3039035"/>
              </a:xfrm>
            </p:grpSpPr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04A2B7D7-F1A4-3F43-B64B-E385C3630719}"/>
                    </a:ext>
                  </a:extLst>
                </p:cNvPr>
                <p:cNvSpPr/>
                <p:nvPr/>
              </p:nvSpPr>
              <p:spPr>
                <a:xfrm>
                  <a:off x="3747854" y="1640541"/>
                  <a:ext cx="3173506" cy="3039035"/>
                </a:xfrm>
                <a:custGeom>
                  <a:avLst/>
                  <a:gdLst>
                    <a:gd name="connsiteX0" fmla="*/ 0 w 3173506"/>
                    <a:gd name="connsiteY0" fmla="*/ 0 h 3039035"/>
                    <a:gd name="connsiteX1" fmla="*/ 0 w 3173506"/>
                    <a:gd name="connsiteY1" fmla="*/ 3039035 h 3039035"/>
                    <a:gd name="connsiteX2" fmla="*/ 3173506 w 3173506"/>
                    <a:gd name="connsiteY2" fmla="*/ 3025588 h 3039035"/>
                    <a:gd name="connsiteX3" fmla="*/ 0 w 3173506"/>
                    <a:gd name="connsiteY3" fmla="*/ 0 h 3039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3506" h="3039035">
                      <a:moveTo>
                        <a:pt x="0" y="0"/>
                      </a:moveTo>
                      <a:lnTo>
                        <a:pt x="0" y="3039035"/>
                      </a:lnTo>
                      <a:lnTo>
                        <a:pt x="3173506" y="30255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49AFB2C-ED54-F14C-9BD3-1E72B19BEE9E}"/>
                    </a:ext>
                  </a:extLst>
                </p:cNvPr>
                <p:cNvSpPr/>
                <p:nvPr/>
              </p:nvSpPr>
              <p:spPr>
                <a:xfrm>
                  <a:off x="3734406" y="1640541"/>
                  <a:ext cx="3200400" cy="3039035"/>
                </a:xfrm>
                <a:custGeom>
                  <a:avLst/>
                  <a:gdLst>
                    <a:gd name="connsiteX0" fmla="*/ 0 w 3200400"/>
                    <a:gd name="connsiteY0" fmla="*/ 0 h 3039035"/>
                    <a:gd name="connsiteX1" fmla="*/ 3200400 w 3200400"/>
                    <a:gd name="connsiteY1" fmla="*/ 0 h 3039035"/>
                    <a:gd name="connsiteX2" fmla="*/ 3186953 w 3200400"/>
                    <a:gd name="connsiteY2" fmla="*/ 3039035 h 3039035"/>
                    <a:gd name="connsiteX3" fmla="*/ 0 w 3200400"/>
                    <a:gd name="connsiteY3" fmla="*/ 0 h 3039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00400" h="3039035">
                      <a:moveTo>
                        <a:pt x="0" y="0"/>
                      </a:moveTo>
                      <a:lnTo>
                        <a:pt x="3200400" y="0"/>
                      </a:lnTo>
                      <a:cubicBezTo>
                        <a:pt x="3195918" y="1013012"/>
                        <a:pt x="3191435" y="2026023"/>
                        <a:pt x="3186953" y="3039035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B4EC2F6-58AC-5245-B59D-1E5673F80FF1}"/>
                  </a:ext>
                </a:extLst>
              </p:cNvPr>
              <p:cNvCxnSpPr>
                <a:stCxn id="64" idx="0"/>
                <a:endCxn id="64" idx="2"/>
              </p:cNvCxnSpPr>
              <p:nvPr/>
            </p:nvCxnSpPr>
            <p:spPr>
              <a:xfrm>
                <a:off x="3734406" y="1640541"/>
                <a:ext cx="3186953" cy="303903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ight Arrow 6">
            <a:extLst>
              <a:ext uri="{FF2B5EF4-FFF2-40B4-BE49-F238E27FC236}">
                <a16:creationId xmlns:a16="http://schemas.microsoft.com/office/drawing/2014/main" id="{38FC405E-F7A1-9A46-A7FE-BD0C29416E9A}"/>
              </a:ext>
            </a:extLst>
          </p:cNvPr>
          <p:cNvSpPr/>
          <p:nvPr/>
        </p:nvSpPr>
        <p:spPr>
          <a:xfrm>
            <a:off x="3149275" y="3065796"/>
            <a:ext cx="1451461" cy="112976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Linear Transform</a:t>
            </a:r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CB8E5E60-C6FB-3347-A7DC-96C94E476D5E}"/>
              </a:ext>
            </a:extLst>
          </p:cNvPr>
          <p:cNvSpPr/>
          <p:nvPr/>
        </p:nvSpPr>
        <p:spPr>
          <a:xfrm>
            <a:off x="7293081" y="3065796"/>
            <a:ext cx="1451461" cy="112976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Apply Linear model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418C149-5DF0-3149-A6BA-E5CEA2961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overall scheme</a:t>
            </a:r>
          </a:p>
        </p:txBody>
      </p:sp>
    </p:spTree>
    <p:extLst>
      <p:ext uri="{BB962C8B-B14F-4D97-AF65-F5344CB8AC3E}">
        <p14:creationId xmlns:p14="http://schemas.microsoft.com/office/powerpoint/2010/main" val="1083495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9371ED-2B4D-094A-9E2F-23147A1C86AF}"/>
              </a:ext>
            </a:extLst>
          </p:cNvPr>
          <p:cNvGrpSpPr>
            <a:grpSpLocks noChangeAspect="1"/>
          </p:cNvGrpSpPr>
          <p:nvPr/>
        </p:nvGrpSpPr>
        <p:grpSpPr>
          <a:xfrm>
            <a:off x="6605388" y="1511644"/>
            <a:ext cx="2607328" cy="2431228"/>
            <a:chOff x="639056" y="1559061"/>
            <a:chExt cx="4478370" cy="4175899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7560E5E-BA40-FE4B-B596-C980F0B3D989}"/>
                </a:ext>
              </a:extLst>
            </p:cNvPr>
            <p:cNvCxnSpPr/>
            <p:nvPr/>
          </p:nvCxnSpPr>
          <p:spPr>
            <a:xfrm flipV="1">
              <a:off x="1593640" y="1559061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89090C-AA07-3040-9767-57607B8E9886}"/>
                </a:ext>
              </a:extLst>
            </p:cNvPr>
            <p:cNvCxnSpPr/>
            <p:nvPr/>
          </p:nvCxnSpPr>
          <p:spPr>
            <a:xfrm>
              <a:off x="1593640" y="4960183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D5C9E1-74DA-2441-97B9-A8E37D9F4912}"/>
                </a:ext>
              </a:extLst>
            </p:cNvPr>
            <p:cNvSpPr txBox="1"/>
            <p:nvPr/>
          </p:nvSpPr>
          <p:spPr>
            <a:xfrm>
              <a:off x="2786546" y="5427183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FB1DA4-4822-0342-B175-D8E22D3D6506}"/>
                </a:ext>
              </a:extLst>
            </p:cNvPr>
            <p:cNvSpPr txBox="1"/>
            <p:nvPr/>
          </p:nvSpPr>
          <p:spPr>
            <a:xfrm rot="16200000">
              <a:off x="210221" y="3105733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6AD13A-E712-8644-ABC7-F943F99DCDCB}"/>
                </a:ext>
              </a:extLst>
            </p:cNvPr>
            <p:cNvGrpSpPr/>
            <p:nvPr/>
          </p:nvGrpSpPr>
          <p:grpSpPr>
            <a:xfrm>
              <a:off x="4583473" y="4915027"/>
              <a:ext cx="420308" cy="351131"/>
              <a:chOff x="6156779" y="4627205"/>
              <a:chExt cx="420308" cy="35113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27B4E2E-20C1-0C48-8EAF-C7DC6E61FD95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CF502-5445-194C-BA46-491A3BEAC69C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CE7D69-8D68-7B4D-A971-371315906249}"/>
                </a:ext>
              </a:extLst>
            </p:cNvPr>
            <p:cNvGrpSpPr/>
            <p:nvPr/>
          </p:nvGrpSpPr>
          <p:grpSpPr>
            <a:xfrm>
              <a:off x="3122801" y="4915027"/>
              <a:ext cx="420308" cy="351131"/>
              <a:chOff x="6156779" y="4627205"/>
              <a:chExt cx="420308" cy="35113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FB8BE0C-7A0D-1A41-A598-09E488B44516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AB75AAC-5166-E543-A94C-7A35B409318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BA26B9-ACA3-8244-BF6D-9934FE9B8B03}"/>
                </a:ext>
              </a:extLst>
            </p:cNvPr>
            <p:cNvGrpSpPr/>
            <p:nvPr/>
          </p:nvGrpSpPr>
          <p:grpSpPr>
            <a:xfrm>
              <a:off x="1116887" y="1797500"/>
              <a:ext cx="527140" cy="276999"/>
              <a:chOff x="2690193" y="1509678"/>
              <a:chExt cx="527140" cy="276999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AEBE224-18AB-C247-9100-22E0925F30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724C24-D5A3-464F-BEF1-79815518BAF0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F41655C-5202-3B47-9949-86233B69040B}"/>
                </a:ext>
              </a:extLst>
            </p:cNvPr>
            <p:cNvGrpSpPr/>
            <p:nvPr/>
          </p:nvGrpSpPr>
          <p:grpSpPr>
            <a:xfrm>
              <a:off x="1116887" y="3121121"/>
              <a:ext cx="527140" cy="276999"/>
              <a:chOff x="2690193" y="1509678"/>
              <a:chExt cx="527140" cy="276999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21A9DC4-F1D0-FF4A-99C9-E83761B2D9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6F1C46-AAF8-AD43-B93D-418C0C8B3D0B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69E9939-7F40-054F-8754-076FBF742B51}"/>
                </a:ext>
              </a:extLst>
            </p:cNvPr>
            <p:cNvSpPr/>
            <p:nvPr/>
          </p:nvSpPr>
          <p:spPr>
            <a:xfrm>
              <a:off x="1618377" y="1922553"/>
              <a:ext cx="3188698" cy="3012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30F91-7C6D-4B4B-B081-AA0C28C6D75F}"/>
              </a:ext>
            </a:extLst>
          </p:cNvPr>
          <p:cNvGrpSpPr>
            <a:grpSpLocks noChangeAspect="1"/>
          </p:cNvGrpSpPr>
          <p:nvPr/>
        </p:nvGrpSpPr>
        <p:grpSpPr>
          <a:xfrm>
            <a:off x="2593884" y="1579115"/>
            <a:ext cx="2552670" cy="2380262"/>
            <a:chOff x="6360341" y="1559061"/>
            <a:chExt cx="4478370" cy="4175899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677F49E-2E18-674B-80F8-8FD74D1D5AA9}"/>
                </a:ext>
              </a:extLst>
            </p:cNvPr>
            <p:cNvCxnSpPr/>
            <p:nvPr/>
          </p:nvCxnSpPr>
          <p:spPr>
            <a:xfrm flipV="1">
              <a:off x="7314925" y="1559061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23E9B04-16C1-274F-BDC7-977B6B81D60C}"/>
                </a:ext>
              </a:extLst>
            </p:cNvPr>
            <p:cNvCxnSpPr/>
            <p:nvPr/>
          </p:nvCxnSpPr>
          <p:spPr>
            <a:xfrm>
              <a:off x="7314925" y="4960183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2986BBF-8175-D44D-B174-935C50212836}"/>
                </a:ext>
              </a:extLst>
            </p:cNvPr>
            <p:cNvSpPr txBox="1"/>
            <p:nvPr/>
          </p:nvSpPr>
          <p:spPr>
            <a:xfrm>
              <a:off x="8507831" y="5427183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1E6B320-6F85-224F-A87E-BF4ED9DCF413}"/>
                </a:ext>
              </a:extLst>
            </p:cNvPr>
            <p:cNvSpPr txBox="1"/>
            <p:nvPr/>
          </p:nvSpPr>
          <p:spPr>
            <a:xfrm rot="16200000">
              <a:off x="5931506" y="3105733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02CCAC4-2795-2C49-A029-A9C436055531}"/>
                </a:ext>
              </a:extLst>
            </p:cNvPr>
            <p:cNvGrpSpPr/>
            <p:nvPr/>
          </p:nvGrpSpPr>
          <p:grpSpPr>
            <a:xfrm>
              <a:off x="10304758" y="4915027"/>
              <a:ext cx="420308" cy="351131"/>
              <a:chOff x="6156779" y="4627205"/>
              <a:chExt cx="420308" cy="351131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01C7926-A529-7744-B6F6-D99C45A3E773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E983097-FB13-5D4F-B03D-E312089878FF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D677C3F-1345-9447-822C-92AF4B236621}"/>
                </a:ext>
              </a:extLst>
            </p:cNvPr>
            <p:cNvGrpSpPr/>
            <p:nvPr/>
          </p:nvGrpSpPr>
          <p:grpSpPr>
            <a:xfrm>
              <a:off x="8844086" y="4915027"/>
              <a:ext cx="420308" cy="351131"/>
              <a:chOff x="6156779" y="4627205"/>
              <a:chExt cx="420308" cy="351131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B78B29E-EB37-B14E-B3AC-D7AD6CBD2087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054FA92-1628-B84D-BCA2-931F708F6AEF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1F1A02-9C46-BA48-A4B3-B4B18153EC64}"/>
                </a:ext>
              </a:extLst>
            </p:cNvPr>
            <p:cNvGrpSpPr/>
            <p:nvPr/>
          </p:nvGrpSpPr>
          <p:grpSpPr>
            <a:xfrm>
              <a:off x="6838172" y="1797500"/>
              <a:ext cx="527140" cy="276999"/>
              <a:chOff x="2690193" y="1509678"/>
              <a:chExt cx="527140" cy="276999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A8B651F-9DC7-E34C-8D50-A809C5F85F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9DB25AE-6C06-1040-BBD3-D81B5398C067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0DEE3F0-CC82-FF42-A5C8-CB49D9FC8FF6}"/>
                </a:ext>
              </a:extLst>
            </p:cNvPr>
            <p:cNvGrpSpPr/>
            <p:nvPr/>
          </p:nvGrpSpPr>
          <p:grpSpPr>
            <a:xfrm>
              <a:off x="6838172" y="3121121"/>
              <a:ext cx="527140" cy="276999"/>
              <a:chOff x="2690193" y="1509678"/>
              <a:chExt cx="527140" cy="276999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7FCE4A2-2157-AD48-B01C-D566C90F11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DE737C2-BBFB-EF43-8699-265C6552F35E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83D40A0-111C-1246-80EA-5E974F12860A}"/>
                </a:ext>
              </a:extLst>
            </p:cNvPr>
            <p:cNvSpPr/>
            <p:nvPr/>
          </p:nvSpPr>
          <p:spPr>
            <a:xfrm>
              <a:off x="7339662" y="1922553"/>
              <a:ext cx="3188698" cy="301289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scene3d>
              <a:camera prst="orthographicFront">
                <a:rot lat="1800000" lon="1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FC44FA9-E898-EA4A-8CB0-0888ACCA5A72}"/>
              </a:ext>
            </a:extLst>
          </p:cNvPr>
          <p:cNvGrpSpPr>
            <a:grpSpLocks noChangeAspect="1"/>
          </p:cNvGrpSpPr>
          <p:nvPr/>
        </p:nvGrpSpPr>
        <p:grpSpPr>
          <a:xfrm>
            <a:off x="2602676" y="4100229"/>
            <a:ext cx="2597455" cy="2422021"/>
            <a:chOff x="393136" y="1271239"/>
            <a:chExt cx="4478370" cy="4175899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7BB419A-92D6-9143-9AAE-8D90B14EAB10}"/>
                </a:ext>
              </a:extLst>
            </p:cNvPr>
            <p:cNvSpPr txBox="1"/>
            <p:nvPr/>
          </p:nvSpPr>
          <p:spPr>
            <a:xfrm>
              <a:off x="2540626" y="5139361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8D2E542-8DBD-5D4E-B5C1-37D8160A7BA7}"/>
                </a:ext>
              </a:extLst>
            </p:cNvPr>
            <p:cNvSpPr txBox="1"/>
            <p:nvPr/>
          </p:nvSpPr>
          <p:spPr>
            <a:xfrm rot="16200000">
              <a:off x="-35699" y="281791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B4F17E0-0A81-0F4E-9721-635D6F4852F4}"/>
                </a:ext>
              </a:extLst>
            </p:cNvPr>
            <p:cNvCxnSpPr/>
            <p:nvPr/>
          </p:nvCxnSpPr>
          <p:spPr>
            <a:xfrm flipV="1">
              <a:off x="1347720" y="127123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BF36BF0-B1D8-594C-A845-38625B71AC02}"/>
                </a:ext>
              </a:extLst>
            </p:cNvPr>
            <p:cNvCxnSpPr/>
            <p:nvPr/>
          </p:nvCxnSpPr>
          <p:spPr>
            <a:xfrm>
              <a:off x="1347720" y="467236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298B699-43FE-EC48-9776-A4EA2657D5F7}"/>
                </a:ext>
              </a:extLst>
            </p:cNvPr>
            <p:cNvGrpSpPr/>
            <p:nvPr/>
          </p:nvGrpSpPr>
          <p:grpSpPr>
            <a:xfrm>
              <a:off x="4337553" y="4627205"/>
              <a:ext cx="420308" cy="351131"/>
              <a:chOff x="6156779" y="4627205"/>
              <a:chExt cx="420308" cy="351131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B8A6AB95-502E-6748-AD51-78611C20A45A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6049B12-36E5-7147-B2FE-A1486197C09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70025AC-4E6E-CF4A-8112-DEF5CCA59B09}"/>
                </a:ext>
              </a:extLst>
            </p:cNvPr>
            <p:cNvGrpSpPr/>
            <p:nvPr/>
          </p:nvGrpSpPr>
          <p:grpSpPr>
            <a:xfrm>
              <a:off x="2876881" y="4627205"/>
              <a:ext cx="420308" cy="351131"/>
              <a:chOff x="6156779" y="4627205"/>
              <a:chExt cx="420308" cy="351131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31A3AC55-10DC-C347-A8AB-9C5E6DECEC51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1790147-A1F3-9F41-8A6F-F3A43C6B90B3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A455EA8-66D3-C74F-A411-9C13D8ECA2C6}"/>
                </a:ext>
              </a:extLst>
            </p:cNvPr>
            <p:cNvGrpSpPr/>
            <p:nvPr/>
          </p:nvGrpSpPr>
          <p:grpSpPr>
            <a:xfrm>
              <a:off x="870967" y="1509678"/>
              <a:ext cx="527140" cy="276999"/>
              <a:chOff x="2690193" y="1509678"/>
              <a:chExt cx="527140" cy="276999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780FD50-6C3F-4843-A575-DC315546D3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8554473-CD97-A14C-979B-7D475195AFFC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F34A8DE-7919-B042-B3CA-50A7B6B0D068}"/>
                </a:ext>
              </a:extLst>
            </p:cNvPr>
            <p:cNvGrpSpPr/>
            <p:nvPr/>
          </p:nvGrpSpPr>
          <p:grpSpPr>
            <a:xfrm>
              <a:off x="870967" y="2833299"/>
              <a:ext cx="527140" cy="276999"/>
              <a:chOff x="2690193" y="1509678"/>
              <a:chExt cx="527140" cy="276999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CFE2162-4342-734B-913C-2DD54C40BA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AF4C2BE-8076-8D45-B60D-18EC379EADEE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703F470-D051-714E-AD44-652DEF4881FC}"/>
                </a:ext>
              </a:extLst>
            </p:cNvPr>
            <p:cNvGrpSpPr/>
            <p:nvPr/>
          </p:nvGrpSpPr>
          <p:grpSpPr>
            <a:xfrm>
              <a:off x="1340747" y="1662302"/>
              <a:ext cx="3200400" cy="3039035"/>
              <a:chOff x="3734406" y="1640541"/>
              <a:chExt cx="3200400" cy="3039035"/>
            </a:xfrm>
            <a:scene3d>
              <a:camera prst="orthographicFront">
                <a:rot lat="1800000" lon="1800000" rev="0"/>
              </a:camera>
              <a:lightRig rig="threePt" dir="t"/>
            </a:scene3d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F2C8E6CD-2115-6B4F-8EB4-2681A0DD6E92}"/>
                  </a:ext>
                </a:extLst>
              </p:cNvPr>
              <p:cNvGrpSpPr/>
              <p:nvPr/>
            </p:nvGrpSpPr>
            <p:grpSpPr>
              <a:xfrm>
                <a:off x="3734406" y="1640541"/>
                <a:ext cx="3200400" cy="3039035"/>
                <a:chOff x="3734406" y="1640541"/>
                <a:chExt cx="3200400" cy="3039035"/>
              </a:xfrm>
            </p:grpSpPr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04A2B7D7-F1A4-3F43-B64B-E385C3630719}"/>
                    </a:ext>
                  </a:extLst>
                </p:cNvPr>
                <p:cNvSpPr/>
                <p:nvPr/>
              </p:nvSpPr>
              <p:spPr>
                <a:xfrm>
                  <a:off x="3747854" y="1640541"/>
                  <a:ext cx="3173506" cy="3039035"/>
                </a:xfrm>
                <a:custGeom>
                  <a:avLst/>
                  <a:gdLst>
                    <a:gd name="connsiteX0" fmla="*/ 0 w 3173506"/>
                    <a:gd name="connsiteY0" fmla="*/ 0 h 3039035"/>
                    <a:gd name="connsiteX1" fmla="*/ 0 w 3173506"/>
                    <a:gd name="connsiteY1" fmla="*/ 3039035 h 3039035"/>
                    <a:gd name="connsiteX2" fmla="*/ 3173506 w 3173506"/>
                    <a:gd name="connsiteY2" fmla="*/ 3025588 h 3039035"/>
                    <a:gd name="connsiteX3" fmla="*/ 0 w 3173506"/>
                    <a:gd name="connsiteY3" fmla="*/ 0 h 3039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3506" h="3039035">
                      <a:moveTo>
                        <a:pt x="0" y="0"/>
                      </a:moveTo>
                      <a:lnTo>
                        <a:pt x="0" y="3039035"/>
                      </a:lnTo>
                      <a:lnTo>
                        <a:pt x="3173506" y="30255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49AFB2C-ED54-F14C-9BD3-1E72B19BEE9E}"/>
                    </a:ext>
                  </a:extLst>
                </p:cNvPr>
                <p:cNvSpPr/>
                <p:nvPr/>
              </p:nvSpPr>
              <p:spPr>
                <a:xfrm>
                  <a:off x="3734406" y="1640541"/>
                  <a:ext cx="3200400" cy="3039035"/>
                </a:xfrm>
                <a:custGeom>
                  <a:avLst/>
                  <a:gdLst>
                    <a:gd name="connsiteX0" fmla="*/ 0 w 3200400"/>
                    <a:gd name="connsiteY0" fmla="*/ 0 h 3039035"/>
                    <a:gd name="connsiteX1" fmla="*/ 3200400 w 3200400"/>
                    <a:gd name="connsiteY1" fmla="*/ 0 h 3039035"/>
                    <a:gd name="connsiteX2" fmla="*/ 3186953 w 3200400"/>
                    <a:gd name="connsiteY2" fmla="*/ 3039035 h 3039035"/>
                    <a:gd name="connsiteX3" fmla="*/ 0 w 3200400"/>
                    <a:gd name="connsiteY3" fmla="*/ 0 h 3039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00400" h="3039035">
                      <a:moveTo>
                        <a:pt x="0" y="0"/>
                      </a:moveTo>
                      <a:lnTo>
                        <a:pt x="3200400" y="0"/>
                      </a:lnTo>
                      <a:cubicBezTo>
                        <a:pt x="3195918" y="1013012"/>
                        <a:pt x="3191435" y="2026023"/>
                        <a:pt x="3186953" y="3039035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B4EC2F6-58AC-5245-B59D-1E5673F80FF1}"/>
                  </a:ext>
                </a:extLst>
              </p:cNvPr>
              <p:cNvCxnSpPr>
                <a:stCxn id="64" idx="0"/>
                <a:endCxn id="64" idx="2"/>
              </p:cNvCxnSpPr>
              <p:nvPr/>
            </p:nvCxnSpPr>
            <p:spPr>
              <a:xfrm>
                <a:off x="3734406" y="1640541"/>
                <a:ext cx="3186953" cy="303903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ight Arrow 6">
            <a:extLst>
              <a:ext uri="{FF2B5EF4-FFF2-40B4-BE49-F238E27FC236}">
                <a16:creationId xmlns:a16="http://schemas.microsoft.com/office/drawing/2014/main" id="{38FC405E-F7A1-9A46-A7FE-BD0C29416E9A}"/>
              </a:ext>
            </a:extLst>
          </p:cNvPr>
          <p:cNvSpPr/>
          <p:nvPr/>
        </p:nvSpPr>
        <p:spPr>
          <a:xfrm>
            <a:off x="5160955" y="2090436"/>
            <a:ext cx="1451461" cy="112976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Inverse Transform</a:t>
            </a:r>
          </a:p>
        </p:txBody>
      </p:sp>
      <p:sp>
        <p:nvSpPr>
          <p:cNvPr id="74" name="Right Arrow 73">
            <a:extLst>
              <a:ext uri="{FF2B5EF4-FFF2-40B4-BE49-F238E27FC236}">
                <a16:creationId xmlns:a16="http://schemas.microsoft.com/office/drawing/2014/main" id="{97600F75-B510-374F-BD55-7856FB26DC9B}"/>
              </a:ext>
            </a:extLst>
          </p:cNvPr>
          <p:cNvSpPr/>
          <p:nvPr/>
        </p:nvSpPr>
        <p:spPr>
          <a:xfrm>
            <a:off x="5243521" y="4743565"/>
            <a:ext cx="1451461" cy="112976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Inverse Transform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61C68E-F86E-3741-B831-7FEEE6DF5784}"/>
              </a:ext>
            </a:extLst>
          </p:cNvPr>
          <p:cNvGrpSpPr>
            <a:grpSpLocks noChangeAspect="1"/>
          </p:cNvGrpSpPr>
          <p:nvPr/>
        </p:nvGrpSpPr>
        <p:grpSpPr>
          <a:xfrm>
            <a:off x="6605388" y="4234611"/>
            <a:ext cx="2607328" cy="2431228"/>
            <a:chOff x="2212362" y="1271239"/>
            <a:chExt cx="4478370" cy="4175899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10EF1D8-A2A9-A945-AAC8-A381EAC8ED69}"/>
                </a:ext>
              </a:extLst>
            </p:cNvPr>
            <p:cNvSpPr txBox="1"/>
            <p:nvPr/>
          </p:nvSpPr>
          <p:spPr>
            <a:xfrm>
              <a:off x="4359852" y="5139361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F3D8606-8D65-B545-A46F-F002E7EF3CF2}"/>
                </a:ext>
              </a:extLst>
            </p:cNvPr>
            <p:cNvSpPr txBox="1"/>
            <p:nvPr/>
          </p:nvSpPr>
          <p:spPr>
            <a:xfrm rot="16200000">
              <a:off x="1783527" y="281791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DE25248-C916-7341-97E6-5D24E303CCCE}"/>
                </a:ext>
              </a:extLst>
            </p:cNvPr>
            <p:cNvGrpSpPr/>
            <p:nvPr/>
          </p:nvGrpSpPr>
          <p:grpSpPr>
            <a:xfrm>
              <a:off x="2690193" y="1271239"/>
              <a:ext cx="4000539" cy="3707097"/>
              <a:chOff x="2690193" y="1271239"/>
              <a:chExt cx="4000539" cy="3707097"/>
            </a:xfrm>
          </p:grpSpPr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B5D3D4D3-DF3F-154E-B311-2A742C234555}"/>
                  </a:ext>
                </a:extLst>
              </p:cNvPr>
              <p:cNvCxnSpPr/>
              <p:nvPr/>
            </p:nvCxnSpPr>
            <p:spPr>
              <a:xfrm flipV="1">
                <a:off x="3166946" y="1271239"/>
                <a:ext cx="0" cy="3401122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1A4C5521-E9B8-8D43-A24B-D4DCADE9D57E}"/>
                  </a:ext>
                </a:extLst>
              </p:cNvPr>
              <p:cNvCxnSpPr/>
              <p:nvPr/>
            </p:nvCxnSpPr>
            <p:spPr>
              <a:xfrm>
                <a:off x="3166946" y="4672361"/>
                <a:ext cx="3523786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D47038C8-8B20-CD48-AEB6-6A37AADE9106}"/>
                  </a:ext>
                </a:extLst>
              </p:cNvPr>
              <p:cNvGrpSpPr/>
              <p:nvPr/>
            </p:nvGrpSpPr>
            <p:grpSpPr>
              <a:xfrm>
                <a:off x="6156779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D39FC992-132B-4340-9873-843AA3C52552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44F33C4C-F005-594B-AFD0-ED9010DD1329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300</a:t>
                  </a: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3AF100EF-B11F-104B-88E9-8F62F69238D9}"/>
                  </a:ext>
                </a:extLst>
              </p:cNvPr>
              <p:cNvGrpSpPr/>
              <p:nvPr/>
            </p:nvGrpSpPr>
            <p:grpSpPr>
              <a:xfrm>
                <a:off x="4696107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D5613EE0-7496-8544-8A1B-8878478C6AB0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ED82757C-78DF-FE4C-A9C2-364C16EFBA20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150</a:t>
                  </a: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BA30E82E-6D9F-EF44-8132-2406C3289EFB}"/>
                  </a:ext>
                </a:extLst>
              </p:cNvPr>
              <p:cNvGrpSpPr/>
              <p:nvPr/>
            </p:nvGrpSpPr>
            <p:grpSpPr>
              <a:xfrm>
                <a:off x="2690193" y="1509678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0E9110E8-8E39-3C45-A7F7-E3BD591749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18DF723D-A18A-4846-BD18-3A9B86D4CAD3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700</a:t>
                  </a: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40AE86DC-6BDE-D24B-A173-9770720C0EB8}"/>
                  </a:ext>
                </a:extLst>
              </p:cNvPr>
              <p:cNvGrpSpPr/>
              <p:nvPr/>
            </p:nvGrpSpPr>
            <p:grpSpPr>
              <a:xfrm>
                <a:off x="2690193" y="2833299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057728DE-BA68-AD43-A2DF-1FFF9EB8F3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E013C220-E264-7D40-B1A7-F77FC5342FB3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350</a:t>
                  </a:r>
                </a:p>
              </p:txBody>
            </p:sp>
          </p:grp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EF78A132-D2BF-9147-8261-9B37995655EE}"/>
                  </a:ext>
                </a:extLst>
              </p:cNvPr>
              <p:cNvCxnSpPr/>
              <p:nvPr/>
            </p:nvCxnSpPr>
            <p:spPr>
              <a:xfrm>
                <a:off x="3191683" y="1634731"/>
                <a:ext cx="3175250" cy="301289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AF411B70-D4D4-6C4F-8AA3-1E168EDF6218}"/>
                  </a:ext>
                </a:extLst>
              </p:cNvPr>
              <p:cNvSpPr/>
              <p:nvPr/>
            </p:nvSpPr>
            <p:spPr>
              <a:xfrm>
                <a:off x="3186953" y="1640541"/>
                <a:ext cx="3173506" cy="3039035"/>
              </a:xfrm>
              <a:custGeom>
                <a:avLst/>
                <a:gdLst>
                  <a:gd name="connsiteX0" fmla="*/ 0 w 3173506"/>
                  <a:gd name="connsiteY0" fmla="*/ 0 h 3039035"/>
                  <a:gd name="connsiteX1" fmla="*/ 0 w 3173506"/>
                  <a:gd name="connsiteY1" fmla="*/ 3039035 h 3039035"/>
                  <a:gd name="connsiteX2" fmla="*/ 3173506 w 3173506"/>
                  <a:gd name="connsiteY2" fmla="*/ 3025588 h 3039035"/>
                  <a:gd name="connsiteX3" fmla="*/ 0 w 3173506"/>
                  <a:gd name="connsiteY3" fmla="*/ 0 h 303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73506" h="3039035">
                    <a:moveTo>
                      <a:pt x="0" y="0"/>
                    </a:moveTo>
                    <a:lnTo>
                      <a:pt x="0" y="3039035"/>
                    </a:lnTo>
                    <a:lnTo>
                      <a:pt x="3173506" y="30255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62324633-336E-8E4F-AFE9-49B713A633C9}"/>
                  </a:ext>
                </a:extLst>
              </p:cNvPr>
              <p:cNvSpPr/>
              <p:nvPr/>
            </p:nvSpPr>
            <p:spPr>
              <a:xfrm>
                <a:off x="3186953" y="1627094"/>
                <a:ext cx="3200400" cy="3039035"/>
              </a:xfrm>
              <a:custGeom>
                <a:avLst/>
                <a:gdLst>
                  <a:gd name="connsiteX0" fmla="*/ 0 w 3200400"/>
                  <a:gd name="connsiteY0" fmla="*/ 0 h 3039035"/>
                  <a:gd name="connsiteX1" fmla="*/ 3200400 w 3200400"/>
                  <a:gd name="connsiteY1" fmla="*/ 0 h 3039035"/>
                  <a:gd name="connsiteX2" fmla="*/ 3186953 w 3200400"/>
                  <a:gd name="connsiteY2" fmla="*/ 3039035 h 3039035"/>
                  <a:gd name="connsiteX3" fmla="*/ 0 w 3200400"/>
                  <a:gd name="connsiteY3" fmla="*/ 0 h 303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00400" h="3039035">
                    <a:moveTo>
                      <a:pt x="0" y="0"/>
                    </a:moveTo>
                    <a:lnTo>
                      <a:pt x="3200400" y="0"/>
                    </a:lnTo>
                    <a:cubicBezTo>
                      <a:pt x="3195918" y="1013012"/>
                      <a:pt x="3191435" y="2026023"/>
                      <a:pt x="3186953" y="303903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7AD32FB8-DE37-4747-90FC-D9E36D958D2F}"/>
                  </a:ext>
                </a:extLst>
              </p:cNvPr>
              <p:cNvCxnSpPr>
                <a:stCxn id="87" idx="0"/>
                <a:endCxn id="87" idx="2"/>
              </p:cNvCxnSpPr>
              <p:nvPr/>
            </p:nvCxnSpPr>
            <p:spPr>
              <a:xfrm>
                <a:off x="3186953" y="1627094"/>
                <a:ext cx="3186953" cy="303903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894D0983-9904-C54F-80B4-0E1769585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transforms</a:t>
            </a:r>
            <a:r>
              <a:rPr lang="en-US" baseline="30000" dirty="0">
                <a:solidFill>
                  <a:srgbClr val="FF0000"/>
                </a:solidFill>
              </a:rPr>
              <a:t>*</a:t>
            </a:r>
            <a:r>
              <a:rPr lang="en-US" dirty="0"/>
              <a:t> are invertible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5102A8-C7AC-3A4B-B454-56E13DCEC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5305180"/>
            <a:ext cx="9677400" cy="1308100"/>
          </a:xfrm>
          <a:prstGeom prst="rect">
            <a:avLst/>
          </a:prstGeom>
        </p:spPr>
      </p:pic>
      <p:pic>
        <p:nvPicPr>
          <p:cNvPr id="3074" name="Picture 2" descr="Responsive image">
            <a:extLst>
              <a:ext uri="{FF2B5EF4-FFF2-40B4-BE49-F238E27FC236}">
                <a16:creationId xmlns:a16="http://schemas.microsoft.com/office/drawing/2014/main" id="{51C895F4-F567-8944-832A-BEF8A1757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897" y="3778624"/>
            <a:ext cx="6192070" cy="19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3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5717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86ABECC-92F1-6246-9482-EAC436142DC9}"/>
              </a:ext>
            </a:extLst>
          </p:cNvPr>
          <p:cNvGrpSpPr/>
          <p:nvPr/>
        </p:nvGrpSpPr>
        <p:grpSpPr>
          <a:xfrm>
            <a:off x="6891939" y="1709613"/>
            <a:ext cx="4478370" cy="4162452"/>
            <a:chOff x="2212362" y="1271239"/>
            <a:chExt cx="4478370" cy="416245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69E9939-7F40-054F-8754-076FBF742B51}"/>
                </a:ext>
              </a:extLst>
            </p:cNvPr>
            <p:cNvSpPr/>
            <p:nvPr/>
          </p:nvSpPr>
          <p:spPr>
            <a:xfrm rot="1086968">
              <a:off x="3149341" y="2060537"/>
              <a:ext cx="3188698" cy="3012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7560E5E-BA40-FE4B-B596-C980F0B3D989}"/>
                </a:ext>
              </a:extLst>
            </p:cNvPr>
            <p:cNvCxnSpPr/>
            <p:nvPr/>
          </p:nvCxnSpPr>
          <p:spPr>
            <a:xfrm flipV="1">
              <a:off x="3166946" y="127123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89090C-AA07-3040-9767-57607B8E9886}"/>
                </a:ext>
              </a:extLst>
            </p:cNvPr>
            <p:cNvCxnSpPr/>
            <p:nvPr/>
          </p:nvCxnSpPr>
          <p:spPr>
            <a:xfrm>
              <a:off x="3166946" y="467236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D5C9E1-74DA-2441-97B9-A8E37D9F4912}"/>
                </a:ext>
              </a:extLst>
            </p:cNvPr>
            <p:cNvSpPr txBox="1"/>
            <p:nvPr/>
          </p:nvSpPr>
          <p:spPr>
            <a:xfrm>
              <a:off x="3579926" y="5125914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FB1DA4-4822-0342-B175-D8E22D3D6506}"/>
                </a:ext>
              </a:extLst>
            </p:cNvPr>
            <p:cNvSpPr txBox="1"/>
            <p:nvPr/>
          </p:nvSpPr>
          <p:spPr>
            <a:xfrm rot="16200000">
              <a:off x="1783527" y="281791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6AD13A-E712-8644-ABC7-F943F99DCDCB}"/>
                </a:ext>
              </a:extLst>
            </p:cNvPr>
            <p:cNvGrpSpPr/>
            <p:nvPr/>
          </p:nvGrpSpPr>
          <p:grpSpPr>
            <a:xfrm>
              <a:off x="6156779" y="4627205"/>
              <a:ext cx="420308" cy="351131"/>
              <a:chOff x="6156779" y="4627205"/>
              <a:chExt cx="420308" cy="35113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27B4E2E-20C1-0C48-8EAF-C7DC6E61FD95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CF502-5445-194C-BA46-491A3BEAC69C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CE7D69-8D68-7B4D-A971-371315906249}"/>
                </a:ext>
              </a:extLst>
            </p:cNvPr>
            <p:cNvGrpSpPr/>
            <p:nvPr/>
          </p:nvGrpSpPr>
          <p:grpSpPr>
            <a:xfrm>
              <a:off x="4696107" y="4627205"/>
              <a:ext cx="420308" cy="351131"/>
              <a:chOff x="6156779" y="4627205"/>
              <a:chExt cx="420308" cy="35113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FB8BE0C-7A0D-1A41-A598-09E488B44516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AB75AAC-5166-E543-A94C-7A35B409318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BA26B9-ACA3-8244-BF6D-9934FE9B8B03}"/>
                </a:ext>
              </a:extLst>
            </p:cNvPr>
            <p:cNvGrpSpPr/>
            <p:nvPr/>
          </p:nvGrpSpPr>
          <p:grpSpPr>
            <a:xfrm>
              <a:off x="2690193" y="1509678"/>
              <a:ext cx="527140" cy="276999"/>
              <a:chOff x="2690193" y="1509678"/>
              <a:chExt cx="527140" cy="276999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AEBE224-18AB-C247-9100-22E0925F30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724C24-D5A3-464F-BEF1-79815518BAF0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F41655C-5202-3B47-9949-86233B69040B}"/>
                </a:ext>
              </a:extLst>
            </p:cNvPr>
            <p:cNvGrpSpPr/>
            <p:nvPr/>
          </p:nvGrpSpPr>
          <p:grpSpPr>
            <a:xfrm>
              <a:off x="2690193" y="2833299"/>
              <a:ext cx="527140" cy="276999"/>
              <a:chOff x="2690193" y="1509678"/>
              <a:chExt cx="527140" cy="276999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21A9DC4-F1D0-FF4A-99C9-E83761B2D9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6F1C46-AAF8-AD43-B93D-418C0C8B3D0B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9DAA901-E7D9-8F4B-86F0-6C694F2F39C8}"/>
              </a:ext>
            </a:extLst>
          </p:cNvPr>
          <p:cNvGrpSpPr/>
          <p:nvPr/>
        </p:nvGrpSpPr>
        <p:grpSpPr>
          <a:xfrm>
            <a:off x="259311" y="1709613"/>
            <a:ext cx="4478370" cy="4175899"/>
            <a:chOff x="2212362" y="1271239"/>
            <a:chExt cx="4478370" cy="4175899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8A80131-95D1-3546-ADCC-EBFB78652B0D}"/>
                </a:ext>
              </a:extLst>
            </p:cNvPr>
            <p:cNvCxnSpPr/>
            <p:nvPr/>
          </p:nvCxnSpPr>
          <p:spPr>
            <a:xfrm flipV="1">
              <a:off x="3166946" y="127123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A400BD8-424A-024C-AC8C-9942AC961984}"/>
                </a:ext>
              </a:extLst>
            </p:cNvPr>
            <p:cNvCxnSpPr/>
            <p:nvPr/>
          </p:nvCxnSpPr>
          <p:spPr>
            <a:xfrm>
              <a:off x="3166946" y="467236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90AB65-644C-1440-B8D1-AB06BF2C08C4}"/>
                </a:ext>
              </a:extLst>
            </p:cNvPr>
            <p:cNvSpPr txBox="1"/>
            <p:nvPr/>
          </p:nvSpPr>
          <p:spPr>
            <a:xfrm>
              <a:off x="4359852" y="5139361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DF08462-7664-884D-A287-EC93FCDA7B4C}"/>
                </a:ext>
              </a:extLst>
            </p:cNvPr>
            <p:cNvSpPr txBox="1"/>
            <p:nvPr/>
          </p:nvSpPr>
          <p:spPr>
            <a:xfrm rot="16200000">
              <a:off x="1783527" y="281791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CE67E8E-51D4-0C46-AD8B-46715A6B0FC6}"/>
                </a:ext>
              </a:extLst>
            </p:cNvPr>
            <p:cNvGrpSpPr/>
            <p:nvPr/>
          </p:nvGrpSpPr>
          <p:grpSpPr>
            <a:xfrm>
              <a:off x="6156779" y="4627205"/>
              <a:ext cx="420308" cy="351131"/>
              <a:chOff x="6156779" y="4627205"/>
              <a:chExt cx="420308" cy="351131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9023470-B469-E346-A36C-BA81A9482823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74580B6-7599-9B4D-9464-27D8880DC9BA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806BDFB-E0EE-F148-9F72-387DCA459E02}"/>
                </a:ext>
              </a:extLst>
            </p:cNvPr>
            <p:cNvGrpSpPr/>
            <p:nvPr/>
          </p:nvGrpSpPr>
          <p:grpSpPr>
            <a:xfrm>
              <a:off x="4696107" y="4627205"/>
              <a:ext cx="420308" cy="351131"/>
              <a:chOff x="6156779" y="4627205"/>
              <a:chExt cx="420308" cy="351131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E721455-FD43-3C4A-B05A-005A59053E8C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3AA2BA-3440-A344-9BCF-293716984C33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E9C4539-1C75-1746-B0FD-05D71566B979}"/>
                </a:ext>
              </a:extLst>
            </p:cNvPr>
            <p:cNvGrpSpPr/>
            <p:nvPr/>
          </p:nvGrpSpPr>
          <p:grpSpPr>
            <a:xfrm>
              <a:off x="2690193" y="1509678"/>
              <a:ext cx="527140" cy="276999"/>
              <a:chOff x="2690193" y="1509678"/>
              <a:chExt cx="527140" cy="276999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E3A1F7E-C1A8-B649-8D5E-FB4F5258C2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830FEB8-543C-F24D-B5A5-FE5DB6D0E073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88F8987-DEE9-F949-B1AF-1E0DA869BA01}"/>
                </a:ext>
              </a:extLst>
            </p:cNvPr>
            <p:cNvGrpSpPr/>
            <p:nvPr/>
          </p:nvGrpSpPr>
          <p:grpSpPr>
            <a:xfrm>
              <a:off x="2690193" y="2833299"/>
              <a:ext cx="527140" cy="276999"/>
              <a:chOff x="2690193" y="1509678"/>
              <a:chExt cx="527140" cy="276999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2EAC169-21CB-F548-9B1A-A4BB4723B1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AF3AD74-5764-F74C-AAC1-41E79D656AD8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4E66AFB-7EAF-A744-82C8-25425DF8A752}"/>
                </a:ext>
              </a:extLst>
            </p:cNvPr>
            <p:cNvSpPr/>
            <p:nvPr/>
          </p:nvSpPr>
          <p:spPr>
            <a:xfrm>
              <a:off x="3191683" y="1634731"/>
              <a:ext cx="3188698" cy="3012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1" name="Right Arrow 50">
            <a:extLst>
              <a:ext uri="{FF2B5EF4-FFF2-40B4-BE49-F238E27FC236}">
                <a16:creationId xmlns:a16="http://schemas.microsoft.com/office/drawing/2014/main" id="{8CCCED59-D22D-524C-9CB4-C77189C11CD3}"/>
              </a:ext>
            </a:extLst>
          </p:cNvPr>
          <p:cNvSpPr/>
          <p:nvPr/>
        </p:nvSpPr>
        <p:spPr>
          <a:xfrm>
            <a:off x="5158515" y="3082011"/>
            <a:ext cx="1175079" cy="99508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Linear Transform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F3C9AB-1E81-CF46-B38E-A94F433A4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 Idea 1’: Use a non-linear transform</a:t>
            </a:r>
          </a:p>
        </p:txBody>
      </p:sp>
    </p:spTree>
    <p:extLst>
      <p:ext uri="{BB962C8B-B14F-4D97-AF65-F5344CB8AC3E}">
        <p14:creationId xmlns:p14="http://schemas.microsoft.com/office/powerpoint/2010/main" val="815846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31DF03-D800-004A-966D-F1AACC7EDACC}"/>
              </a:ext>
            </a:extLst>
          </p:cNvPr>
          <p:cNvGrpSpPr/>
          <p:nvPr/>
        </p:nvGrpSpPr>
        <p:grpSpPr>
          <a:xfrm>
            <a:off x="733188" y="1880014"/>
            <a:ext cx="4478370" cy="4162452"/>
            <a:chOff x="1069363" y="1133254"/>
            <a:chExt cx="4478370" cy="416245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69E9939-7F40-054F-8754-076FBF742B51}"/>
                </a:ext>
              </a:extLst>
            </p:cNvPr>
            <p:cNvSpPr/>
            <p:nvPr/>
          </p:nvSpPr>
          <p:spPr>
            <a:xfrm rot="1086968">
              <a:off x="2006342" y="1922552"/>
              <a:ext cx="3188698" cy="3012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7560E5E-BA40-FE4B-B596-C980F0B3D989}"/>
                </a:ext>
              </a:extLst>
            </p:cNvPr>
            <p:cNvCxnSpPr/>
            <p:nvPr/>
          </p:nvCxnSpPr>
          <p:spPr>
            <a:xfrm flipV="1">
              <a:off x="2023947" y="1133254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89090C-AA07-3040-9767-57607B8E9886}"/>
                </a:ext>
              </a:extLst>
            </p:cNvPr>
            <p:cNvCxnSpPr/>
            <p:nvPr/>
          </p:nvCxnSpPr>
          <p:spPr>
            <a:xfrm>
              <a:off x="2023947" y="4534376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D5C9E1-74DA-2441-97B9-A8E37D9F4912}"/>
                </a:ext>
              </a:extLst>
            </p:cNvPr>
            <p:cNvSpPr txBox="1"/>
            <p:nvPr/>
          </p:nvSpPr>
          <p:spPr>
            <a:xfrm>
              <a:off x="2436927" y="4987929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FB1DA4-4822-0342-B175-D8E22D3D6506}"/>
                </a:ext>
              </a:extLst>
            </p:cNvPr>
            <p:cNvSpPr txBox="1"/>
            <p:nvPr/>
          </p:nvSpPr>
          <p:spPr>
            <a:xfrm rot="16200000">
              <a:off x="640528" y="2679926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6AD13A-E712-8644-ABC7-F943F99DCDCB}"/>
                </a:ext>
              </a:extLst>
            </p:cNvPr>
            <p:cNvGrpSpPr/>
            <p:nvPr/>
          </p:nvGrpSpPr>
          <p:grpSpPr>
            <a:xfrm>
              <a:off x="5013780" y="4489220"/>
              <a:ext cx="420308" cy="351131"/>
              <a:chOff x="6156779" y="4627205"/>
              <a:chExt cx="420308" cy="35113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27B4E2E-20C1-0C48-8EAF-C7DC6E61FD95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CF502-5445-194C-BA46-491A3BEAC69C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CE7D69-8D68-7B4D-A971-371315906249}"/>
                </a:ext>
              </a:extLst>
            </p:cNvPr>
            <p:cNvGrpSpPr/>
            <p:nvPr/>
          </p:nvGrpSpPr>
          <p:grpSpPr>
            <a:xfrm>
              <a:off x="3553108" y="4489220"/>
              <a:ext cx="420308" cy="351131"/>
              <a:chOff x="6156779" y="4627205"/>
              <a:chExt cx="420308" cy="35113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FB8BE0C-7A0D-1A41-A598-09E488B44516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AB75AAC-5166-E543-A94C-7A35B409318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BA26B9-ACA3-8244-BF6D-9934FE9B8B03}"/>
                </a:ext>
              </a:extLst>
            </p:cNvPr>
            <p:cNvGrpSpPr/>
            <p:nvPr/>
          </p:nvGrpSpPr>
          <p:grpSpPr>
            <a:xfrm>
              <a:off x="1547194" y="1371693"/>
              <a:ext cx="527140" cy="276999"/>
              <a:chOff x="2690193" y="1509678"/>
              <a:chExt cx="527140" cy="276999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AEBE224-18AB-C247-9100-22E0925F30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724C24-D5A3-464F-BEF1-79815518BAF0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F41655C-5202-3B47-9949-86233B69040B}"/>
                </a:ext>
              </a:extLst>
            </p:cNvPr>
            <p:cNvGrpSpPr/>
            <p:nvPr/>
          </p:nvGrpSpPr>
          <p:grpSpPr>
            <a:xfrm>
              <a:off x="1547194" y="2695314"/>
              <a:ext cx="527140" cy="276999"/>
              <a:chOff x="2690193" y="1509678"/>
              <a:chExt cx="527140" cy="276999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21A9DC4-F1D0-FF4A-99C9-E83761B2D9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6F1C46-AAF8-AD43-B93D-418C0C8B3D0B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534A5C9-37B4-2C48-842D-4B38404044DF}"/>
              </a:ext>
            </a:extLst>
          </p:cNvPr>
          <p:cNvGrpSpPr/>
          <p:nvPr/>
        </p:nvGrpSpPr>
        <p:grpSpPr>
          <a:xfrm>
            <a:off x="6834945" y="1880014"/>
            <a:ext cx="4478370" cy="4162452"/>
            <a:chOff x="6834945" y="1880014"/>
            <a:chExt cx="4478370" cy="416245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5D1E1B8-8742-6C43-8A06-253C86D80D7B}"/>
                </a:ext>
              </a:extLst>
            </p:cNvPr>
            <p:cNvSpPr/>
            <p:nvPr/>
          </p:nvSpPr>
          <p:spPr>
            <a:xfrm rot="1086968">
              <a:off x="7771924" y="2669312"/>
              <a:ext cx="3188698" cy="3012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01B0914-36F1-CA45-9997-B0E8E2FF4452}"/>
                </a:ext>
              </a:extLst>
            </p:cNvPr>
            <p:cNvCxnSpPr/>
            <p:nvPr/>
          </p:nvCxnSpPr>
          <p:spPr>
            <a:xfrm flipV="1">
              <a:off x="7789529" y="1880014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2465989-372F-3842-A4BE-E8ECCE86F8BA}"/>
                </a:ext>
              </a:extLst>
            </p:cNvPr>
            <p:cNvCxnSpPr/>
            <p:nvPr/>
          </p:nvCxnSpPr>
          <p:spPr>
            <a:xfrm>
              <a:off x="7789529" y="5281136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8D67715-070D-6A41-938D-C9E98A6CCDA6}"/>
                </a:ext>
              </a:extLst>
            </p:cNvPr>
            <p:cNvSpPr txBox="1"/>
            <p:nvPr/>
          </p:nvSpPr>
          <p:spPr>
            <a:xfrm>
              <a:off x="8202509" y="5734689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7455CB7-ABCF-114A-B7F5-8E1586411994}"/>
                </a:ext>
              </a:extLst>
            </p:cNvPr>
            <p:cNvSpPr txBox="1"/>
            <p:nvPr/>
          </p:nvSpPr>
          <p:spPr>
            <a:xfrm rot="16200000">
              <a:off x="6406110" y="3426686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D576E79-215F-1F40-9B80-52ED13B4B081}"/>
                </a:ext>
              </a:extLst>
            </p:cNvPr>
            <p:cNvGrpSpPr/>
            <p:nvPr/>
          </p:nvGrpSpPr>
          <p:grpSpPr>
            <a:xfrm>
              <a:off x="10779362" y="5235980"/>
              <a:ext cx="420308" cy="351131"/>
              <a:chOff x="6156779" y="4627205"/>
              <a:chExt cx="420308" cy="351131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0C75D61-40B1-0B42-930C-DC975890EC15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AFC4E1D-97F9-5648-A702-0A1F6660083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216A0F8-278A-7842-9CD2-094B375A2801}"/>
                </a:ext>
              </a:extLst>
            </p:cNvPr>
            <p:cNvGrpSpPr/>
            <p:nvPr/>
          </p:nvGrpSpPr>
          <p:grpSpPr>
            <a:xfrm>
              <a:off x="9318690" y="5235980"/>
              <a:ext cx="420308" cy="351131"/>
              <a:chOff x="6156779" y="4627205"/>
              <a:chExt cx="420308" cy="351131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BE37ECC-8F7C-AB48-ADA7-A14AF4053F21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9E51823-A10F-CC48-8262-3F803EF91AFD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8DA36D6-DF06-B84A-BCCC-0A2EE5CDC061}"/>
                </a:ext>
              </a:extLst>
            </p:cNvPr>
            <p:cNvGrpSpPr/>
            <p:nvPr/>
          </p:nvGrpSpPr>
          <p:grpSpPr>
            <a:xfrm>
              <a:off x="7312776" y="2118453"/>
              <a:ext cx="527140" cy="276999"/>
              <a:chOff x="2690193" y="1509678"/>
              <a:chExt cx="527140" cy="276999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04BA2E4-7C23-2747-AD1D-58A31E16F9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89E799B-008D-1A4F-827A-ED9B150428C4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8970BDF-A28B-C249-B518-CCC8129D33DA}"/>
                </a:ext>
              </a:extLst>
            </p:cNvPr>
            <p:cNvGrpSpPr/>
            <p:nvPr/>
          </p:nvGrpSpPr>
          <p:grpSpPr>
            <a:xfrm>
              <a:off x="7312776" y="3442074"/>
              <a:ext cx="527140" cy="276999"/>
              <a:chOff x="2690193" y="1509678"/>
              <a:chExt cx="527140" cy="276999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85F3AD7-49E6-124C-9202-C64D658B4C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9D53D14-5772-8146-B16A-DF2BA5FE7DD2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</p:grpSp>
      <p:sp>
        <p:nvSpPr>
          <p:cNvPr id="6" name="Freeform 5">
            <a:extLst>
              <a:ext uri="{FF2B5EF4-FFF2-40B4-BE49-F238E27FC236}">
                <a16:creationId xmlns:a16="http://schemas.microsoft.com/office/drawing/2014/main" id="{2DD84419-109F-FF47-A5FA-FB8703B995AC}"/>
              </a:ext>
            </a:extLst>
          </p:cNvPr>
          <p:cNvSpPr/>
          <p:nvPr/>
        </p:nvSpPr>
        <p:spPr>
          <a:xfrm>
            <a:off x="7785847" y="2266278"/>
            <a:ext cx="3550024" cy="3012141"/>
          </a:xfrm>
          <a:custGeom>
            <a:avLst/>
            <a:gdLst>
              <a:gd name="connsiteX0" fmla="*/ 0 w 3550024"/>
              <a:gd name="connsiteY0" fmla="*/ 1600200 h 3012141"/>
              <a:gd name="connsiteX1" fmla="*/ 0 w 3550024"/>
              <a:gd name="connsiteY1" fmla="*/ 3012141 h 3012141"/>
              <a:gd name="connsiteX2" fmla="*/ 2904565 w 3550024"/>
              <a:gd name="connsiteY2" fmla="*/ 2998694 h 3012141"/>
              <a:gd name="connsiteX3" fmla="*/ 3550024 w 3550024"/>
              <a:gd name="connsiteY3" fmla="*/ 995082 h 3012141"/>
              <a:gd name="connsiteX4" fmla="*/ 551329 w 3550024"/>
              <a:gd name="connsiteY4" fmla="*/ 0 h 3012141"/>
              <a:gd name="connsiteX5" fmla="*/ 0 w 3550024"/>
              <a:gd name="connsiteY5" fmla="*/ 1600200 h 301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0024" h="3012141">
                <a:moveTo>
                  <a:pt x="0" y="1600200"/>
                </a:moveTo>
                <a:lnTo>
                  <a:pt x="0" y="3012141"/>
                </a:lnTo>
                <a:lnTo>
                  <a:pt x="2904565" y="2998694"/>
                </a:lnTo>
                <a:lnTo>
                  <a:pt x="3550024" y="995082"/>
                </a:lnTo>
                <a:lnTo>
                  <a:pt x="551329" y="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F6ECA557-51FE-BB43-B2D6-FCA6C6E73BCE}"/>
              </a:ext>
            </a:extLst>
          </p:cNvPr>
          <p:cNvSpPr/>
          <p:nvPr/>
        </p:nvSpPr>
        <p:spPr>
          <a:xfrm>
            <a:off x="5641504" y="3221532"/>
            <a:ext cx="1175079" cy="99508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ReLU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95B78EF-27C8-3B4C-BAD5-ADAADDBDB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 Idea 1’: Use a non-linear transform</a:t>
            </a:r>
          </a:p>
        </p:txBody>
      </p:sp>
      <p:sp>
        <p:nvSpPr>
          <p:cNvPr id="10" name="Explosion 1 9">
            <a:extLst>
              <a:ext uri="{FF2B5EF4-FFF2-40B4-BE49-F238E27FC236}">
                <a16:creationId xmlns:a16="http://schemas.microsoft.com/office/drawing/2014/main" id="{57D03AFD-2655-CD46-B2B8-0011F898D851}"/>
              </a:ext>
            </a:extLst>
          </p:cNvPr>
          <p:cNvSpPr/>
          <p:nvPr/>
        </p:nvSpPr>
        <p:spPr>
          <a:xfrm>
            <a:off x="5264322" y="4343402"/>
            <a:ext cx="2118216" cy="216407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Replace neg values by 0</a:t>
            </a:r>
          </a:p>
        </p:txBody>
      </p:sp>
    </p:spTree>
    <p:extLst>
      <p:ext uri="{BB962C8B-B14F-4D97-AF65-F5344CB8AC3E}">
        <p14:creationId xmlns:p14="http://schemas.microsoft.com/office/powerpoint/2010/main" val="342429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1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3001B7-6577-4E41-A662-A6CA49607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in-class presentation this Thursday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4017A2-AE46-0C4C-97A9-63820A5F9EA0}"/>
              </a:ext>
            </a:extLst>
          </p:cNvPr>
          <p:cNvSpPr txBox="1"/>
          <p:nvPr/>
        </p:nvSpPr>
        <p:spPr>
          <a:xfrm>
            <a:off x="3111335" y="1429078"/>
            <a:ext cx="4897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Slides due by 5pm TOMORROW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ED1103-A167-494F-B6E3-47B617B08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26" y="1854936"/>
            <a:ext cx="10683834" cy="50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06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D69E9939-7F40-054F-8754-076FBF742B51}"/>
              </a:ext>
            </a:extLst>
          </p:cNvPr>
          <p:cNvSpPr/>
          <p:nvPr/>
        </p:nvSpPr>
        <p:spPr>
          <a:xfrm rot="1086968">
            <a:off x="4172214" y="2518072"/>
            <a:ext cx="3188698" cy="30128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560E5E-BA40-FE4B-B596-C980F0B3D989}"/>
              </a:ext>
            </a:extLst>
          </p:cNvPr>
          <p:cNvCxnSpPr/>
          <p:nvPr/>
        </p:nvCxnSpPr>
        <p:spPr>
          <a:xfrm flipV="1">
            <a:off x="4189819" y="1728774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89090C-AA07-3040-9767-57607B8E9886}"/>
              </a:ext>
            </a:extLst>
          </p:cNvPr>
          <p:cNvCxnSpPr/>
          <p:nvPr/>
        </p:nvCxnSpPr>
        <p:spPr>
          <a:xfrm>
            <a:off x="4189819" y="5129896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4D5C9E1-74DA-2441-97B9-A8E37D9F4912}"/>
              </a:ext>
            </a:extLst>
          </p:cNvPr>
          <p:cNvSpPr txBox="1"/>
          <p:nvPr/>
        </p:nvSpPr>
        <p:spPr>
          <a:xfrm>
            <a:off x="4602799" y="5583449"/>
            <a:ext cx="1104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Height (cms)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FB1DA4-4822-0342-B175-D8E22D3D6506}"/>
              </a:ext>
            </a:extLst>
          </p:cNvPr>
          <p:cNvSpPr txBox="1"/>
          <p:nvPr/>
        </p:nvSpPr>
        <p:spPr>
          <a:xfrm rot="16200000">
            <a:off x="2806400" y="3275446"/>
            <a:ext cx="1165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Weights (kgs)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6AD13A-E712-8644-ABC7-F943F99DCDCB}"/>
              </a:ext>
            </a:extLst>
          </p:cNvPr>
          <p:cNvGrpSpPr/>
          <p:nvPr/>
        </p:nvGrpSpPr>
        <p:grpSpPr>
          <a:xfrm>
            <a:off x="7179652" y="5084740"/>
            <a:ext cx="420308" cy="351131"/>
            <a:chOff x="6156779" y="4627205"/>
            <a:chExt cx="420308" cy="35113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27B4E2E-20C1-0C48-8EAF-C7DC6E61FD95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3CF502-5445-194C-BA46-491A3BEAC69C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CE7D69-8D68-7B4D-A971-371315906249}"/>
              </a:ext>
            </a:extLst>
          </p:cNvPr>
          <p:cNvGrpSpPr/>
          <p:nvPr/>
        </p:nvGrpSpPr>
        <p:grpSpPr>
          <a:xfrm>
            <a:off x="5718980" y="5084740"/>
            <a:ext cx="420308" cy="351131"/>
            <a:chOff x="6156779" y="4627205"/>
            <a:chExt cx="420308" cy="35113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FB8BE0C-7A0D-1A41-A598-09E488B44516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B75AAC-5166-E543-A94C-7A35B4093181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150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BA26B9-ACA3-8244-BF6D-9934FE9B8B03}"/>
              </a:ext>
            </a:extLst>
          </p:cNvPr>
          <p:cNvGrpSpPr/>
          <p:nvPr/>
        </p:nvGrpSpPr>
        <p:grpSpPr>
          <a:xfrm>
            <a:off x="3713066" y="1967213"/>
            <a:ext cx="527140" cy="276999"/>
            <a:chOff x="2690193" y="1509678"/>
            <a:chExt cx="527140" cy="27699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AEBE224-18AB-C247-9100-22E0925F30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8724C24-D5A3-464F-BEF1-79815518BAF0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41655C-5202-3B47-9949-86233B69040B}"/>
              </a:ext>
            </a:extLst>
          </p:cNvPr>
          <p:cNvGrpSpPr/>
          <p:nvPr/>
        </p:nvGrpSpPr>
        <p:grpSpPr>
          <a:xfrm>
            <a:off x="3713066" y="3290834"/>
            <a:ext cx="527140" cy="276999"/>
            <a:chOff x="2690193" y="1509678"/>
            <a:chExt cx="527140" cy="27699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1A9DC4-F1D0-FF4A-99C9-E83761B2D9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F6F1C46-AAF8-AD43-B93D-418C0C8B3D0B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350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4BF9F8-68EB-7149-9F72-306501A81926}"/>
              </a:ext>
            </a:extLst>
          </p:cNvPr>
          <p:cNvCxnSpPr>
            <a:cxnSpLocks/>
          </p:cNvCxnSpPr>
          <p:nvPr/>
        </p:nvCxnSpPr>
        <p:spPr>
          <a:xfrm>
            <a:off x="5929134" y="5129895"/>
            <a:ext cx="0" cy="548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F0F66004-9ED3-0D47-A72E-64062E4D0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Bunch of values get zeroed out!</a:t>
            </a:r>
          </a:p>
        </p:txBody>
      </p:sp>
    </p:spTree>
    <p:extLst>
      <p:ext uri="{BB962C8B-B14F-4D97-AF65-F5344CB8AC3E}">
        <p14:creationId xmlns:p14="http://schemas.microsoft.com/office/powerpoint/2010/main" val="172529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BC1C059B-2F96-5C49-9AC8-88F0687A3DF3}"/>
              </a:ext>
            </a:extLst>
          </p:cNvPr>
          <p:cNvSpPr/>
          <p:nvPr/>
        </p:nvSpPr>
        <p:spPr>
          <a:xfrm>
            <a:off x="3727640" y="2003611"/>
            <a:ext cx="3550024" cy="3012141"/>
          </a:xfrm>
          <a:custGeom>
            <a:avLst/>
            <a:gdLst>
              <a:gd name="connsiteX0" fmla="*/ 0 w 3550024"/>
              <a:gd name="connsiteY0" fmla="*/ 1600200 h 3012141"/>
              <a:gd name="connsiteX1" fmla="*/ 0 w 3550024"/>
              <a:gd name="connsiteY1" fmla="*/ 3012141 h 3012141"/>
              <a:gd name="connsiteX2" fmla="*/ 2904565 w 3550024"/>
              <a:gd name="connsiteY2" fmla="*/ 2998694 h 3012141"/>
              <a:gd name="connsiteX3" fmla="*/ 3550024 w 3550024"/>
              <a:gd name="connsiteY3" fmla="*/ 995082 h 3012141"/>
              <a:gd name="connsiteX4" fmla="*/ 551329 w 3550024"/>
              <a:gd name="connsiteY4" fmla="*/ 0 h 3012141"/>
              <a:gd name="connsiteX5" fmla="*/ 0 w 3550024"/>
              <a:gd name="connsiteY5" fmla="*/ 1600200 h 301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0024" h="3012141">
                <a:moveTo>
                  <a:pt x="0" y="1600200"/>
                </a:moveTo>
                <a:lnTo>
                  <a:pt x="0" y="3012141"/>
                </a:lnTo>
                <a:lnTo>
                  <a:pt x="2904565" y="2998694"/>
                </a:lnTo>
                <a:lnTo>
                  <a:pt x="3550024" y="995082"/>
                </a:lnTo>
                <a:lnTo>
                  <a:pt x="551329" y="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560E5E-BA40-FE4B-B596-C980F0B3D989}"/>
              </a:ext>
            </a:extLst>
          </p:cNvPr>
          <p:cNvCxnSpPr/>
          <p:nvPr/>
        </p:nvCxnSpPr>
        <p:spPr>
          <a:xfrm flipV="1">
            <a:off x="3727016" y="1625569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89090C-AA07-3040-9767-57607B8E9886}"/>
              </a:ext>
            </a:extLst>
          </p:cNvPr>
          <p:cNvCxnSpPr/>
          <p:nvPr/>
        </p:nvCxnSpPr>
        <p:spPr>
          <a:xfrm>
            <a:off x="3727016" y="5026691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4D5C9E1-74DA-2441-97B9-A8E37D9F4912}"/>
              </a:ext>
            </a:extLst>
          </p:cNvPr>
          <p:cNvSpPr txBox="1"/>
          <p:nvPr/>
        </p:nvSpPr>
        <p:spPr>
          <a:xfrm>
            <a:off x="4139996" y="5480244"/>
            <a:ext cx="1104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Height (cms)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FB1DA4-4822-0342-B175-D8E22D3D6506}"/>
              </a:ext>
            </a:extLst>
          </p:cNvPr>
          <p:cNvSpPr txBox="1"/>
          <p:nvPr/>
        </p:nvSpPr>
        <p:spPr>
          <a:xfrm rot="16200000">
            <a:off x="2343597" y="3172241"/>
            <a:ext cx="1165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Weights (kgs)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6AD13A-E712-8644-ABC7-F943F99DCDCB}"/>
              </a:ext>
            </a:extLst>
          </p:cNvPr>
          <p:cNvGrpSpPr/>
          <p:nvPr/>
        </p:nvGrpSpPr>
        <p:grpSpPr>
          <a:xfrm>
            <a:off x="6716849" y="4981535"/>
            <a:ext cx="420308" cy="351131"/>
            <a:chOff x="6156779" y="4627205"/>
            <a:chExt cx="420308" cy="35113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27B4E2E-20C1-0C48-8EAF-C7DC6E61FD95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3CF502-5445-194C-BA46-491A3BEAC69C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CE7D69-8D68-7B4D-A971-371315906249}"/>
              </a:ext>
            </a:extLst>
          </p:cNvPr>
          <p:cNvGrpSpPr/>
          <p:nvPr/>
        </p:nvGrpSpPr>
        <p:grpSpPr>
          <a:xfrm>
            <a:off x="5256177" y="4981535"/>
            <a:ext cx="420308" cy="351131"/>
            <a:chOff x="6156779" y="4627205"/>
            <a:chExt cx="420308" cy="35113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FB8BE0C-7A0D-1A41-A598-09E488B44516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B75AAC-5166-E543-A94C-7A35B4093181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150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BA26B9-ACA3-8244-BF6D-9934FE9B8B03}"/>
              </a:ext>
            </a:extLst>
          </p:cNvPr>
          <p:cNvGrpSpPr/>
          <p:nvPr/>
        </p:nvGrpSpPr>
        <p:grpSpPr>
          <a:xfrm>
            <a:off x="3250263" y="1864008"/>
            <a:ext cx="527140" cy="276999"/>
            <a:chOff x="2690193" y="1509678"/>
            <a:chExt cx="527140" cy="27699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AEBE224-18AB-C247-9100-22E0925F30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8724C24-D5A3-464F-BEF1-79815518BAF0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41655C-5202-3B47-9949-86233B69040B}"/>
              </a:ext>
            </a:extLst>
          </p:cNvPr>
          <p:cNvGrpSpPr/>
          <p:nvPr/>
        </p:nvGrpSpPr>
        <p:grpSpPr>
          <a:xfrm>
            <a:off x="3250263" y="3187629"/>
            <a:ext cx="527140" cy="276999"/>
            <a:chOff x="2690193" y="1509678"/>
            <a:chExt cx="527140" cy="27699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1A9DC4-F1D0-FF4A-99C9-E83761B2D9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F6F1C46-AAF8-AD43-B93D-418C0C8B3D0B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350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EA0DCD8-4BB1-D14D-9FCD-3A39C7DD1E93}"/>
              </a:ext>
            </a:extLst>
          </p:cNvPr>
          <p:cNvGrpSpPr/>
          <p:nvPr/>
        </p:nvGrpSpPr>
        <p:grpSpPr>
          <a:xfrm>
            <a:off x="3747023" y="1994871"/>
            <a:ext cx="3536576" cy="3039035"/>
            <a:chOff x="3747023" y="1994871"/>
            <a:chExt cx="3536576" cy="3039035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5D7527D-03E1-EA4C-8755-F30AA7286768}"/>
                </a:ext>
              </a:extLst>
            </p:cNvPr>
            <p:cNvSpPr/>
            <p:nvPr/>
          </p:nvSpPr>
          <p:spPr>
            <a:xfrm>
              <a:off x="3747023" y="2008318"/>
              <a:ext cx="2138082" cy="3025588"/>
            </a:xfrm>
            <a:custGeom>
              <a:avLst/>
              <a:gdLst>
                <a:gd name="connsiteX0" fmla="*/ 524435 w 2138082"/>
                <a:gd name="connsiteY0" fmla="*/ 0 h 3025588"/>
                <a:gd name="connsiteX1" fmla="*/ 0 w 2138082"/>
                <a:gd name="connsiteY1" fmla="*/ 1573306 h 3025588"/>
                <a:gd name="connsiteX2" fmla="*/ 0 w 2138082"/>
                <a:gd name="connsiteY2" fmla="*/ 3025588 h 3025588"/>
                <a:gd name="connsiteX3" fmla="*/ 2138082 w 2138082"/>
                <a:gd name="connsiteY3" fmla="*/ 3012141 h 3025588"/>
                <a:gd name="connsiteX4" fmla="*/ 524435 w 2138082"/>
                <a:gd name="connsiteY4" fmla="*/ 0 h 3025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8082" h="3025588">
                  <a:moveTo>
                    <a:pt x="524435" y="0"/>
                  </a:moveTo>
                  <a:lnTo>
                    <a:pt x="0" y="1573306"/>
                  </a:lnTo>
                  <a:lnTo>
                    <a:pt x="0" y="3025588"/>
                  </a:lnTo>
                  <a:lnTo>
                    <a:pt x="2138082" y="3012141"/>
                  </a:lnTo>
                  <a:lnTo>
                    <a:pt x="524435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7745E99-4321-344D-86DF-79CE15BD310F}"/>
                </a:ext>
              </a:extLst>
            </p:cNvPr>
            <p:cNvSpPr/>
            <p:nvPr/>
          </p:nvSpPr>
          <p:spPr>
            <a:xfrm>
              <a:off x="4311799" y="1994871"/>
              <a:ext cx="2971800" cy="3039035"/>
            </a:xfrm>
            <a:custGeom>
              <a:avLst/>
              <a:gdLst>
                <a:gd name="connsiteX0" fmla="*/ 0 w 2971800"/>
                <a:gd name="connsiteY0" fmla="*/ 0 h 3039035"/>
                <a:gd name="connsiteX1" fmla="*/ 2971800 w 2971800"/>
                <a:gd name="connsiteY1" fmla="*/ 995083 h 3039035"/>
                <a:gd name="connsiteX2" fmla="*/ 2312895 w 2971800"/>
                <a:gd name="connsiteY2" fmla="*/ 3039035 h 3039035"/>
                <a:gd name="connsiteX3" fmla="*/ 1586753 w 2971800"/>
                <a:gd name="connsiteY3" fmla="*/ 3039035 h 3039035"/>
                <a:gd name="connsiteX4" fmla="*/ 0 w 2971800"/>
                <a:gd name="connsiteY4" fmla="*/ 0 h 303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1800" h="3039035">
                  <a:moveTo>
                    <a:pt x="0" y="0"/>
                  </a:moveTo>
                  <a:lnTo>
                    <a:pt x="2971800" y="995083"/>
                  </a:lnTo>
                  <a:lnTo>
                    <a:pt x="2312895" y="3039035"/>
                  </a:lnTo>
                  <a:lnTo>
                    <a:pt x="1586753" y="30390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7154691-1CCB-1549-BF95-B553EA9DE744}"/>
                </a:ext>
              </a:extLst>
            </p:cNvPr>
            <p:cNvCxnSpPr>
              <a:stCxn id="13" idx="0"/>
              <a:endCxn id="13" idx="3"/>
            </p:cNvCxnSpPr>
            <p:nvPr/>
          </p:nvCxnSpPr>
          <p:spPr>
            <a:xfrm>
              <a:off x="4311799" y="1994871"/>
              <a:ext cx="1586753" cy="303903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132537BC-5BDF-D64B-9BE5-E775D281B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apply linear model to transformed space</a:t>
            </a:r>
          </a:p>
        </p:txBody>
      </p:sp>
    </p:spTree>
    <p:extLst>
      <p:ext uri="{BB962C8B-B14F-4D97-AF65-F5344CB8AC3E}">
        <p14:creationId xmlns:p14="http://schemas.microsoft.com/office/powerpoint/2010/main" val="353545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8759CF5-84F8-C648-91CC-EA2296245200}"/>
              </a:ext>
            </a:extLst>
          </p:cNvPr>
          <p:cNvGrpSpPr/>
          <p:nvPr/>
        </p:nvGrpSpPr>
        <p:grpSpPr>
          <a:xfrm>
            <a:off x="1309392" y="1625569"/>
            <a:ext cx="4511167" cy="4162452"/>
            <a:chOff x="1309392" y="1625569"/>
            <a:chExt cx="4511167" cy="4162452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BC1C059B-2F96-5C49-9AC8-88F0687A3DF3}"/>
                </a:ext>
              </a:extLst>
            </p:cNvPr>
            <p:cNvSpPr/>
            <p:nvPr/>
          </p:nvSpPr>
          <p:spPr>
            <a:xfrm>
              <a:off x="2264600" y="2003611"/>
              <a:ext cx="3550024" cy="3012141"/>
            </a:xfrm>
            <a:custGeom>
              <a:avLst/>
              <a:gdLst>
                <a:gd name="connsiteX0" fmla="*/ 0 w 3550024"/>
                <a:gd name="connsiteY0" fmla="*/ 1600200 h 3012141"/>
                <a:gd name="connsiteX1" fmla="*/ 0 w 3550024"/>
                <a:gd name="connsiteY1" fmla="*/ 3012141 h 3012141"/>
                <a:gd name="connsiteX2" fmla="*/ 2904565 w 3550024"/>
                <a:gd name="connsiteY2" fmla="*/ 2998694 h 3012141"/>
                <a:gd name="connsiteX3" fmla="*/ 3550024 w 3550024"/>
                <a:gd name="connsiteY3" fmla="*/ 995082 h 3012141"/>
                <a:gd name="connsiteX4" fmla="*/ 551329 w 3550024"/>
                <a:gd name="connsiteY4" fmla="*/ 0 h 3012141"/>
                <a:gd name="connsiteX5" fmla="*/ 0 w 3550024"/>
                <a:gd name="connsiteY5" fmla="*/ 1600200 h 301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50024" h="3012141">
                  <a:moveTo>
                    <a:pt x="0" y="1600200"/>
                  </a:moveTo>
                  <a:lnTo>
                    <a:pt x="0" y="3012141"/>
                  </a:lnTo>
                  <a:lnTo>
                    <a:pt x="2904565" y="2998694"/>
                  </a:lnTo>
                  <a:lnTo>
                    <a:pt x="3550024" y="995082"/>
                  </a:lnTo>
                  <a:lnTo>
                    <a:pt x="551329" y="0"/>
                  </a:lnTo>
                  <a:lnTo>
                    <a:pt x="0" y="16002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7560E5E-BA40-FE4B-B596-C980F0B3D989}"/>
                </a:ext>
              </a:extLst>
            </p:cNvPr>
            <p:cNvCxnSpPr/>
            <p:nvPr/>
          </p:nvCxnSpPr>
          <p:spPr>
            <a:xfrm flipV="1">
              <a:off x="2263976" y="162556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89090C-AA07-3040-9767-57607B8E9886}"/>
                </a:ext>
              </a:extLst>
            </p:cNvPr>
            <p:cNvCxnSpPr/>
            <p:nvPr/>
          </p:nvCxnSpPr>
          <p:spPr>
            <a:xfrm>
              <a:off x="2263976" y="502669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D5C9E1-74DA-2441-97B9-A8E37D9F4912}"/>
                </a:ext>
              </a:extLst>
            </p:cNvPr>
            <p:cNvSpPr txBox="1"/>
            <p:nvPr/>
          </p:nvSpPr>
          <p:spPr>
            <a:xfrm>
              <a:off x="2676956" y="5480244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FB1DA4-4822-0342-B175-D8E22D3D6506}"/>
                </a:ext>
              </a:extLst>
            </p:cNvPr>
            <p:cNvSpPr txBox="1"/>
            <p:nvPr/>
          </p:nvSpPr>
          <p:spPr>
            <a:xfrm rot="16200000">
              <a:off x="880557" y="317224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6AD13A-E712-8644-ABC7-F943F99DCDCB}"/>
                </a:ext>
              </a:extLst>
            </p:cNvPr>
            <p:cNvGrpSpPr/>
            <p:nvPr/>
          </p:nvGrpSpPr>
          <p:grpSpPr>
            <a:xfrm>
              <a:off x="5253809" y="4981535"/>
              <a:ext cx="420308" cy="351131"/>
              <a:chOff x="6156779" y="4627205"/>
              <a:chExt cx="420308" cy="35113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27B4E2E-20C1-0C48-8EAF-C7DC6E61FD95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CF502-5445-194C-BA46-491A3BEAC69C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CE7D69-8D68-7B4D-A971-371315906249}"/>
                </a:ext>
              </a:extLst>
            </p:cNvPr>
            <p:cNvGrpSpPr/>
            <p:nvPr/>
          </p:nvGrpSpPr>
          <p:grpSpPr>
            <a:xfrm>
              <a:off x="3793137" y="4981535"/>
              <a:ext cx="420308" cy="351131"/>
              <a:chOff x="6156779" y="4627205"/>
              <a:chExt cx="420308" cy="35113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FB8BE0C-7A0D-1A41-A598-09E488B44516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AB75AAC-5166-E543-A94C-7A35B409318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BA26B9-ACA3-8244-BF6D-9934FE9B8B03}"/>
                </a:ext>
              </a:extLst>
            </p:cNvPr>
            <p:cNvGrpSpPr/>
            <p:nvPr/>
          </p:nvGrpSpPr>
          <p:grpSpPr>
            <a:xfrm>
              <a:off x="1787223" y="1864008"/>
              <a:ext cx="527140" cy="276999"/>
              <a:chOff x="2690193" y="1509678"/>
              <a:chExt cx="527140" cy="276999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AEBE224-18AB-C247-9100-22E0925F30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724C24-D5A3-464F-BEF1-79815518BAF0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F41655C-5202-3B47-9949-86233B69040B}"/>
                </a:ext>
              </a:extLst>
            </p:cNvPr>
            <p:cNvGrpSpPr/>
            <p:nvPr/>
          </p:nvGrpSpPr>
          <p:grpSpPr>
            <a:xfrm>
              <a:off x="1787223" y="3187629"/>
              <a:ext cx="527140" cy="276999"/>
              <a:chOff x="2690193" y="1509678"/>
              <a:chExt cx="527140" cy="276999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21A9DC4-F1D0-FF4A-99C9-E83761B2D9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6F1C46-AAF8-AD43-B93D-418C0C8B3D0B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EA0DCD8-4BB1-D14D-9FCD-3A39C7DD1E93}"/>
                </a:ext>
              </a:extLst>
            </p:cNvPr>
            <p:cNvGrpSpPr/>
            <p:nvPr/>
          </p:nvGrpSpPr>
          <p:grpSpPr>
            <a:xfrm>
              <a:off x="2283983" y="1994871"/>
              <a:ext cx="3536576" cy="3039035"/>
              <a:chOff x="3747023" y="1994871"/>
              <a:chExt cx="3536576" cy="3039035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75D7527D-03E1-EA4C-8755-F30AA7286768}"/>
                  </a:ext>
                </a:extLst>
              </p:cNvPr>
              <p:cNvSpPr/>
              <p:nvPr/>
            </p:nvSpPr>
            <p:spPr>
              <a:xfrm>
                <a:off x="3747023" y="2008318"/>
                <a:ext cx="2138082" cy="3025588"/>
              </a:xfrm>
              <a:custGeom>
                <a:avLst/>
                <a:gdLst>
                  <a:gd name="connsiteX0" fmla="*/ 524435 w 2138082"/>
                  <a:gd name="connsiteY0" fmla="*/ 0 h 3025588"/>
                  <a:gd name="connsiteX1" fmla="*/ 0 w 2138082"/>
                  <a:gd name="connsiteY1" fmla="*/ 1573306 h 3025588"/>
                  <a:gd name="connsiteX2" fmla="*/ 0 w 2138082"/>
                  <a:gd name="connsiteY2" fmla="*/ 3025588 h 3025588"/>
                  <a:gd name="connsiteX3" fmla="*/ 2138082 w 2138082"/>
                  <a:gd name="connsiteY3" fmla="*/ 3012141 h 3025588"/>
                  <a:gd name="connsiteX4" fmla="*/ 524435 w 2138082"/>
                  <a:gd name="connsiteY4" fmla="*/ 0 h 3025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8082" h="3025588">
                    <a:moveTo>
                      <a:pt x="524435" y="0"/>
                    </a:moveTo>
                    <a:lnTo>
                      <a:pt x="0" y="1573306"/>
                    </a:lnTo>
                    <a:lnTo>
                      <a:pt x="0" y="3025588"/>
                    </a:lnTo>
                    <a:lnTo>
                      <a:pt x="2138082" y="3012141"/>
                    </a:lnTo>
                    <a:lnTo>
                      <a:pt x="524435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B7745E99-4321-344D-86DF-79CE15BD310F}"/>
                  </a:ext>
                </a:extLst>
              </p:cNvPr>
              <p:cNvSpPr/>
              <p:nvPr/>
            </p:nvSpPr>
            <p:spPr>
              <a:xfrm>
                <a:off x="4311799" y="1994871"/>
                <a:ext cx="2971800" cy="3039035"/>
              </a:xfrm>
              <a:custGeom>
                <a:avLst/>
                <a:gdLst>
                  <a:gd name="connsiteX0" fmla="*/ 0 w 2971800"/>
                  <a:gd name="connsiteY0" fmla="*/ 0 h 3039035"/>
                  <a:gd name="connsiteX1" fmla="*/ 2971800 w 2971800"/>
                  <a:gd name="connsiteY1" fmla="*/ 995083 h 3039035"/>
                  <a:gd name="connsiteX2" fmla="*/ 2312895 w 2971800"/>
                  <a:gd name="connsiteY2" fmla="*/ 3039035 h 3039035"/>
                  <a:gd name="connsiteX3" fmla="*/ 1586753 w 2971800"/>
                  <a:gd name="connsiteY3" fmla="*/ 3039035 h 3039035"/>
                  <a:gd name="connsiteX4" fmla="*/ 0 w 2971800"/>
                  <a:gd name="connsiteY4" fmla="*/ 0 h 303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1800" h="3039035">
                    <a:moveTo>
                      <a:pt x="0" y="0"/>
                    </a:moveTo>
                    <a:lnTo>
                      <a:pt x="2971800" y="995083"/>
                    </a:lnTo>
                    <a:lnTo>
                      <a:pt x="2312895" y="3039035"/>
                    </a:lnTo>
                    <a:lnTo>
                      <a:pt x="1586753" y="30390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7154691-1CCB-1549-BF95-B553EA9DE744}"/>
                  </a:ext>
                </a:extLst>
              </p:cNvPr>
              <p:cNvCxnSpPr>
                <a:stCxn id="13" idx="0"/>
                <a:endCxn id="13" idx="3"/>
              </p:cNvCxnSpPr>
              <p:nvPr/>
            </p:nvCxnSpPr>
            <p:spPr>
              <a:xfrm>
                <a:off x="4311799" y="1994871"/>
                <a:ext cx="1586753" cy="303903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132537BC-5BDF-D64B-9BE5-E775D281B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we gain over linear models?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EDA4BB-B652-464B-853D-E41025CDF51C}"/>
              </a:ext>
            </a:extLst>
          </p:cNvPr>
          <p:cNvGrpSpPr/>
          <p:nvPr/>
        </p:nvGrpSpPr>
        <p:grpSpPr>
          <a:xfrm>
            <a:off x="6154820" y="1625569"/>
            <a:ext cx="4511167" cy="4223269"/>
            <a:chOff x="3599202" y="1758919"/>
            <a:chExt cx="4511167" cy="4223269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03CA534-5781-E34D-83C5-A7239705B792}"/>
                </a:ext>
              </a:extLst>
            </p:cNvPr>
            <p:cNvSpPr/>
            <p:nvPr/>
          </p:nvSpPr>
          <p:spPr>
            <a:xfrm>
              <a:off x="4197275" y="2141668"/>
              <a:ext cx="2971800" cy="3818965"/>
            </a:xfrm>
            <a:custGeom>
              <a:avLst/>
              <a:gdLst>
                <a:gd name="connsiteX0" fmla="*/ 900953 w 2971800"/>
                <a:gd name="connsiteY0" fmla="*/ 0 h 3818965"/>
                <a:gd name="connsiteX1" fmla="*/ 0 w 2971800"/>
                <a:gd name="connsiteY1" fmla="*/ 2823883 h 3818965"/>
                <a:gd name="connsiteX2" fmla="*/ 2971800 w 2971800"/>
                <a:gd name="connsiteY2" fmla="*/ 3818965 h 3818965"/>
                <a:gd name="connsiteX3" fmla="*/ 900953 w 2971800"/>
                <a:gd name="connsiteY3" fmla="*/ 0 h 381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1800" h="3818965">
                  <a:moveTo>
                    <a:pt x="900953" y="0"/>
                  </a:moveTo>
                  <a:lnTo>
                    <a:pt x="0" y="2823883"/>
                  </a:lnTo>
                  <a:lnTo>
                    <a:pt x="2971800" y="3818965"/>
                  </a:lnTo>
                  <a:lnTo>
                    <a:pt x="900953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95415238-B938-AD45-B7E7-389CB7B5D536}"/>
                </a:ext>
              </a:extLst>
            </p:cNvPr>
            <p:cNvSpPr/>
            <p:nvPr/>
          </p:nvSpPr>
          <p:spPr>
            <a:xfrm>
              <a:off x="5125122" y="2128221"/>
              <a:ext cx="2985247" cy="3832412"/>
            </a:xfrm>
            <a:custGeom>
              <a:avLst/>
              <a:gdLst>
                <a:gd name="connsiteX0" fmla="*/ 0 w 2985247"/>
                <a:gd name="connsiteY0" fmla="*/ 0 h 3832412"/>
                <a:gd name="connsiteX1" fmla="*/ 2985247 w 2985247"/>
                <a:gd name="connsiteY1" fmla="*/ 1008530 h 3832412"/>
                <a:gd name="connsiteX2" fmla="*/ 2057400 w 2985247"/>
                <a:gd name="connsiteY2" fmla="*/ 3832412 h 3832412"/>
                <a:gd name="connsiteX3" fmla="*/ 0 w 2985247"/>
                <a:gd name="connsiteY3" fmla="*/ 0 h 38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5247" h="3832412">
                  <a:moveTo>
                    <a:pt x="0" y="0"/>
                  </a:moveTo>
                  <a:lnTo>
                    <a:pt x="2985247" y="1008530"/>
                  </a:lnTo>
                  <a:lnTo>
                    <a:pt x="2057400" y="38324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53AB051-4FEB-B846-A8EA-A1D6D0341F24}"/>
                </a:ext>
              </a:extLst>
            </p:cNvPr>
            <p:cNvCxnSpPr/>
            <p:nvPr/>
          </p:nvCxnSpPr>
          <p:spPr>
            <a:xfrm flipV="1">
              <a:off x="4553786" y="175891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070606D-F95C-6D42-BD04-A554FCDE6F92}"/>
                </a:ext>
              </a:extLst>
            </p:cNvPr>
            <p:cNvCxnSpPr/>
            <p:nvPr/>
          </p:nvCxnSpPr>
          <p:spPr>
            <a:xfrm>
              <a:off x="4553786" y="516004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6070CAC-D749-484C-9F45-92E9E9161D7F}"/>
                </a:ext>
              </a:extLst>
            </p:cNvPr>
            <p:cNvSpPr txBox="1"/>
            <p:nvPr/>
          </p:nvSpPr>
          <p:spPr>
            <a:xfrm>
              <a:off x="4966766" y="5613594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92F909F-2BF7-8E43-9182-C9B01F9451F3}"/>
                </a:ext>
              </a:extLst>
            </p:cNvPr>
            <p:cNvSpPr txBox="1"/>
            <p:nvPr/>
          </p:nvSpPr>
          <p:spPr>
            <a:xfrm rot="16200000">
              <a:off x="3170367" y="330559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06153B3-6C62-A648-B30F-D153F95B7C21}"/>
                </a:ext>
              </a:extLst>
            </p:cNvPr>
            <p:cNvGrpSpPr/>
            <p:nvPr/>
          </p:nvGrpSpPr>
          <p:grpSpPr>
            <a:xfrm>
              <a:off x="7543619" y="5114885"/>
              <a:ext cx="420308" cy="351131"/>
              <a:chOff x="6156779" y="4627205"/>
              <a:chExt cx="420308" cy="351131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D1E526B-992F-CB46-9542-CE06D40F4D0C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EC20965-3AD4-944D-B344-5E0FA89D35B2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5F503D4-36E5-1946-BA36-591CDE30EC53}"/>
                </a:ext>
              </a:extLst>
            </p:cNvPr>
            <p:cNvGrpSpPr/>
            <p:nvPr/>
          </p:nvGrpSpPr>
          <p:grpSpPr>
            <a:xfrm>
              <a:off x="6082947" y="5114885"/>
              <a:ext cx="420308" cy="351131"/>
              <a:chOff x="6156779" y="4627205"/>
              <a:chExt cx="420308" cy="351131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92097B0-F030-E343-9235-75BD69B0582A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04BD968-B621-0145-AED5-DE4F44D5D91F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CF6B570-ADA7-694F-AA72-B16CB42C8A3D}"/>
                </a:ext>
              </a:extLst>
            </p:cNvPr>
            <p:cNvGrpSpPr/>
            <p:nvPr/>
          </p:nvGrpSpPr>
          <p:grpSpPr>
            <a:xfrm>
              <a:off x="4077033" y="1997358"/>
              <a:ext cx="527140" cy="276999"/>
              <a:chOff x="2690193" y="1509678"/>
              <a:chExt cx="527140" cy="276999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88B9461-7446-E240-900F-4F38FC4AD9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25BB473-AAD8-4A48-9C64-C80C19AE2E0F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DD8CB50-9E95-EB44-AC31-809EDB026428}"/>
                </a:ext>
              </a:extLst>
            </p:cNvPr>
            <p:cNvGrpSpPr/>
            <p:nvPr/>
          </p:nvGrpSpPr>
          <p:grpSpPr>
            <a:xfrm>
              <a:off x="4077033" y="3320979"/>
              <a:ext cx="527140" cy="276999"/>
              <a:chOff x="2690193" y="1509678"/>
              <a:chExt cx="527140" cy="276999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FE6D98D-0C2C-0A4B-86DE-6A68D7EA2F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6354DDC-0442-8D4C-BB1E-56235FE33BDE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854F22D-F160-C840-BFC7-A5128143FB5E}"/>
                </a:ext>
              </a:extLst>
            </p:cNvPr>
            <p:cNvCxnSpPr>
              <a:cxnSpLocks/>
            </p:cNvCxnSpPr>
            <p:nvPr/>
          </p:nvCxnSpPr>
          <p:spPr>
            <a:xfrm>
              <a:off x="5098228" y="2127140"/>
              <a:ext cx="2070847" cy="3855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53EB824-94AF-124B-8A9E-C87DF40677A4}"/>
                </a:ext>
              </a:extLst>
            </p:cNvPr>
            <p:cNvCxnSpPr>
              <a:stCxn id="29" idx="0"/>
            </p:cNvCxnSpPr>
            <p:nvPr/>
          </p:nvCxnSpPr>
          <p:spPr>
            <a:xfrm>
              <a:off x="5098228" y="2141668"/>
              <a:ext cx="2070847" cy="38405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Explosion 2 1">
            <a:extLst>
              <a:ext uri="{FF2B5EF4-FFF2-40B4-BE49-F238E27FC236}">
                <a16:creationId xmlns:a16="http://schemas.microsoft.com/office/drawing/2014/main" id="{6F834F35-20DB-904E-80CF-E4651D2FB1AA}"/>
              </a:ext>
            </a:extLst>
          </p:cNvPr>
          <p:cNvSpPr/>
          <p:nvPr/>
        </p:nvSpPr>
        <p:spPr>
          <a:xfrm>
            <a:off x="4785360" y="4955475"/>
            <a:ext cx="2590800" cy="1643445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57272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560E5E-BA40-FE4B-B596-C980F0B3D989}"/>
              </a:ext>
            </a:extLst>
          </p:cNvPr>
          <p:cNvCxnSpPr/>
          <p:nvPr/>
        </p:nvCxnSpPr>
        <p:spPr>
          <a:xfrm flipV="1">
            <a:off x="3852746" y="1743679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89090C-AA07-3040-9767-57607B8E9886}"/>
              </a:ext>
            </a:extLst>
          </p:cNvPr>
          <p:cNvCxnSpPr/>
          <p:nvPr/>
        </p:nvCxnSpPr>
        <p:spPr>
          <a:xfrm>
            <a:off x="3852746" y="5144801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4D5C9E1-74DA-2441-97B9-A8E37D9F4912}"/>
              </a:ext>
            </a:extLst>
          </p:cNvPr>
          <p:cNvSpPr txBox="1"/>
          <p:nvPr/>
        </p:nvSpPr>
        <p:spPr>
          <a:xfrm>
            <a:off x="4265726" y="5598354"/>
            <a:ext cx="1104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Height (cms)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FB1DA4-4822-0342-B175-D8E22D3D6506}"/>
              </a:ext>
            </a:extLst>
          </p:cNvPr>
          <p:cNvSpPr txBox="1"/>
          <p:nvPr/>
        </p:nvSpPr>
        <p:spPr>
          <a:xfrm rot="16200000">
            <a:off x="2469327" y="3290351"/>
            <a:ext cx="1165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Weights (kgs)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6AD13A-E712-8644-ABC7-F943F99DCDCB}"/>
              </a:ext>
            </a:extLst>
          </p:cNvPr>
          <p:cNvGrpSpPr/>
          <p:nvPr/>
        </p:nvGrpSpPr>
        <p:grpSpPr>
          <a:xfrm>
            <a:off x="6842579" y="5099645"/>
            <a:ext cx="420308" cy="351131"/>
            <a:chOff x="6156779" y="4627205"/>
            <a:chExt cx="420308" cy="35113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27B4E2E-20C1-0C48-8EAF-C7DC6E61FD95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3CF502-5445-194C-BA46-491A3BEAC69C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CE7D69-8D68-7B4D-A971-371315906249}"/>
              </a:ext>
            </a:extLst>
          </p:cNvPr>
          <p:cNvGrpSpPr/>
          <p:nvPr/>
        </p:nvGrpSpPr>
        <p:grpSpPr>
          <a:xfrm>
            <a:off x="5381907" y="5099645"/>
            <a:ext cx="420308" cy="351131"/>
            <a:chOff x="6156779" y="4627205"/>
            <a:chExt cx="420308" cy="35113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FB8BE0C-7A0D-1A41-A598-09E488B44516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B75AAC-5166-E543-A94C-7A35B4093181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150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BA26B9-ACA3-8244-BF6D-9934FE9B8B03}"/>
              </a:ext>
            </a:extLst>
          </p:cNvPr>
          <p:cNvGrpSpPr/>
          <p:nvPr/>
        </p:nvGrpSpPr>
        <p:grpSpPr>
          <a:xfrm>
            <a:off x="3375993" y="1982118"/>
            <a:ext cx="527140" cy="276999"/>
            <a:chOff x="2690193" y="1509678"/>
            <a:chExt cx="527140" cy="27699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AEBE224-18AB-C247-9100-22E0925F30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8724C24-D5A3-464F-BEF1-79815518BAF0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41655C-5202-3B47-9949-86233B69040B}"/>
              </a:ext>
            </a:extLst>
          </p:cNvPr>
          <p:cNvGrpSpPr/>
          <p:nvPr/>
        </p:nvGrpSpPr>
        <p:grpSpPr>
          <a:xfrm>
            <a:off x="3375993" y="3305739"/>
            <a:ext cx="527140" cy="276999"/>
            <a:chOff x="2690193" y="1509678"/>
            <a:chExt cx="527140" cy="27699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1A9DC4-F1D0-FF4A-99C9-E83761B2D9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F6F1C46-AAF8-AD43-B93D-418C0C8B3D0B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350</a:t>
              </a:r>
            </a:p>
          </p:txBody>
        </p:sp>
      </p:grpSp>
      <p:sp>
        <p:nvSpPr>
          <p:cNvPr id="12" name="Freeform 11">
            <a:extLst>
              <a:ext uri="{FF2B5EF4-FFF2-40B4-BE49-F238E27FC236}">
                <a16:creationId xmlns:a16="http://schemas.microsoft.com/office/drawing/2014/main" id="{75D7527D-03E1-EA4C-8755-F30AA7286768}"/>
              </a:ext>
            </a:extLst>
          </p:cNvPr>
          <p:cNvSpPr/>
          <p:nvPr/>
        </p:nvSpPr>
        <p:spPr>
          <a:xfrm>
            <a:off x="3872753" y="2126428"/>
            <a:ext cx="2138082" cy="3025588"/>
          </a:xfrm>
          <a:custGeom>
            <a:avLst/>
            <a:gdLst>
              <a:gd name="connsiteX0" fmla="*/ 524435 w 2138082"/>
              <a:gd name="connsiteY0" fmla="*/ 0 h 3025588"/>
              <a:gd name="connsiteX1" fmla="*/ 0 w 2138082"/>
              <a:gd name="connsiteY1" fmla="*/ 1573306 h 3025588"/>
              <a:gd name="connsiteX2" fmla="*/ 0 w 2138082"/>
              <a:gd name="connsiteY2" fmla="*/ 3025588 h 3025588"/>
              <a:gd name="connsiteX3" fmla="*/ 2138082 w 2138082"/>
              <a:gd name="connsiteY3" fmla="*/ 3012141 h 3025588"/>
              <a:gd name="connsiteX4" fmla="*/ 524435 w 2138082"/>
              <a:gd name="connsiteY4" fmla="*/ 0 h 302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8082" h="3025588">
                <a:moveTo>
                  <a:pt x="524435" y="0"/>
                </a:moveTo>
                <a:lnTo>
                  <a:pt x="0" y="1573306"/>
                </a:lnTo>
                <a:lnTo>
                  <a:pt x="0" y="3025588"/>
                </a:lnTo>
                <a:lnTo>
                  <a:pt x="2138082" y="3012141"/>
                </a:lnTo>
                <a:lnTo>
                  <a:pt x="524435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7745E99-4321-344D-86DF-79CE15BD310F}"/>
              </a:ext>
            </a:extLst>
          </p:cNvPr>
          <p:cNvSpPr/>
          <p:nvPr/>
        </p:nvSpPr>
        <p:spPr>
          <a:xfrm>
            <a:off x="4437529" y="2112981"/>
            <a:ext cx="2971800" cy="3039035"/>
          </a:xfrm>
          <a:custGeom>
            <a:avLst/>
            <a:gdLst>
              <a:gd name="connsiteX0" fmla="*/ 0 w 2971800"/>
              <a:gd name="connsiteY0" fmla="*/ 0 h 3039035"/>
              <a:gd name="connsiteX1" fmla="*/ 2971800 w 2971800"/>
              <a:gd name="connsiteY1" fmla="*/ 995083 h 3039035"/>
              <a:gd name="connsiteX2" fmla="*/ 2312895 w 2971800"/>
              <a:gd name="connsiteY2" fmla="*/ 3039035 h 3039035"/>
              <a:gd name="connsiteX3" fmla="*/ 1586753 w 2971800"/>
              <a:gd name="connsiteY3" fmla="*/ 3039035 h 3039035"/>
              <a:gd name="connsiteX4" fmla="*/ 0 w 2971800"/>
              <a:gd name="connsiteY4" fmla="*/ 0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3039035">
                <a:moveTo>
                  <a:pt x="0" y="0"/>
                </a:moveTo>
                <a:lnTo>
                  <a:pt x="2971800" y="995083"/>
                </a:lnTo>
                <a:lnTo>
                  <a:pt x="2312895" y="3039035"/>
                </a:lnTo>
                <a:lnTo>
                  <a:pt x="1586753" y="303903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154691-1CCB-1549-BF95-B553EA9DE744}"/>
              </a:ext>
            </a:extLst>
          </p:cNvPr>
          <p:cNvCxnSpPr>
            <a:stCxn id="13" idx="0"/>
            <a:endCxn id="13" idx="3"/>
          </p:cNvCxnSpPr>
          <p:nvPr/>
        </p:nvCxnSpPr>
        <p:spPr>
          <a:xfrm>
            <a:off x="4437529" y="2112981"/>
            <a:ext cx="1586753" cy="30390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A74D38-1B52-BD42-AFF7-DEF97AF45A06}"/>
              </a:ext>
            </a:extLst>
          </p:cNvPr>
          <p:cNvCxnSpPr>
            <a:stCxn id="12" idx="2"/>
            <a:endCxn id="12" idx="3"/>
          </p:cNvCxnSpPr>
          <p:nvPr/>
        </p:nvCxnSpPr>
        <p:spPr>
          <a:xfrm flipV="1">
            <a:off x="3872753" y="5138569"/>
            <a:ext cx="2138082" cy="13447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58C439-E1A6-5746-ABC3-3F68E91DFFDB}"/>
              </a:ext>
            </a:extLst>
          </p:cNvPr>
          <p:cNvCxnSpPr>
            <a:stCxn id="13" idx="3"/>
            <a:endCxn id="13" idx="2"/>
          </p:cNvCxnSpPr>
          <p:nvPr/>
        </p:nvCxnSpPr>
        <p:spPr>
          <a:xfrm>
            <a:off x="6024282" y="5152016"/>
            <a:ext cx="726142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272BFF5-073F-D94B-A2A2-2FE6A8B7F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 # 1</a:t>
            </a:r>
          </a:p>
        </p:txBody>
      </p:sp>
    </p:spTree>
    <p:extLst>
      <p:ext uri="{BB962C8B-B14F-4D97-AF65-F5344CB8AC3E}">
        <p14:creationId xmlns:p14="http://schemas.microsoft.com/office/powerpoint/2010/main" val="2394317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6E7A7C7-C336-1D4C-BF64-83538B01E1C6}"/>
              </a:ext>
            </a:extLst>
          </p:cNvPr>
          <p:cNvGrpSpPr/>
          <p:nvPr/>
        </p:nvGrpSpPr>
        <p:grpSpPr>
          <a:xfrm>
            <a:off x="3174275" y="1744014"/>
            <a:ext cx="4478370" cy="4162452"/>
            <a:chOff x="3174275" y="1744014"/>
            <a:chExt cx="4478370" cy="416245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86ABECC-92F1-6246-9482-EAC436142DC9}"/>
                </a:ext>
              </a:extLst>
            </p:cNvPr>
            <p:cNvGrpSpPr/>
            <p:nvPr/>
          </p:nvGrpSpPr>
          <p:grpSpPr>
            <a:xfrm>
              <a:off x="3174275" y="1744014"/>
              <a:ext cx="4478370" cy="4162452"/>
              <a:chOff x="2212362" y="1271239"/>
              <a:chExt cx="4478370" cy="4162452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69E9939-7F40-054F-8754-076FBF742B51}"/>
                  </a:ext>
                </a:extLst>
              </p:cNvPr>
              <p:cNvSpPr/>
              <p:nvPr/>
            </p:nvSpPr>
            <p:spPr>
              <a:xfrm rot="1086968">
                <a:off x="3149341" y="2060537"/>
                <a:ext cx="3188698" cy="301289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67560E5E-BA40-FE4B-B596-C980F0B3D989}"/>
                  </a:ext>
                </a:extLst>
              </p:cNvPr>
              <p:cNvCxnSpPr/>
              <p:nvPr/>
            </p:nvCxnSpPr>
            <p:spPr>
              <a:xfrm flipV="1">
                <a:off x="3166946" y="1271239"/>
                <a:ext cx="0" cy="3401122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0A89090C-AA07-3040-9767-57607B8E9886}"/>
                  </a:ext>
                </a:extLst>
              </p:cNvPr>
              <p:cNvCxnSpPr/>
              <p:nvPr/>
            </p:nvCxnSpPr>
            <p:spPr>
              <a:xfrm>
                <a:off x="3166946" y="4672361"/>
                <a:ext cx="3523786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D5C9E1-74DA-2441-97B9-A8E37D9F4912}"/>
                  </a:ext>
                </a:extLst>
              </p:cNvPr>
              <p:cNvSpPr txBox="1"/>
              <p:nvPr/>
            </p:nvSpPr>
            <p:spPr>
              <a:xfrm>
                <a:off x="3579926" y="5125914"/>
                <a:ext cx="11047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Height (cms)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FB1DA4-4822-0342-B175-D8E22D3D6506}"/>
                  </a:ext>
                </a:extLst>
              </p:cNvPr>
              <p:cNvSpPr txBox="1"/>
              <p:nvPr/>
            </p:nvSpPr>
            <p:spPr>
              <a:xfrm rot="16200000">
                <a:off x="1783527" y="2817911"/>
                <a:ext cx="11654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Weights (kgs)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06AD13A-E712-8644-ABC7-F943F99DCDCB}"/>
                  </a:ext>
                </a:extLst>
              </p:cNvPr>
              <p:cNvGrpSpPr/>
              <p:nvPr/>
            </p:nvGrpSpPr>
            <p:grpSpPr>
              <a:xfrm>
                <a:off x="6156779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F27B4E2E-20C1-0C48-8EAF-C7DC6E61FD95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83CF502-5445-194C-BA46-491A3BEAC69C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300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7CE7D69-8D68-7B4D-A971-371315906249}"/>
                  </a:ext>
                </a:extLst>
              </p:cNvPr>
              <p:cNvGrpSpPr/>
              <p:nvPr/>
            </p:nvGrpSpPr>
            <p:grpSpPr>
              <a:xfrm>
                <a:off x="4696107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3FB8BE0C-7A0D-1A41-A598-09E488B44516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AB75AAC-5166-E543-A94C-7A35B4093181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150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7BA26B9-ACA3-8244-BF6D-9934FE9B8B03}"/>
                  </a:ext>
                </a:extLst>
              </p:cNvPr>
              <p:cNvGrpSpPr/>
              <p:nvPr/>
            </p:nvGrpSpPr>
            <p:grpSpPr>
              <a:xfrm>
                <a:off x="2690193" y="1509678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3AEBE224-18AB-C247-9100-22E0925F30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8724C24-D5A3-464F-BEF1-79815518BAF0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700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F41655C-5202-3B47-9949-86233B69040B}"/>
                  </a:ext>
                </a:extLst>
              </p:cNvPr>
              <p:cNvGrpSpPr/>
              <p:nvPr/>
            </p:nvGrpSpPr>
            <p:grpSpPr>
              <a:xfrm>
                <a:off x="2690193" y="2833299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21A9DC4-F1D0-FF4A-99C9-E83761B2D9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F6F1C46-AAF8-AD43-B93D-418C0C8B3D0B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350</a:t>
                  </a:r>
                </a:p>
              </p:txBody>
            </p:sp>
          </p:grp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A4BF9F8-68EB-7149-9F72-306501A81926}"/>
                </a:ext>
              </a:extLst>
            </p:cNvPr>
            <p:cNvCxnSpPr>
              <a:cxnSpLocks/>
            </p:cNvCxnSpPr>
            <p:nvPr/>
          </p:nvCxnSpPr>
          <p:spPr>
            <a:xfrm>
              <a:off x="5868174" y="5099980"/>
              <a:ext cx="0" cy="5486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2D9E213A-BCFD-154A-8254-DCA9225A1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 # 2</a:t>
            </a:r>
          </a:p>
        </p:txBody>
      </p:sp>
    </p:spTree>
    <p:extLst>
      <p:ext uri="{BB962C8B-B14F-4D97-AF65-F5344CB8AC3E}">
        <p14:creationId xmlns:p14="http://schemas.microsoft.com/office/powerpoint/2010/main" val="3372744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BC1C059B-2F96-5C49-9AC8-88F0687A3DF3}"/>
              </a:ext>
            </a:extLst>
          </p:cNvPr>
          <p:cNvSpPr/>
          <p:nvPr/>
        </p:nvSpPr>
        <p:spPr>
          <a:xfrm>
            <a:off x="2264600" y="2003611"/>
            <a:ext cx="3550024" cy="3012141"/>
          </a:xfrm>
          <a:custGeom>
            <a:avLst/>
            <a:gdLst>
              <a:gd name="connsiteX0" fmla="*/ 0 w 3550024"/>
              <a:gd name="connsiteY0" fmla="*/ 1600200 h 3012141"/>
              <a:gd name="connsiteX1" fmla="*/ 0 w 3550024"/>
              <a:gd name="connsiteY1" fmla="*/ 3012141 h 3012141"/>
              <a:gd name="connsiteX2" fmla="*/ 2904565 w 3550024"/>
              <a:gd name="connsiteY2" fmla="*/ 2998694 h 3012141"/>
              <a:gd name="connsiteX3" fmla="*/ 3550024 w 3550024"/>
              <a:gd name="connsiteY3" fmla="*/ 995082 h 3012141"/>
              <a:gd name="connsiteX4" fmla="*/ 551329 w 3550024"/>
              <a:gd name="connsiteY4" fmla="*/ 0 h 3012141"/>
              <a:gd name="connsiteX5" fmla="*/ 0 w 3550024"/>
              <a:gd name="connsiteY5" fmla="*/ 1600200 h 301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0024" h="3012141">
                <a:moveTo>
                  <a:pt x="0" y="1600200"/>
                </a:moveTo>
                <a:lnTo>
                  <a:pt x="0" y="3012141"/>
                </a:lnTo>
                <a:lnTo>
                  <a:pt x="2904565" y="2998694"/>
                </a:lnTo>
                <a:lnTo>
                  <a:pt x="3550024" y="995082"/>
                </a:lnTo>
                <a:lnTo>
                  <a:pt x="551329" y="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560E5E-BA40-FE4B-B596-C980F0B3D989}"/>
              </a:ext>
            </a:extLst>
          </p:cNvPr>
          <p:cNvCxnSpPr/>
          <p:nvPr/>
        </p:nvCxnSpPr>
        <p:spPr>
          <a:xfrm flipV="1">
            <a:off x="2263976" y="1625569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89090C-AA07-3040-9767-57607B8E9886}"/>
              </a:ext>
            </a:extLst>
          </p:cNvPr>
          <p:cNvCxnSpPr/>
          <p:nvPr/>
        </p:nvCxnSpPr>
        <p:spPr>
          <a:xfrm>
            <a:off x="2263976" y="5026691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4D5C9E1-74DA-2441-97B9-A8E37D9F4912}"/>
              </a:ext>
            </a:extLst>
          </p:cNvPr>
          <p:cNvSpPr txBox="1"/>
          <p:nvPr/>
        </p:nvSpPr>
        <p:spPr>
          <a:xfrm>
            <a:off x="2676956" y="5480244"/>
            <a:ext cx="1104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Height (cms)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FB1DA4-4822-0342-B175-D8E22D3D6506}"/>
              </a:ext>
            </a:extLst>
          </p:cNvPr>
          <p:cNvSpPr txBox="1"/>
          <p:nvPr/>
        </p:nvSpPr>
        <p:spPr>
          <a:xfrm rot="16200000">
            <a:off x="880557" y="3172241"/>
            <a:ext cx="1165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Weights (kgs)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6AD13A-E712-8644-ABC7-F943F99DCDCB}"/>
              </a:ext>
            </a:extLst>
          </p:cNvPr>
          <p:cNvGrpSpPr/>
          <p:nvPr/>
        </p:nvGrpSpPr>
        <p:grpSpPr>
          <a:xfrm>
            <a:off x="5253809" y="4981535"/>
            <a:ext cx="420308" cy="351131"/>
            <a:chOff x="6156779" y="4627205"/>
            <a:chExt cx="420308" cy="35113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27B4E2E-20C1-0C48-8EAF-C7DC6E61FD95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3CF502-5445-194C-BA46-491A3BEAC69C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CE7D69-8D68-7B4D-A971-371315906249}"/>
              </a:ext>
            </a:extLst>
          </p:cNvPr>
          <p:cNvGrpSpPr/>
          <p:nvPr/>
        </p:nvGrpSpPr>
        <p:grpSpPr>
          <a:xfrm>
            <a:off x="3793137" y="4981535"/>
            <a:ext cx="420308" cy="351131"/>
            <a:chOff x="6156779" y="4627205"/>
            <a:chExt cx="420308" cy="35113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FB8BE0C-7A0D-1A41-A598-09E488B44516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B75AAC-5166-E543-A94C-7A35B4093181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150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BA26B9-ACA3-8244-BF6D-9934FE9B8B03}"/>
              </a:ext>
            </a:extLst>
          </p:cNvPr>
          <p:cNvGrpSpPr/>
          <p:nvPr/>
        </p:nvGrpSpPr>
        <p:grpSpPr>
          <a:xfrm>
            <a:off x="1787223" y="1864008"/>
            <a:ext cx="527140" cy="276999"/>
            <a:chOff x="2690193" y="1509678"/>
            <a:chExt cx="527140" cy="27699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AEBE224-18AB-C247-9100-22E0925F30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8724C24-D5A3-464F-BEF1-79815518BAF0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41655C-5202-3B47-9949-86233B69040B}"/>
              </a:ext>
            </a:extLst>
          </p:cNvPr>
          <p:cNvGrpSpPr/>
          <p:nvPr/>
        </p:nvGrpSpPr>
        <p:grpSpPr>
          <a:xfrm>
            <a:off x="1787223" y="3187629"/>
            <a:ext cx="527140" cy="276999"/>
            <a:chOff x="2690193" y="1509678"/>
            <a:chExt cx="527140" cy="27699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1A9DC4-F1D0-FF4A-99C9-E83761B2D9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F6F1C46-AAF8-AD43-B93D-418C0C8B3D0B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350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EA0DCD8-4BB1-D14D-9FCD-3A39C7DD1E93}"/>
              </a:ext>
            </a:extLst>
          </p:cNvPr>
          <p:cNvGrpSpPr/>
          <p:nvPr/>
        </p:nvGrpSpPr>
        <p:grpSpPr>
          <a:xfrm>
            <a:off x="2283983" y="1994871"/>
            <a:ext cx="3536576" cy="3039035"/>
            <a:chOff x="3747023" y="1994871"/>
            <a:chExt cx="3536576" cy="3039035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5D7527D-03E1-EA4C-8755-F30AA7286768}"/>
                </a:ext>
              </a:extLst>
            </p:cNvPr>
            <p:cNvSpPr/>
            <p:nvPr/>
          </p:nvSpPr>
          <p:spPr>
            <a:xfrm>
              <a:off x="3747023" y="2008318"/>
              <a:ext cx="2138082" cy="3025588"/>
            </a:xfrm>
            <a:custGeom>
              <a:avLst/>
              <a:gdLst>
                <a:gd name="connsiteX0" fmla="*/ 524435 w 2138082"/>
                <a:gd name="connsiteY0" fmla="*/ 0 h 3025588"/>
                <a:gd name="connsiteX1" fmla="*/ 0 w 2138082"/>
                <a:gd name="connsiteY1" fmla="*/ 1573306 h 3025588"/>
                <a:gd name="connsiteX2" fmla="*/ 0 w 2138082"/>
                <a:gd name="connsiteY2" fmla="*/ 3025588 h 3025588"/>
                <a:gd name="connsiteX3" fmla="*/ 2138082 w 2138082"/>
                <a:gd name="connsiteY3" fmla="*/ 3012141 h 3025588"/>
                <a:gd name="connsiteX4" fmla="*/ 524435 w 2138082"/>
                <a:gd name="connsiteY4" fmla="*/ 0 h 3025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8082" h="3025588">
                  <a:moveTo>
                    <a:pt x="524435" y="0"/>
                  </a:moveTo>
                  <a:lnTo>
                    <a:pt x="0" y="1573306"/>
                  </a:lnTo>
                  <a:lnTo>
                    <a:pt x="0" y="3025588"/>
                  </a:lnTo>
                  <a:lnTo>
                    <a:pt x="2138082" y="3012141"/>
                  </a:lnTo>
                  <a:lnTo>
                    <a:pt x="524435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7745E99-4321-344D-86DF-79CE15BD310F}"/>
                </a:ext>
              </a:extLst>
            </p:cNvPr>
            <p:cNvSpPr/>
            <p:nvPr/>
          </p:nvSpPr>
          <p:spPr>
            <a:xfrm>
              <a:off x="4311799" y="1994871"/>
              <a:ext cx="2971800" cy="3039035"/>
            </a:xfrm>
            <a:custGeom>
              <a:avLst/>
              <a:gdLst>
                <a:gd name="connsiteX0" fmla="*/ 0 w 2971800"/>
                <a:gd name="connsiteY0" fmla="*/ 0 h 3039035"/>
                <a:gd name="connsiteX1" fmla="*/ 2971800 w 2971800"/>
                <a:gd name="connsiteY1" fmla="*/ 995083 h 3039035"/>
                <a:gd name="connsiteX2" fmla="*/ 2312895 w 2971800"/>
                <a:gd name="connsiteY2" fmla="*/ 3039035 h 3039035"/>
                <a:gd name="connsiteX3" fmla="*/ 1586753 w 2971800"/>
                <a:gd name="connsiteY3" fmla="*/ 3039035 h 3039035"/>
                <a:gd name="connsiteX4" fmla="*/ 0 w 2971800"/>
                <a:gd name="connsiteY4" fmla="*/ 0 h 303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1800" h="3039035">
                  <a:moveTo>
                    <a:pt x="0" y="0"/>
                  </a:moveTo>
                  <a:lnTo>
                    <a:pt x="2971800" y="995083"/>
                  </a:lnTo>
                  <a:lnTo>
                    <a:pt x="2312895" y="3039035"/>
                  </a:lnTo>
                  <a:lnTo>
                    <a:pt x="1586753" y="30390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7154691-1CCB-1549-BF95-B553EA9DE744}"/>
                </a:ext>
              </a:extLst>
            </p:cNvPr>
            <p:cNvCxnSpPr>
              <a:stCxn id="13" idx="0"/>
              <a:endCxn id="13" idx="3"/>
            </p:cNvCxnSpPr>
            <p:nvPr/>
          </p:nvCxnSpPr>
          <p:spPr>
            <a:xfrm>
              <a:off x="4311799" y="1994871"/>
              <a:ext cx="1586753" cy="303903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132537BC-5BDF-D64B-9BE5-E775D281B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we gain over linear models?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EDA4BB-B652-464B-853D-E41025CDF51C}"/>
              </a:ext>
            </a:extLst>
          </p:cNvPr>
          <p:cNvGrpSpPr/>
          <p:nvPr/>
        </p:nvGrpSpPr>
        <p:grpSpPr>
          <a:xfrm>
            <a:off x="6154820" y="1625569"/>
            <a:ext cx="4511167" cy="4223269"/>
            <a:chOff x="3599202" y="1758919"/>
            <a:chExt cx="4511167" cy="4223269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03CA534-5781-E34D-83C5-A7239705B792}"/>
                </a:ext>
              </a:extLst>
            </p:cNvPr>
            <p:cNvSpPr/>
            <p:nvPr/>
          </p:nvSpPr>
          <p:spPr>
            <a:xfrm>
              <a:off x="4197275" y="2141668"/>
              <a:ext cx="2971800" cy="3818965"/>
            </a:xfrm>
            <a:custGeom>
              <a:avLst/>
              <a:gdLst>
                <a:gd name="connsiteX0" fmla="*/ 900953 w 2971800"/>
                <a:gd name="connsiteY0" fmla="*/ 0 h 3818965"/>
                <a:gd name="connsiteX1" fmla="*/ 0 w 2971800"/>
                <a:gd name="connsiteY1" fmla="*/ 2823883 h 3818965"/>
                <a:gd name="connsiteX2" fmla="*/ 2971800 w 2971800"/>
                <a:gd name="connsiteY2" fmla="*/ 3818965 h 3818965"/>
                <a:gd name="connsiteX3" fmla="*/ 900953 w 2971800"/>
                <a:gd name="connsiteY3" fmla="*/ 0 h 381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1800" h="3818965">
                  <a:moveTo>
                    <a:pt x="900953" y="0"/>
                  </a:moveTo>
                  <a:lnTo>
                    <a:pt x="0" y="2823883"/>
                  </a:lnTo>
                  <a:lnTo>
                    <a:pt x="2971800" y="3818965"/>
                  </a:lnTo>
                  <a:lnTo>
                    <a:pt x="900953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95415238-B938-AD45-B7E7-389CB7B5D536}"/>
                </a:ext>
              </a:extLst>
            </p:cNvPr>
            <p:cNvSpPr/>
            <p:nvPr/>
          </p:nvSpPr>
          <p:spPr>
            <a:xfrm>
              <a:off x="5125122" y="2128221"/>
              <a:ext cx="2985247" cy="3832412"/>
            </a:xfrm>
            <a:custGeom>
              <a:avLst/>
              <a:gdLst>
                <a:gd name="connsiteX0" fmla="*/ 0 w 2985247"/>
                <a:gd name="connsiteY0" fmla="*/ 0 h 3832412"/>
                <a:gd name="connsiteX1" fmla="*/ 2985247 w 2985247"/>
                <a:gd name="connsiteY1" fmla="*/ 1008530 h 3832412"/>
                <a:gd name="connsiteX2" fmla="*/ 2057400 w 2985247"/>
                <a:gd name="connsiteY2" fmla="*/ 3832412 h 3832412"/>
                <a:gd name="connsiteX3" fmla="*/ 0 w 2985247"/>
                <a:gd name="connsiteY3" fmla="*/ 0 h 38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5247" h="3832412">
                  <a:moveTo>
                    <a:pt x="0" y="0"/>
                  </a:moveTo>
                  <a:lnTo>
                    <a:pt x="2985247" y="1008530"/>
                  </a:lnTo>
                  <a:lnTo>
                    <a:pt x="2057400" y="38324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53AB051-4FEB-B846-A8EA-A1D6D0341F24}"/>
                </a:ext>
              </a:extLst>
            </p:cNvPr>
            <p:cNvCxnSpPr/>
            <p:nvPr/>
          </p:nvCxnSpPr>
          <p:spPr>
            <a:xfrm flipV="1">
              <a:off x="4553786" y="175891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070606D-F95C-6D42-BD04-A554FCDE6F92}"/>
                </a:ext>
              </a:extLst>
            </p:cNvPr>
            <p:cNvCxnSpPr/>
            <p:nvPr/>
          </p:nvCxnSpPr>
          <p:spPr>
            <a:xfrm>
              <a:off x="4553786" y="516004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6070CAC-D749-484C-9F45-92E9E9161D7F}"/>
                </a:ext>
              </a:extLst>
            </p:cNvPr>
            <p:cNvSpPr txBox="1"/>
            <p:nvPr/>
          </p:nvSpPr>
          <p:spPr>
            <a:xfrm>
              <a:off x="4966766" y="5613594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92F909F-2BF7-8E43-9182-C9B01F9451F3}"/>
                </a:ext>
              </a:extLst>
            </p:cNvPr>
            <p:cNvSpPr txBox="1"/>
            <p:nvPr/>
          </p:nvSpPr>
          <p:spPr>
            <a:xfrm rot="16200000">
              <a:off x="3170367" y="330559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06153B3-6C62-A648-B30F-D153F95B7C21}"/>
                </a:ext>
              </a:extLst>
            </p:cNvPr>
            <p:cNvGrpSpPr/>
            <p:nvPr/>
          </p:nvGrpSpPr>
          <p:grpSpPr>
            <a:xfrm>
              <a:off x="7543619" y="5114885"/>
              <a:ext cx="420308" cy="351131"/>
              <a:chOff x="6156779" y="4627205"/>
              <a:chExt cx="420308" cy="351131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D1E526B-992F-CB46-9542-CE06D40F4D0C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EC20965-3AD4-944D-B344-5E0FA89D35B2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5F503D4-36E5-1946-BA36-591CDE30EC53}"/>
                </a:ext>
              </a:extLst>
            </p:cNvPr>
            <p:cNvGrpSpPr/>
            <p:nvPr/>
          </p:nvGrpSpPr>
          <p:grpSpPr>
            <a:xfrm>
              <a:off x="6082947" y="5114885"/>
              <a:ext cx="420308" cy="351131"/>
              <a:chOff x="6156779" y="4627205"/>
              <a:chExt cx="420308" cy="351131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92097B0-F030-E343-9235-75BD69B0582A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04BD968-B621-0145-AED5-DE4F44D5D91F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CF6B570-ADA7-694F-AA72-B16CB42C8A3D}"/>
                </a:ext>
              </a:extLst>
            </p:cNvPr>
            <p:cNvGrpSpPr/>
            <p:nvPr/>
          </p:nvGrpSpPr>
          <p:grpSpPr>
            <a:xfrm>
              <a:off x="4077033" y="1997358"/>
              <a:ext cx="527140" cy="276999"/>
              <a:chOff x="2690193" y="1509678"/>
              <a:chExt cx="527140" cy="276999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88B9461-7446-E240-900F-4F38FC4AD9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25BB473-AAD8-4A48-9C64-C80C19AE2E0F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DD8CB50-9E95-EB44-AC31-809EDB026428}"/>
                </a:ext>
              </a:extLst>
            </p:cNvPr>
            <p:cNvGrpSpPr/>
            <p:nvPr/>
          </p:nvGrpSpPr>
          <p:grpSpPr>
            <a:xfrm>
              <a:off x="4077033" y="3320979"/>
              <a:ext cx="527140" cy="276999"/>
              <a:chOff x="2690193" y="1509678"/>
              <a:chExt cx="527140" cy="276999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FE6D98D-0C2C-0A4B-86DE-6A68D7EA2F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6354DDC-0442-8D4C-BB1E-56235FE33BDE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854F22D-F160-C840-BFC7-A5128143FB5E}"/>
                </a:ext>
              </a:extLst>
            </p:cNvPr>
            <p:cNvCxnSpPr>
              <a:cxnSpLocks/>
            </p:cNvCxnSpPr>
            <p:nvPr/>
          </p:nvCxnSpPr>
          <p:spPr>
            <a:xfrm>
              <a:off x="5098228" y="2127140"/>
              <a:ext cx="2070847" cy="3855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53EB824-94AF-124B-8A9E-C87DF40677A4}"/>
                </a:ext>
              </a:extLst>
            </p:cNvPr>
            <p:cNvCxnSpPr>
              <a:stCxn id="29" idx="0"/>
            </p:cNvCxnSpPr>
            <p:nvPr/>
          </p:nvCxnSpPr>
          <p:spPr>
            <a:xfrm>
              <a:off x="5098228" y="2141668"/>
              <a:ext cx="2070847" cy="38405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Explosion 2 1">
            <a:extLst>
              <a:ext uri="{FF2B5EF4-FFF2-40B4-BE49-F238E27FC236}">
                <a16:creationId xmlns:a16="http://schemas.microsoft.com/office/drawing/2014/main" id="{6F834F35-20DB-904E-80CF-E4651D2FB1AA}"/>
              </a:ext>
            </a:extLst>
          </p:cNvPr>
          <p:cNvSpPr/>
          <p:nvPr/>
        </p:nvSpPr>
        <p:spPr>
          <a:xfrm>
            <a:off x="3716499" y="4903021"/>
            <a:ext cx="4342692" cy="1954979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Why are they different?</a:t>
            </a:r>
          </a:p>
        </p:txBody>
      </p:sp>
    </p:spTree>
    <p:extLst>
      <p:ext uri="{BB962C8B-B14F-4D97-AF65-F5344CB8AC3E}">
        <p14:creationId xmlns:p14="http://schemas.microsoft.com/office/powerpoint/2010/main" val="487694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D8F4299-723F-ED4B-8C82-32DEDBCFAB11}"/>
              </a:ext>
            </a:extLst>
          </p:cNvPr>
          <p:cNvGrpSpPr/>
          <p:nvPr/>
        </p:nvGrpSpPr>
        <p:grpSpPr>
          <a:xfrm>
            <a:off x="6640285" y="2036781"/>
            <a:ext cx="3953435" cy="3845859"/>
            <a:chOff x="2756647" y="1640541"/>
            <a:chExt cx="3953435" cy="3845859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F82D93C-EA52-044B-BC1A-A453862B8F2C}"/>
                </a:ext>
              </a:extLst>
            </p:cNvPr>
            <p:cNvSpPr/>
            <p:nvPr/>
          </p:nvSpPr>
          <p:spPr>
            <a:xfrm>
              <a:off x="2756647" y="1640541"/>
              <a:ext cx="2541494" cy="3644153"/>
            </a:xfrm>
            <a:custGeom>
              <a:avLst/>
              <a:gdLst>
                <a:gd name="connsiteX0" fmla="*/ 914400 w 2541494"/>
                <a:gd name="connsiteY0" fmla="*/ 0 h 3644153"/>
                <a:gd name="connsiteX1" fmla="*/ 0 w 2541494"/>
                <a:gd name="connsiteY1" fmla="*/ 2837330 h 3644153"/>
                <a:gd name="connsiteX2" fmla="*/ 2528047 w 2541494"/>
                <a:gd name="connsiteY2" fmla="*/ 3644153 h 3644153"/>
                <a:gd name="connsiteX3" fmla="*/ 2541494 w 2541494"/>
                <a:gd name="connsiteY3" fmla="*/ 3012141 h 3644153"/>
                <a:gd name="connsiteX4" fmla="*/ 914400 w 2541494"/>
                <a:gd name="connsiteY4" fmla="*/ 0 h 364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1494" h="3644153">
                  <a:moveTo>
                    <a:pt x="914400" y="0"/>
                  </a:moveTo>
                  <a:lnTo>
                    <a:pt x="0" y="2837330"/>
                  </a:lnTo>
                  <a:lnTo>
                    <a:pt x="2528047" y="3644153"/>
                  </a:lnTo>
                  <a:lnTo>
                    <a:pt x="2541494" y="3012141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3FD0640-19E0-4947-B056-A1DC16F36C68}"/>
                </a:ext>
              </a:extLst>
            </p:cNvPr>
            <p:cNvSpPr/>
            <p:nvPr/>
          </p:nvSpPr>
          <p:spPr>
            <a:xfrm>
              <a:off x="3724835" y="1653988"/>
              <a:ext cx="2985247" cy="3832412"/>
            </a:xfrm>
            <a:custGeom>
              <a:avLst/>
              <a:gdLst>
                <a:gd name="connsiteX0" fmla="*/ 0 w 2985247"/>
                <a:gd name="connsiteY0" fmla="*/ 0 h 3832412"/>
                <a:gd name="connsiteX1" fmla="*/ 1627094 w 2985247"/>
                <a:gd name="connsiteY1" fmla="*/ 3052483 h 3832412"/>
                <a:gd name="connsiteX2" fmla="*/ 1627094 w 2985247"/>
                <a:gd name="connsiteY2" fmla="*/ 3657600 h 3832412"/>
                <a:gd name="connsiteX3" fmla="*/ 2057400 w 2985247"/>
                <a:gd name="connsiteY3" fmla="*/ 3832412 h 3832412"/>
                <a:gd name="connsiteX4" fmla="*/ 2985247 w 2985247"/>
                <a:gd name="connsiteY4" fmla="*/ 981636 h 3832412"/>
                <a:gd name="connsiteX5" fmla="*/ 0 w 2985247"/>
                <a:gd name="connsiteY5" fmla="*/ 0 h 38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5247" h="3832412">
                  <a:moveTo>
                    <a:pt x="0" y="0"/>
                  </a:moveTo>
                  <a:lnTo>
                    <a:pt x="1627094" y="3052483"/>
                  </a:lnTo>
                  <a:lnTo>
                    <a:pt x="1627094" y="3657600"/>
                  </a:lnTo>
                  <a:lnTo>
                    <a:pt x="2057400" y="3832412"/>
                  </a:lnTo>
                  <a:lnTo>
                    <a:pt x="2985247" y="981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219A31A-5B1A-2C43-853D-5D284E61BB2C}"/>
                </a:ext>
              </a:extLst>
            </p:cNvPr>
            <p:cNvSpPr/>
            <p:nvPr/>
          </p:nvSpPr>
          <p:spPr>
            <a:xfrm>
              <a:off x="3711388" y="1653988"/>
              <a:ext cx="1613647" cy="3657600"/>
            </a:xfrm>
            <a:custGeom>
              <a:avLst/>
              <a:gdLst>
                <a:gd name="connsiteX0" fmla="*/ 0 w 1613647"/>
                <a:gd name="connsiteY0" fmla="*/ 0 h 3657600"/>
                <a:gd name="connsiteX1" fmla="*/ 1613647 w 1613647"/>
                <a:gd name="connsiteY1" fmla="*/ 3012141 h 3657600"/>
                <a:gd name="connsiteX2" fmla="*/ 1573306 w 1613647"/>
                <a:gd name="connsiteY2" fmla="*/ 365760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3647" h="3657600">
                  <a:moveTo>
                    <a:pt x="0" y="0"/>
                  </a:moveTo>
                  <a:lnTo>
                    <a:pt x="1613647" y="3012141"/>
                  </a:lnTo>
                  <a:lnTo>
                    <a:pt x="1573306" y="3657600"/>
                  </a:lnTo>
                </a:path>
              </a:pathLst>
            </a:custGeom>
            <a:noFill/>
            <a:ln w="38100">
              <a:solidFill>
                <a:srgbClr val="355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560E5E-BA40-FE4B-B596-C980F0B3D989}"/>
              </a:ext>
            </a:extLst>
          </p:cNvPr>
          <p:cNvCxnSpPr/>
          <p:nvPr/>
        </p:nvCxnSpPr>
        <p:spPr>
          <a:xfrm flipV="1">
            <a:off x="7050584" y="1667479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89090C-AA07-3040-9767-57607B8E9886}"/>
              </a:ext>
            </a:extLst>
          </p:cNvPr>
          <p:cNvCxnSpPr/>
          <p:nvPr/>
        </p:nvCxnSpPr>
        <p:spPr>
          <a:xfrm>
            <a:off x="7050584" y="5068601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4D5C9E1-74DA-2441-97B9-A8E37D9F4912}"/>
              </a:ext>
            </a:extLst>
          </p:cNvPr>
          <p:cNvSpPr txBox="1"/>
          <p:nvPr/>
        </p:nvSpPr>
        <p:spPr>
          <a:xfrm>
            <a:off x="7463564" y="5522154"/>
            <a:ext cx="1104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Height (cms)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FB1DA4-4822-0342-B175-D8E22D3D6506}"/>
              </a:ext>
            </a:extLst>
          </p:cNvPr>
          <p:cNvSpPr txBox="1"/>
          <p:nvPr/>
        </p:nvSpPr>
        <p:spPr>
          <a:xfrm rot="16200000">
            <a:off x="5667165" y="3214151"/>
            <a:ext cx="1165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Weights (kgs)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6AD13A-E712-8644-ABC7-F943F99DCDCB}"/>
              </a:ext>
            </a:extLst>
          </p:cNvPr>
          <p:cNvGrpSpPr/>
          <p:nvPr/>
        </p:nvGrpSpPr>
        <p:grpSpPr>
          <a:xfrm>
            <a:off x="10040417" y="5023445"/>
            <a:ext cx="420308" cy="351131"/>
            <a:chOff x="6156779" y="4627205"/>
            <a:chExt cx="420308" cy="35113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27B4E2E-20C1-0C48-8EAF-C7DC6E61FD95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3CF502-5445-194C-BA46-491A3BEAC69C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CE7D69-8D68-7B4D-A971-371315906249}"/>
              </a:ext>
            </a:extLst>
          </p:cNvPr>
          <p:cNvGrpSpPr/>
          <p:nvPr/>
        </p:nvGrpSpPr>
        <p:grpSpPr>
          <a:xfrm>
            <a:off x="8579745" y="5023445"/>
            <a:ext cx="420308" cy="351131"/>
            <a:chOff x="6156779" y="4627205"/>
            <a:chExt cx="420308" cy="35113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FB8BE0C-7A0D-1A41-A598-09E488B44516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B75AAC-5166-E543-A94C-7A35B4093181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150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BA26B9-ACA3-8244-BF6D-9934FE9B8B03}"/>
              </a:ext>
            </a:extLst>
          </p:cNvPr>
          <p:cNvGrpSpPr/>
          <p:nvPr/>
        </p:nvGrpSpPr>
        <p:grpSpPr>
          <a:xfrm>
            <a:off x="6573831" y="1905918"/>
            <a:ext cx="527140" cy="276999"/>
            <a:chOff x="2690193" y="1509678"/>
            <a:chExt cx="527140" cy="27699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AEBE224-18AB-C247-9100-22E0925F30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8724C24-D5A3-464F-BEF1-79815518BAF0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41655C-5202-3B47-9949-86233B69040B}"/>
              </a:ext>
            </a:extLst>
          </p:cNvPr>
          <p:cNvGrpSpPr/>
          <p:nvPr/>
        </p:nvGrpSpPr>
        <p:grpSpPr>
          <a:xfrm>
            <a:off x="6573831" y="3229539"/>
            <a:ext cx="527140" cy="276999"/>
            <a:chOff x="2690193" y="1509678"/>
            <a:chExt cx="527140" cy="27699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1A9DC4-F1D0-FF4A-99C9-E83761B2D9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F6F1C46-AAF8-AD43-B93D-418C0C8B3D0B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350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7151AA8-3F0A-A543-A9C9-7DC523AA0B82}"/>
              </a:ext>
            </a:extLst>
          </p:cNvPr>
          <p:cNvGrpSpPr/>
          <p:nvPr/>
        </p:nvGrpSpPr>
        <p:grpSpPr>
          <a:xfrm>
            <a:off x="726626" y="1667479"/>
            <a:ext cx="4478370" cy="4162452"/>
            <a:chOff x="3174275" y="1744014"/>
            <a:chExt cx="4478370" cy="416245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0EDFC6F-22D1-D146-A4AB-2D4FF6B27B3A}"/>
                </a:ext>
              </a:extLst>
            </p:cNvPr>
            <p:cNvGrpSpPr/>
            <p:nvPr/>
          </p:nvGrpSpPr>
          <p:grpSpPr>
            <a:xfrm>
              <a:off x="3174275" y="1744014"/>
              <a:ext cx="4478370" cy="4162452"/>
              <a:chOff x="2212362" y="1271239"/>
              <a:chExt cx="4478370" cy="4162452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3D3ECAE-8CAB-E54C-A03D-8E0DEBCBD2DA}"/>
                  </a:ext>
                </a:extLst>
              </p:cNvPr>
              <p:cNvSpPr/>
              <p:nvPr/>
            </p:nvSpPr>
            <p:spPr>
              <a:xfrm rot="1086968">
                <a:off x="3149341" y="2060537"/>
                <a:ext cx="3188698" cy="301289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6C2CE338-AE69-D44A-BA8C-B0F76D5455C1}"/>
                  </a:ext>
                </a:extLst>
              </p:cNvPr>
              <p:cNvCxnSpPr/>
              <p:nvPr/>
            </p:nvCxnSpPr>
            <p:spPr>
              <a:xfrm flipV="1">
                <a:off x="3166946" y="1271239"/>
                <a:ext cx="0" cy="3401122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72B786FA-4ACF-D041-835C-78B0078FB3EA}"/>
                  </a:ext>
                </a:extLst>
              </p:cNvPr>
              <p:cNvCxnSpPr/>
              <p:nvPr/>
            </p:nvCxnSpPr>
            <p:spPr>
              <a:xfrm>
                <a:off x="3166946" y="4672361"/>
                <a:ext cx="3523786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81BD41C-FE2C-7143-A608-BC47B7103006}"/>
                  </a:ext>
                </a:extLst>
              </p:cNvPr>
              <p:cNvSpPr txBox="1"/>
              <p:nvPr/>
            </p:nvSpPr>
            <p:spPr>
              <a:xfrm>
                <a:off x="3579926" y="5125914"/>
                <a:ext cx="11047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Height (cms)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62B78E8-528F-7649-BB03-13CA0AC7A7C0}"/>
                  </a:ext>
                </a:extLst>
              </p:cNvPr>
              <p:cNvSpPr txBox="1"/>
              <p:nvPr/>
            </p:nvSpPr>
            <p:spPr>
              <a:xfrm rot="16200000">
                <a:off x="1783527" y="2817911"/>
                <a:ext cx="11654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Weights (kgs)</a:t>
                </a: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C60F428-33EF-AA4B-89DF-08B61A5727C9}"/>
                  </a:ext>
                </a:extLst>
              </p:cNvPr>
              <p:cNvGrpSpPr/>
              <p:nvPr/>
            </p:nvGrpSpPr>
            <p:grpSpPr>
              <a:xfrm>
                <a:off x="6156779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61FF4CDB-8F9D-5A47-AC1C-D70724E2B9CC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A2544463-0EF6-9440-90BF-9D1FDCAA501D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300</a:t>
                  </a: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600F940-BE25-184B-9AF0-8DF401676329}"/>
                  </a:ext>
                </a:extLst>
              </p:cNvPr>
              <p:cNvGrpSpPr/>
              <p:nvPr/>
            </p:nvGrpSpPr>
            <p:grpSpPr>
              <a:xfrm>
                <a:off x="4696107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CFDC590B-FE8C-F748-88F8-F2DF3011A94C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1BDCBDF-405B-7F47-8D7D-124F7A6CCD83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150</a:t>
                  </a: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643CB4C-9AF9-3C40-91D9-DBDB76427BE1}"/>
                  </a:ext>
                </a:extLst>
              </p:cNvPr>
              <p:cNvGrpSpPr/>
              <p:nvPr/>
            </p:nvGrpSpPr>
            <p:grpSpPr>
              <a:xfrm>
                <a:off x="2690193" y="1509678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936F5A03-71A8-4042-BA47-640206CC01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B3281F81-5913-834B-A2E1-3DFB21FE25F2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700</a:t>
                  </a: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746301D5-F33B-DB42-8384-0F95BBF3B29A}"/>
                  </a:ext>
                </a:extLst>
              </p:cNvPr>
              <p:cNvGrpSpPr/>
              <p:nvPr/>
            </p:nvGrpSpPr>
            <p:grpSpPr>
              <a:xfrm>
                <a:off x="2690193" y="2833299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C40E4B8-037D-0946-A543-0EB4424854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B9D0DF42-D5C0-574C-B02E-72995955B9ED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350</a:t>
                  </a:r>
                </a:p>
              </p:txBody>
            </p:sp>
          </p:grp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0BC79CC-1B74-784A-88D4-51AD55E2F4A2}"/>
                </a:ext>
              </a:extLst>
            </p:cNvPr>
            <p:cNvCxnSpPr>
              <a:cxnSpLocks/>
            </p:cNvCxnSpPr>
            <p:nvPr/>
          </p:nvCxnSpPr>
          <p:spPr>
            <a:xfrm>
              <a:off x="5868174" y="5145136"/>
              <a:ext cx="0" cy="5486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1738FF-BEED-6D4F-A8ED-8D999DBC0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really happening….</a:t>
            </a:r>
          </a:p>
        </p:txBody>
      </p:sp>
    </p:spTree>
    <p:extLst>
      <p:ext uri="{BB962C8B-B14F-4D97-AF65-F5344CB8AC3E}">
        <p14:creationId xmlns:p14="http://schemas.microsoft.com/office/powerpoint/2010/main" val="315836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D8F4299-723F-ED4B-8C82-32DEDBCFAB11}"/>
              </a:ext>
            </a:extLst>
          </p:cNvPr>
          <p:cNvGrpSpPr/>
          <p:nvPr/>
        </p:nvGrpSpPr>
        <p:grpSpPr>
          <a:xfrm>
            <a:off x="6640285" y="2036781"/>
            <a:ext cx="3953435" cy="3845859"/>
            <a:chOff x="2756647" y="1640541"/>
            <a:chExt cx="3953435" cy="3845859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F82D93C-EA52-044B-BC1A-A453862B8F2C}"/>
                </a:ext>
              </a:extLst>
            </p:cNvPr>
            <p:cNvSpPr/>
            <p:nvPr/>
          </p:nvSpPr>
          <p:spPr>
            <a:xfrm>
              <a:off x="2756647" y="1640541"/>
              <a:ext cx="2541494" cy="3644153"/>
            </a:xfrm>
            <a:custGeom>
              <a:avLst/>
              <a:gdLst>
                <a:gd name="connsiteX0" fmla="*/ 914400 w 2541494"/>
                <a:gd name="connsiteY0" fmla="*/ 0 h 3644153"/>
                <a:gd name="connsiteX1" fmla="*/ 0 w 2541494"/>
                <a:gd name="connsiteY1" fmla="*/ 2837330 h 3644153"/>
                <a:gd name="connsiteX2" fmla="*/ 2528047 w 2541494"/>
                <a:gd name="connsiteY2" fmla="*/ 3644153 h 3644153"/>
                <a:gd name="connsiteX3" fmla="*/ 2541494 w 2541494"/>
                <a:gd name="connsiteY3" fmla="*/ 3012141 h 3644153"/>
                <a:gd name="connsiteX4" fmla="*/ 914400 w 2541494"/>
                <a:gd name="connsiteY4" fmla="*/ 0 h 364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1494" h="3644153">
                  <a:moveTo>
                    <a:pt x="914400" y="0"/>
                  </a:moveTo>
                  <a:lnTo>
                    <a:pt x="0" y="2837330"/>
                  </a:lnTo>
                  <a:lnTo>
                    <a:pt x="2528047" y="3644153"/>
                  </a:lnTo>
                  <a:lnTo>
                    <a:pt x="2541494" y="3012141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3FD0640-19E0-4947-B056-A1DC16F36C68}"/>
                </a:ext>
              </a:extLst>
            </p:cNvPr>
            <p:cNvSpPr/>
            <p:nvPr/>
          </p:nvSpPr>
          <p:spPr>
            <a:xfrm>
              <a:off x="3724835" y="1653988"/>
              <a:ext cx="2985247" cy="3832412"/>
            </a:xfrm>
            <a:custGeom>
              <a:avLst/>
              <a:gdLst>
                <a:gd name="connsiteX0" fmla="*/ 0 w 2985247"/>
                <a:gd name="connsiteY0" fmla="*/ 0 h 3832412"/>
                <a:gd name="connsiteX1" fmla="*/ 1627094 w 2985247"/>
                <a:gd name="connsiteY1" fmla="*/ 3052483 h 3832412"/>
                <a:gd name="connsiteX2" fmla="*/ 1627094 w 2985247"/>
                <a:gd name="connsiteY2" fmla="*/ 3657600 h 3832412"/>
                <a:gd name="connsiteX3" fmla="*/ 2057400 w 2985247"/>
                <a:gd name="connsiteY3" fmla="*/ 3832412 h 3832412"/>
                <a:gd name="connsiteX4" fmla="*/ 2985247 w 2985247"/>
                <a:gd name="connsiteY4" fmla="*/ 981636 h 3832412"/>
                <a:gd name="connsiteX5" fmla="*/ 0 w 2985247"/>
                <a:gd name="connsiteY5" fmla="*/ 0 h 38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5247" h="3832412">
                  <a:moveTo>
                    <a:pt x="0" y="0"/>
                  </a:moveTo>
                  <a:lnTo>
                    <a:pt x="1627094" y="3052483"/>
                  </a:lnTo>
                  <a:lnTo>
                    <a:pt x="1627094" y="3657600"/>
                  </a:lnTo>
                  <a:lnTo>
                    <a:pt x="2057400" y="3832412"/>
                  </a:lnTo>
                  <a:lnTo>
                    <a:pt x="2985247" y="981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219A31A-5B1A-2C43-853D-5D284E61BB2C}"/>
                </a:ext>
              </a:extLst>
            </p:cNvPr>
            <p:cNvSpPr/>
            <p:nvPr/>
          </p:nvSpPr>
          <p:spPr>
            <a:xfrm>
              <a:off x="3711388" y="1653988"/>
              <a:ext cx="1613647" cy="3657600"/>
            </a:xfrm>
            <a:custGeom>
              <a:avLst/>
              <a:gdLst>
                <a:gd name="connsiteX0" fmla="*/ 0 w 1613647"/>
                <a:gd name="connsiteY0" fmla="*/ 0 h 3657600"/>
                <a:gd name="connsiteX1" fmla="*/ 1613647 w 1613647"/>
                <a:gd name="connsiteY1" fmla="*/ 3012141 h 3657600"/>
                <a:gd name="connsiteX2" fmla="*/ 1573306 w 1613647"/>
                <a:gd name="connsiteY2" fmla="*/ 365760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3647" h="3657600">
                  <a:moveTo>
                    <a:pt x="0" y="0"/>
                  </a:moveTo>
                  <a:lnTo>
                    <a:pt x="1613647" y="3012141"/>
                  </a:lnTo>
                  <a:lnTo>
                    <a:pt x="1573306" y="3657600"/>
                  </a:lnTo>
                </a:path>
              </a:pathLst>
            </a:custGeom>
            <a:noFill/>
            <a:ln w="38100">
              <a:solidFill>
                <a:srgbClr val="355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560E5E-BA40-FE4B-B596-C980F0B3D989}"/>
              </a:ext>
            </a:extLst>
          </p:cNvPr>
          <p:cNvCxnSpPr/>
          <p:nvPr/>
        </p:nvCxnSpPr>
        <p:spPr>
          <a:xfrm flipV="1">
            <a:off x="7050584" y="1667479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89090C-AA07-3040-9767-57607B8E9886}"/>
              </a:ext>
            </a:extLst>
          </p:cNvPr>
          <p:cNvCxnSpPr/>
          <p:nvPr/>
        </p:nvCxnSpPr>
        <p:spPr>
          <a:xfrm>
            <a:off x="7050584" y="5068601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4D5C9E1-74DA-2441-97B9-A8E37D9F4912}"/>
              </a:ext>
            </a:extLst>
          </p:cNvPr>
          <p:cNvSpPr txBox="1"/>
          <p:nvPr/>
        </p:nvSpPr>
        <p:spPr>
          <a:xfrm>
            <a:off x="7463564" y="5522154"/>
            <a:ext cx="1104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Height (cms)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FB1DA4-4822-0342-B175-D8E22D3D6506}"/>
              </a:ext>
            </a:extLst>
          </p:cNvPr>
          <p:cNvSpPr txBox="1"/>
          <p:nvPr/>
        </p:nvSpPr>
        <p:spPr>
          <a:xfrm rot="16200000">
            <a:off x="5667165" y="3214151"/>
            <a:ext cx="1165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Weights (kgs)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6AD13A-E712-8644-ABC7-F943F99DCDCB}"/>
              </a:ext>
            </a:extLst>
          </p:cNvPr>
          <p:cNvGrpSpPr/>
          <p:nvPr/>
        </p:nvGrpSpPr>
        <p:grpSpPr>
          <a:xfrm>
            <a:off x="10040417" y="5023445"/>
            <a:ext cx="420308" cy="351131"/>
            <a:chOff x="6156779" y="4627205"/>
            <a:chExt cx="420308" cy="35113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27B4E2E-20C1-0C48-8EAF-C7DC6E61FD95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3CF502-5445-194C-BA46-491A3BEAC69C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CE7D69-8D68-7B4D-A971-371315906249}"/>
              </a:ext>
            </a:extLst>
          </p:cNvPr>
          <p:cNvGrpSpPr/>
          <p:nvPr/>
        </p:nvGrpSpPr>
        <p:grpSpPr>
          <a:xfrm>
            <a:off x="8579745" y="5023445"/>
            <a:ext cx="420308" cy="351131"/>
            <a:chOff x="6156779" y="4627205"/>
            <a:chExt cx="420308" cy="35113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FB8BE0C-7A0D-1A41-A598-09E488B44516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B75AAC-5166-E543-A94C-7A35B4093181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150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BA26B9-ACA3-8244-BF6D-9934FE9B8B03}"/>
              </a:ext>
            </a:extLst>
          </p:cNvPr>
          <p:cNvGrpSpPr/>
          <p:nvPr/>
        </p:nvGrpSpPr>
        <p:grpSpPr>
          <a:xfrm>
            <a:off x="6573831" y="1905918"/>
            <a:ext cx="527140" cy="276999"/>
            <a:chOff x="2690193" y="1509678"/>
            <a:chExt cx="527140" cy="27699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AEBE224-18AB-C247-9100-22E0925F30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8724C24-D5A3-464F-BEF1-79815518BAF0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41655C-5202-3B47-9949-86233B69040B}"/>
              </a:ext>
            </a:extLst>
          </p:cNvPr>
          <p:cNvGrpSpPr/>
          <p:nvPr/>
        </p:nvGrpSpPr>
        <p:grpSpPr>
          <a:xfrm>
            <a:off x="6573831" y="3229539"/>
            <a:ext cx="527140" cy="276999"/>
            <a:chOff x="2690193" y="1509678"/>
            <a:chExt cx="527140" cy="27699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1A9DC4-F1D0-FF4A-99C9-E83761B2D9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F6F1C46-AAF8-AD43-B93D-418C0C8B3D0B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350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1738FF-BEED-6D4F-A8ED-8D999DBC0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by side comparison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12F5086-BF7B-2649-A435-D6ADE0B421EA}"/>
              </a:ext>
            </a:extLst>
          </p:cNvPr>
          <p:cNvGrpSpPr/>
          <p:nvPr/>
        </p:nvGrpSpPr>
        <p:grpSpPr>
          <a:xfrm>
            <a:off x="408223" y="1690688"/>
            <a:ext cx="4511167" cy="4223269"/>
            <a:chOff x="2212362" y="1271239"/>
            <a:chExt cx="4511167" cy="422326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FE30955-3AF0-4A4F-B762-74DE45F527E2}"/>
                </a:ext>
              </a:extLst>
            </p:cNvPr>
            <p:cNvSpPr/>
            <p:nvPr/>
          </p:nvSpPr>
          <p:spPr>
            <a:xfrm rot="1086968">
              <a:off x="3149341" y="2060537"/>
              <a:ext cx="3188698" cy="3012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18C55FE-2785-5745-904D-8B51BFEEF8DD}"/>
                </a:ext>
              </a:extLst>
            </p:cNvPr>
            <p:cNvCxnSpPr/>
            <p:nvPr/>
          </p:nvCxnSpPr>
          <p:spPr>
            <a:xfrm flipV="1">
              <a:off x="3166946" y="127123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7B9BF25B-0331-DF43-B87B-EEECEA6CFEBE}"/>
                </a:ext>
              </a:extLst>
            </p:cNvPr>
            <p:cNvCxnSpPr/>
            <p:nvPr/>
          </p:nvCxnSpPr>
          <p:spPr>
            <a:xfrm>
              <a:off x="3166946" y="467236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CEE1809-2B2A-DC47-91A2-109656D00A8C}"/>
                </a:ext>
              </a:extLst>
            </p:cNvPr>
            <p:cNvSpPr txBox="1"/>
            <p:nvPr/>
          </p:nvSpPr>
          <p:spPr>
            <a:xfrm>
              <a:off x="3579926" y="5125914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03FF792-DD49-6140-BF59-CBC2F47FE9A6}"/>
                </a:ext>
              </a:extLst>
            </p:cNvPr>
            <p:cNvSpPr txBox="1"/>
            <p:nvPr/>
          </p:nvSpPr>
          <p:spPr>
            <a:xfrm rot="16200000">
              <a:off x="1783527" y="281791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5841EB9-2217-2F49-BD53-C5658C2F39FE}"/>
                </a:ext>
              </a:extLst>
            </p:cNvPr>
            <p:cNvGrpSpPr/>
            <p:nvPr/>
          </p:nvGrpSpPr>
          <p:grpSpPr>
            <a:xfrm>
              <a:off x="6156779" y="4627205"/>
              <a:ext cx="420308" cy="351131"/>
              <a:chOff x="6156779" y="4627205"/>
              <a:chExt cx="420308" cy="351131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FD332E1B-C389-3F48-A01A-7B4F37C98808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3684D05-D9BF-1A4C-BE6C-83C968A3CC9E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249EB3E-AB00-D348-B814-095046311C41}"/>
                </a:ext>
              </a:extLst>
            </p:cNvPr>
            <p:cNvGrpSpPr/>
            <p:nvPr/>
          </p:nvGrpSpPr>
          <p:grpSpPr>
            <a:xfrm>
              <a:off x="4696107" y="4627205"/>
              <a:ext cx="420308" cy="351131"/>
              <a:chOff x="6156779" y="4627205"/>
              <a:chExt cx="420308" cy="351131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3E91DD0-0843-C446-AAFB-20DDD9D3F8F1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7A3CAD6-2ABA-1240-B65D-68EF10EF6C2F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2E48BD7-4572-6346-9467-360410128360}"/>
                </a:ext>
              </a:extLst>
            </p:cNvPr>
            <p:cNvGrpSpPr/>
            <p:nvPr/>
          </p:nvGrpSpPr>
          <p:grpSpPr>
            <a:xfrm>
              <a:off x="2690193" y="1509678"/>
              <a:ext cx="527140" cy="276999"/>
              <a:chOff x="2690193" y="1509678"/>
              <a:chExt cx="527140" cy="276999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BEA5C027-A343-D54F-91E6-E6A3ACA225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390A922-1C5B-7244-8909-1B966B3CAF38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034768F-0941-6742-ACE0-6CD04B723814}"/>
                </a:ext>
              </a:extLst>
            </p:cNvPr>
            <p:cNvGrpSpPr/>
            <p:nvPr/>
          </p:nvGrpSpPr>
          <p:grpSpPr>
            <a:xfrm>
              <a:off x="2690193" y="2833299"/>
              <a:ext cx="527140" cy="276999"/>
              <a:chOff x="2690193" y="1509678"/>
              <a:chExt cx="527140" cy="276999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4711D955-B336-B449-A1EA-BCE0442D5F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E6959F13-6DB4-F14B-9A52-E1A4289E96EF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CF8FC5C6-2D41-0843-8FFF-B1CA8A933A36}"/>
                </a:ext>
              </a:extLst>
            </p:cNvPr>
            <p:cNvSpPr/>
            <p:nvPr/>
          </p:nvSpPr>
          <p:spPr>
            <a:xfrm>
              <a:off x="3186953" y="1653988"/>
              <a:ext cx="2138082" cy="3025588"/>
            </a:xfrm>
            <a:custGeom>
              <a:avLst/>
              <a:gdLst>
                <a:gd name="connsiteX0" fmla="*/ 524435 w 2138082"/>
                <a:gd name="connsiteY0" fmla="*/ 0 h 3025588"/>
                <a:gd name="connsiteX1" fmla="*/ 0 w 2138082"/>
                <a:gd name="connsiteY1" fmla="*/ 1573306 h 3025588"/>
                <a:gd name="connsiteX2" fmla="*/ 0 w 2138082"/>
                <a:gd name="connsiteY2" fmla="*/ 3025588 h 3025588"/>
                <a:gd name="connsiteX3" fmla="*/ 2138082 w 2138082"/>
                <a:gd name="connsiteY3" fmla="*/ 3012141 h 3025588"/>
                <a:gd name="connsiteX4" fmla="*/ 524435 w 2138082"/>
                <a:gd name="connsiteY4" fmla="*/ 0 h 3025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8082" h="3025588">
                  <a:moveTo>
                    <a:pt x="524435" y="0"/>
                  </a:moveTo>
                  <a:lnTo>
                    <a:pt x="0" y="1573306"/>
                  </a:lnTo>
                  <a:lnTo>
                    <a:pt x="0" y="3025588"/>
                  </a:lnTo>
                  <a:lnTo>
                    <a:pt x="2138082" y="3012141"/>
                  </a:lnTo>
                  <a:lnTo>
                    <a:pt x="524435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698ECDC-F706-E24C-8581-B18CF8BAEFEC}"/>
                </a:ext>
              </a:extLst>
            </p:cNvPr>
            <p:cNvSpPr/>
            <p:nvPr/>
          </p:nvSpPr>
          <p:spPr>
            <a:xfrm>
              <a:off x="3751729" y="1640541"/>
              <a:ext cx="2971800" cy="3039035"/>
            </a:xfrm>
            <a:custGeom>
              <a:avLst/>
              <a:gdLst>
                <a:gd name="connsiteX0" fmla="*/ 0 w 2971800"/>
                <a:gd name="connsiteY0" fmla="*/ 0 h 3039035"/>
                <a:gd name="connsiteX1" fmla="*/ 2971800 w 2971800"/>
                <a:gd name="connsiteY1" fmla="*/ 995083 h 3039035"/>
                <a:gd name="connsiteX2" fmla="*/ 2312895 w 2971800"/>
                <a:gd name="connsiteY2" fmla="*/ 3039035 h 3039035"/>
                <a:gd name="connsiteX3" fmla="*/ 1586753 w 2971800"/>
                <a:gd name="connsiteY3" fmla="*/ 3039035 h 3039035"/>
                <a:gd name="connsiteX4" fmla="*/ 0 w 2971800"/>
                <a:gd name="connsiteY4" fmla="*/ 0 h 303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1800" h="3039035">
                  <a:moveTo>
                    <a:pt x="0" y="0"/>
                  </a:moveTo>
                  <a:lnTo>
                    <a:pt x="2971800" y="995083"/>
                  </a:lnTo>
                  <a:lnTo>
                    <a:pt x="2312895" y="3039035"/>
                  </a:lnTo>
                  <a:lnTo>
                    <a:pt x="1586753" y="30390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E36E654-BD48-0148-B096-AD36185A4614}"/>
                </a:ext>
              </a:extLst>
            </p:cNvPr>
            <p:cNvCxnSpPr>
              <a:cxnSpLocks/>
            </p:cNvCxnSpPr>
            <p:nvPr/>
          </p:nvCxnSpPr>
          <p:spPr>
            <a:xfrm>
              <a:off x="3711388" y="1639460"/>
              <a:ext cx="2070847" cy="3855048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Explosion 2 5">
            <a:extLst>
              <a:ext uri="{FF2B5EF4-FFF2-40B4-BE49-F238E27FC236}">
                <a16:creationId xmlns:a16="http://schemas.microsoft.com/office/drawing/2014/main" id="{75263FCC-9B9B-E340-95DA-BD3F6884324D}"/>
              </a:ext>
            </a:extLst>
          </p:cNvPr>
          <p:cNvSpPr/>
          <p:nvPr/>
        </p:nvSpPr>
        <p:spPr>
          <a:xfrm>
            <a:off x="7802880" y="365125"/>
            <a:ext cx="4008120" cy="1841001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Non-linear map</a:t>
            </a:r>
          </a:p>
        </p:txBody>
      </p:sp>
    </p:spTree>
    <p:extLst>
      <p:ext uri="{BB962C8B-B14F-4D97-AF65-F5344CB8AC3E}">
        <p14:creationId xmlns:p14="http://schemas.microsoft.com/office/powerpoint/2010/main" val="323220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5750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6EBC-74FD-C34A-BEBA-D7F0D9C15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exercise to do at home (if you so choose)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DC8E6-2D09-1648-AA3A-04DFF055D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0448"/>
            <a:ext cx="12192000" cy="24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44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5FDDC-E7CB-4C4A-A86B-53BB893D7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reader volunteer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43DFA-58AF-8A4F-AA93-7FE561FC3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135" y="2136775"/>
            <a:ext cx="578773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58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86ABECC-92F1-6246-9482-EAC436142DC9}"/>
              </a:ext>
            </a:extLst>
          </p:cNvPr>
          <p:cNvGrpSpPr>
            <a:grpSpLocks noChangeAspect="1"/>
          </p:cNvGrpSpPr>
          <p:nvPr/>
        </p:nvGrpSpPr>
        <p:grpSpPr>
          <a:xfrm>
            <a:off x="3538396" y="2504697"/>
            <a:ext cx="2239185" cy="2081226"/>
            <a:chOff x="2212362" y="1271239"/>
            <a:chExt cx="4478370" cy="416245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69E9939-7F40-054F-8754-076FBF742B51}"/>
                </a:ext>
              </a:extLst>
            </p:cNvPr>
            <p:cNvSpPr/>
            <p:nvPr/>
          </p:nvSpPr>
          <p:spPr>
            <a:xfrm rot="1086968">
              <a:off x="3149341" y="2060537"/>
              <a:ext cx="3188698" cy="3012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7560E5E-BA40-FE4B-B596-C980F0B3D989}"/>
                </a:ext>
              </a:extLst>
            </p:cNvPr>
            <p:cNvCxnSpPr/>
            <p:nvPr/>
          </p:nvCxnSpPr>
          <p:spPr>
            <a:xfrm flipV="1">
              <a:off x="3166946" y="127123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89090C-AA07-3040-9767-57607B8E9886}"/>
                </a:ext>
              </a:extLst>
            </p:cNvPr>
            <p:cNvCxnSpPr/>
            <p:nvPr/>
          </p:nvCxnSpPr>
          <p:spPr>
            <a:xfrm>
              <a:off x="3166946" y="467236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D5C9E1-74DA-2441-97B9-A8E37D9F4912}"/>
                </a:ext>
              </a:extLst>
            </p:cNvPr>
            <p:cNvSpPr txBox="1"/>
            <p:nvPr/>
          </p:nvSpPr>
          <p:spPr>
            <a:xfrm>
              <a:off x="3579926" y="5125914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FB1DA4-4822-0342-B175-D8E22D3D6506}"/>
                </a:ext>
              </a:extLst>
            </p:cNvPr>
            <p:cNvSpPr txBox="1"/>
            <p:nvPr/>
          </p:nvSpPr>
          <p:spPr>
            <a:xfrm rot="16200000">
              <a:off x="1783527" y="281791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6AD13A-E712-8644-ABC7-F943F99DCDCB}"/>
                </a:ext>
              </a:extLst>
            </p:cNvPr>
            <p:cNvGrpSpPr/>
            <p:nvPr/>
          </p:nvGrpSpPr>
          <p:grpSpPr>
            <a:xfrm>
              <a:off x="6156779" y="4627205"/>
              <a:ext cx="420308" cy="351131"/>
              <a:chOff x="6156779" y="4627205"/>
              <a:chExt cx="420308" cy="35113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27B4E2E-20C1-0C48-8EAF-C7DC6E61FD95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CF502-5445-194C-BA46-491A3BEAC69C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CE7D69-8D68-7B4D-A971-371315906249}"/>
                </a:ext>
              </a:extLst>
            </p:cNvPr>
            <p:cNvGrpSpPr/>
            <p:nvPr/>
          </p:nvGrpSpPr>
          <p:grpSpPr>
            <a:xfrm>
              <a:off x="4696107" y="4627205"/>
              <a:ext cx="420308" cy="351131"/>
              <a:chOff x="6156779" y="4627205"/>
              <a:chExt cx="420308" cy="35113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FB8BE0C-7A0D-1A41-A598-09E488B44516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AB75AAC-5166-E543-A94C-7A35B409318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BA26B9-ACA3-8244-BF6D-9934FE9B8B03}"/>
                </a:ext>
              </a:extLst>
            </p:cNvPr>
            <p:cNvGrpSpPr/>
            <p:nvPr/>
          </p:nvGrpSpPr>
          <p:grpSpPr>
            <a:xfrm>
              <a:off x="2690193" y="1509678"/>
              <a:ext cx="527140" cy="276999"/>
              <a:chOff x="2690193" y="1509678"/>
              <a:chExt cx="527140" cy="276999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AEBE224-18AB-C247-9100-22E0925F30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724C24-D5A3-464F-BEF1-79815518BAF0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F41655C-5202-3B47-9949-86233B69040B}"/>
                </a:ext>
              </a:extLst>
            </p:cNvPr>
            <p:cNvGrpSpPr/>
            <p:nvPr/>
          </p:nvGrpSpPr>
          <p:grpSpPr>
            <a:xfrm>
              <a:off x="2690193" y="2833299"/>
              <a:ext cx="527140" cy="276999"/>
              <a:chOff x="2690193" y="1509678"/>
              <a:chExt cx="527140" cy="276999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21A9DC4-F1D0-FF4A-99C9-E83761B2D9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6F1C46-AAF8-AD43-B93D-418C0C8B3D0B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9DAA901-E7D9-8F4B-86F0-6C694F2F39C8}"/>
              </a:ext>
            </a:extLst>
          </p:cNvPr>
          <p:cNvGrpSpPr>
            <a:grpSpLocks noChangeAspect="1"/>
          </p:cNvGrpSpPr>
          <p:nvPr/>
        </p:nvGrpSpPr>
        <p:grpSpPr>
          <a:xfrm>
            <a:off x="213591" y="2504697"/>
            <a:ext cx="2239186" cy="2087950"/>
            <a:chOff x="2212362" y="1271239"/>
            <a:chExt cx="4478370" cy="4175899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8A80131-95D1-3546-ADCC-EBFB78652B0D}"/>
                </a:ext>
              </a:extLst>
            </p:cNvPr>
            <p:cNvCxnSpPr/>
            <p:nvPr/>
          </p:nvCxnSpPr>
          <p:spPr>
            <a:xfrm flipV="1">
              <a:off x="3166946" y="127123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A400BD8-424A-024C-AC8C-9942AC961984}"/>
                </a:ext>
              </a:extLst>
            </p:cNvPr>
            <p:cNvCxnSpPr/>
            <p:nvPr/>
          </p:nvCxnSpPr>
          <p:spPr>
            <a:xfrm>
              <a:off x="3166946" y="467236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90AB65-644C-1440-B8D1-AB06BF2C08C4}"/>
                </a:ext>
              </a:extLst>
            </p:cNvPr>
            <p:cNvSpPr txBox="1"/>
            <p:nvPr/>
          </p:nvSpPr>
          <p:spPr>
            <a:xfrm>
              <a:off x="4359852" y="5139361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DF08462-7664-884D-A287-EC93FCDA7B4C}"/>
                </a:ext>
              </a:extLst>
            </p:cNvPr>
            <p:cNvSpPr txBox="1"/>
            <p:nvPr/>
          </p:nvSpPr>
          <p:spPr>
            <a:xfrm rot="16200000">
              <a:off x="1783527" y="281791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CE67E8E-51D4-0C46-AD8B-46715A6B0FC6}"/>
                </a:ext>
              </a:extLst>
            </p:cNvPr>
            <p:cNvGrpSpPr/>
            <p:nvPr/>
          </p:nvGrpSpPr>
          <p:grpSpPr>
            <a:xfrm>
              <a:off x="6156779" y="4627205"/>
              <a:ext cx="420308" cy="351131"/>
              <a:chOff x="6156779" y="4627205"/>
              <a:chExt cx="420308" cy="351131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9023470-B469-E346-A36C-BA81A9482823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74580B6-7599-9B4D-9464-27D8880DC9BA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806BDFB-E0EE-F148-9F72-387DCA459E02}"/>
                </a:ext>
              </a:extLst>
            </p:cNvPr>
            <p:cNvGrpSpPr/>
            <p:nvPr/>
          </p:nvGrpSpPr>
          <p:grpSpPr>
            <a:xfrm>
              <a:off x="4696107" y="4627205"/>
              <a:ext cx="420308" cy="351131"/>
              <a:chOff x="6156779" y="4627205"/>
              <a:chExt cx="420308" cy="351131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E721455-FD43-3C4A-B05A-005A59053E8C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3AA2BA-3440-A344-9BCF-293716984C33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E9C4539-1C75-1746-B0FD-05D71566B979}"/>
                </a:ext>
              </a:extLst>
            </p:cNvPr>
            <p:cNvGrpSpPr/>
            <p:nvPr/>
          </p:nvGrpSpPr>
          <p:grpSpPr>
            <a:xfrm>
              <a:off x="2690193" y="1509678"/>
              <a:ext cx="527140" cy="276999"/>
              <a:chOff x="2690193" y="1509678"/>
              <a:chExt cx="527140" cy="276999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E3A1F7E-C1A8-B649-8D5E-FB4F5258C2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830FEB8-543C-F24D-B5A5-FE5DB6D0E073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88F8987-DEE9-F949-B1AF-1E0DA869BA01}"/>
                </a:ext>
              </a:extLst>
            </p:cNvPr>
            <p:cNvGrpSpPr/>
            <p:nvPr/>
          </p:nvGrpSpPr>
          <p:grpSpPr>
            <a:xfrm>
              <a:off x="2690193" y="2833299"/>
              <a:ext cx="527140" cy="276999"/>
              <a:chOff x="2690193" y="1509678"/>
              <a:chExt cx="527140" cy="276999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2EAC169-21CB-F548-9B1A-A4BB4723B1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AF3AD74-5764-F74C-AAC1-41E79D656AD8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4E66AFB-7EAF-A744-82C8-25425DF8A752}"/>
                </a:ext>
              </a:extLst>
            </p:cNvPr>
            <p:cNvSpPr/>
            <p:nvPr/>
          </p:nvSpPr>
          <p:spPr>
            <a:xfrm>
              <a:off x="3191683" y="1634731"/>
              <a:ext cx="3188698" cy="3012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1" name="Right Arrow 50">
            <a:extLst>
              <a:ext uri="{FF2B5EF4-FFF2-40B4-BE49-F238E27FC236}">
                <a16:creationId xmlns:a16="http://schemas.microsoft.com/office/drawing/2014/main" id="{8CCCED59-D22D-524C-9CB4-C77189C11CD3}"/>
              </a:ext>
            </a:extLst>
          </p:cNvPr>
          <p:cNvSpPr>
            <a:spLocks noChangeAspect="1"/>
          </p:cNvSpPr>
          <p:nvPr/>
        </p:nvSpPr>
        <p:spPr>
          <a:xfrm>
            <a:off x="2397235" y="4772737"/>
            <a:ext cx="1100154" cy="72401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Linear Transform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F3C9AB-1E81-CF46-B38E-A94F433A4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so “deep” about this?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3083E29-0788-4147-A8D4-68C9B102BA4F}"/>
              </a:ext>
            </a:extLst>
          </p:cNvPr>
          <p:cNvGrpSpPr>
            <a:grpSpLocks noChangeAspect="1"/>
          </p:cNvGrpSpPr>
          <p:nvPr/>
        </p:nvGrpSpPr>
        <p:grpSpPr>
          <a:xfrm>
            <a:off x="6526264" y="2399053"/>
            <a:ext cx="2250463" cy="2081226"/>
            <a:chOff x="6834945" y="1880014"/>
            <a:chExt cx="4500926" cy="416245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F5EA73C-446F-774C-9E3F-6E0EB8061F0C}"/>
                </a:ext>
              </a:extLst>
            </p:cNvPr>
            <p:cNvGrpSpPr/>
            <p:nvPr/>
          </p:nvGrpSpPr>
          <p:grpSpPr>
            <a:xfrm>
              <a:off x="6834945" y="1880014"/>
              <a:ext cx="4478370" cy="4162452"/>
              <a:chOff x="6834945" y="1880014"/>
              <a:chExt cx="4478370" cy="416245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AE75232-A43F-6B45-BBB7-49BEA0E87AC9}"/>
                  </a:ext>
                </a:extLst>
              </p:cNvPr>
              <p:cNvSpPr/>
              <p:nvPr/>
            </p:nvSpPr>
            <p:spPr>
              <a:xfrm rot="1086968">
                <a:off x="7771924" y="2669312"/>
                <a:ext cx="3188698" cy="301289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3DD94C0B-ECE2-DE44-83D2-3D74FCE298CE}"/>
                  </a:ext>
                </a:extLst>
              </p:cNvPr>
              <p:cNvCxnSpPr/>
              <p:nvPr/>
            </p:nvCxnSpPr>
            <p:spPr>
              <a:xfrm flipV="1">
                <a:off x="7789529" y="1880014"/>
                <a:ext cx="0" cy="3401122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7D16EC86-08AE-9342-A349-DDD0DA3F9984}"/>
                  </a:ext>
                </a:extLst>
              </p:cNvPr>
              <p:cNvCxnSpPr/>
              <p:nvPr/>
            </p:nvCxnSpPr>
            <p:spPr>
              <a:xfrm>
                <a:off x="7789529" y="5281136"/>
                <a:ext cx="3523786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2F0EE16-A5A5-4144-B3F1-6E22ED658F44}"/>
                  </a:ext>
                </a:extLst>
              </p:cNvPr>
              <p:cNvSpPr txBox="1"/>
              <p:nvPr/>
            </p:nvSpPr>
            <p:spPr>
              <a:xfrm>
                <a:off x="8202509" y="5734689"/>
                <a:ext cx="11047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Height (cms)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C6F133D-D44B-F642-ABF7-39724E25643A}"/>
                  </a:ext>
                </a:extLst>
              </p:cNvPr>
              <p:cNvSpPr txBox="1"/>
              <p:nvPr/>
            </p:nvSpPr>
            <p:spPr>
              <a:xfrm rot="16200000">
                <a:off x="6406110" y="3426686"/>
                <a:ext cx="11654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Weights (kgs)</a:t>
                </a:r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A3885C38-A8A5-544F-BEE8-BAFA5E0951F6}"/>
                  </a:ext>
                </a:extLst>
              </p:cNvPr>
              <p:cNvGrpSpPr/>
              <p:nvPr/>
            </p:nvGrpSpPr>
            <p:grpSpPr>
              <a:xfrm>
                <a:off x="10779362" y="5235980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B5DE75E8-774C-A84C-892A-485ADAE2B08D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CCF029D8-BD8F-024A-A00C-B54122FACF35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300</a:t>
                  </a: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2F4F3393-D094-624C-AE4E-57745B0354BE}"/>
                  </a:ext>
                </a:extLst>
              </p:cNvPr>
              <p:cNvGrpSpPr/>
              <p:nvPr/>
            </p:nvGrpSpPr>
            <p:grpSpPr>
              <a:xfrm>
                <a:off x="9318690" y="5235980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59FEB697-10DF-5C45-B7C1-FCA3B535D12C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AD4BDB1-8FEE-DE43-8384-06E8F1AE01F7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150</a:t>
                  </a: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EB106B8F-C35A-A744-ABFF-A0872CF1351D}"/>
                  </a:ext>
                </a:extLst>
              </p:cNvPr>
              <p:cNvGrpSpPr/>
              <p:nvPr/>
            </p:nvGrpSpPr>
            <p:grpSpPr>
              <a:xfrm>
                <a:off x="7312776" y="2118453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AD928E05-69F2-F042-9163-2AED6B977F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F663BB0D-E618-6D43-BB4E-F4FC3136E17B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700</a:t>
                  </a: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D61C39D9-CA4F-6D47-8BB9-D90394018984}"/>
                  </a:ext>
                </a:extLst>
              </p:cNvPr>
              <p:cNvGrpSpPr/>
              <p:nvPr/>
            </p:nvGrpSpPr>
            <p:grpSpPr>
              <a:xfrm>
                <a:off x="7312776" y="3442074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F931C64-06BC-4E4A-A0A2-541785A358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6A5A136-56B0-D643-99AE-29BA28132FEB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350</a:t>
                  </a:r>
                </a:p>
              </p:txBody>
            </p:sp>
          </p:grpSp>
        </p:grp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E6613A16-0B0E-7146-A73D-ACAFF5FDC897}"/>
                </a:ext>
              </a:extLst>
            </p:cNvPr>
            <p:cNvSpPr/>
            <p:nvPr/>
          </p:nvSpPr>
          <p:spPr>
            <a:xfrm>
              <a:off x="7785847" y="2266278"/>
              <a:ext cx="3550024" cy="3012141"/>
            </a:xfrm>
            <a:custGeom>
              <a:avLst/>
              <a:gdLst>
                <a:gd name="connsiteX0" fmla="*/ 0 w 3550024"/>
                <a:gd name="connsiteY0" fmla="*/ 1600200 h 3012141"/>
                <a:gd name="connsiteX1" fmla="*/ 0 w 3550024"/>
                <a:gd name="connsiteY1" fmla="*/ 3012141 h 3012141"/>
                <a:gd name="connsiteX2" fmla="*/ 2904565 w 3550024"/>
                <a:gd name="connsiteY2" fmla="*/ 2998694 h 3012141"/>
                <a:gd name="connsiteX3" fmla="*/ 3550024 w 3550024"/>
                <a:gd name="connsiteY3" fmla="*/ 995082 h 3012141"/>
                <a:gd name="connsiteX4" fmla="*/ 551329 w 3550024"/>
                <a:gd name="connsiteY4" fmla="*/ 0 h 3012141"/>
                <a:gd name="connsiteX5" fmla="*/ 0 w 3550024"/>
                <a:gd name="connsiteY5" fmla="*/ 1600200 h 301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50024" h="3012141">
                  <a:moveTo>
                    <a:pt x="0" y="1600200"/>
                  </a:moveTo>
                  <a:lnTo>
                    <a:pt x="0" y="3012141"/>
                  </a:lnTo>
                  <a:lnTo>
                    <a:pt x="2904565" y="2998694"/>
                  </a:lnTo>
                  <a:lnTo>
                    <a:pt x="3550024" y="995082"/>
                  </a:lnTo>
                  <a:lnTo>
                    <a:pt x="551329" y="0"/>
                  </a:lnTo>
                  <a:lnTo>
                    <a:pt x="0" y="16002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1" name="Right Arrow 70">
            <a:extLst>
              <a:ext uri="{FF2B5EF4-FFF2-40B4-BE49-F238E27FC236}">
                <a16:creationId xmlns:a16="http://schemas.microsoft.com/office/drawing/2014/main" id="{20D035DA-1E1C-2F46-8DA6-C4987D504CD3}"/>
              </a:ext>
            </a:extLst>
          </p:cNvPr>
          <p:cNvSpPr/>
          <p:nvPr/>
        </p:nvSpPr>
        <p:spPr>
          <a:xfrm>
            <a:off x="5914356" y="4936699"/>
            <a:ext cx="765798" cy="56004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ReLU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AAE53E8-822F-9D45-81D2-61EA44C5D49E}"/>
              </a:ext>
            </a:extLst>
          </p:cNvPr>
          <p:cNvGrpSpPr>
            <a:grpSpLocks noChangeAspect="1"/>
          </p:cNvGrpSpPr>
          <p:nvPr/>
        </p:nvGrpSpPr>
        <p:grpSpPr>
          <a:xfrm>
            <a:off x="9668021" y="2355026"/>
            <a:ext cx="2351013" cy="2169279"/>
            <a:chOff x="1309392" y="1625569"/>
            <a:chExt cx="4511167" cy="4162452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D787E384-51C1-9747-9B34-91B7C6D16C77}"/>
                </a:ext>
              </a:extLst>
            </p:cNvPr>
            <p:cNvSpPr/>
            <p:nvPr/>
          </p:nvSpPr>
          <p:spPr>
            <a:xfrm>
              <a:off x="2264600" y="2003611"/>
              <a:ext cx="3550024" cy="3012141"/>
            </a:xfrm>
            <a:custGeom>
              <a:avLst/>
              <a:gdLst>
                <a:gd name="connsiteX0" fmla="*/ 0 w 3550024"/>
                <a:gd name="connsiteY0" fmla="*/ 1600200 h 3012141"/>
                <a:gd name="connsiteX1" fmla="*/ 0 w 3550024"/>
                <a:gd name="connsiteY1" fmla="*/ 3012141 h 3012141"/>
                <a:gd name="connsiteX2" fmla="*/ 2904565 w 3550024"/>
                <a:gd name="connsiteY2" fmla="*/ 2998694 h 3012141"/>
                <a:gd name="connsiteX3" fmla="*/ 3550024 w 3550024"/>
                <a:gd name="connsiteY3" fmla="*/ 995082 h 3012141"/>
                <a:gd name="connsiteX4" fmla="*/ 551329 w 3550024"/>
                <a:gd name="connsiteY4" fmla="*/ 0 h 3012141"/>
                <a:gd name="connsiteX5" fmla="*/ 0 w 3550024"/>
                <a:gd name="connsiteY5" fmla="*/ 1600200 h 301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50024" h="3012141">
                  <a:moveTo>
                    <a:pt x="0" y="1600200"/>
                  </a:moveTo>
                  <a:lnTo>
                    <a:pt x="0" y="3012141"/>
                  </a:lnTo>
                  <a:lnTo>
                    <a:pt x="2904565" y="2998694"/>
                  </a:lnTo>
                  <a:lnTo>
                    <a:pt x="3550024" y="995082"/>
                  </a:lnTo>
                  <a:lnTo>
                    <a:pt x="551329" y="0"/>
                  </a:lnTo>
                  <a:lnTo>
                    <a:pt x="0" y="16002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A9F8F1E3-FEE4-7649-8B38-7994A6EFD5C4}"/>
                </a:ext>
              </a:extLst>
            </p:cNvPr>
            <p:cNvCxnSpPr/>
            <p:nvPr/>
          </p:nvCxnSpPr>
          <p:spPr>
            <a:xfrm flipV="1">
              <a:off x="2263976" y="162556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C1BC2CAA-F825-BD4A-9C19-D9EE4630F65B}"/>
                </a:ext>
              </a:extLst>
            </p:cNvPr>
            <p:cNvCxnSpPr/>
            <p:nvPr/>
          </p:nvCxnSpPr>
          <p:spPr>
            <a:xfrm>
              <a:off x="2263976" y="502669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C0E4BB5-5689-7A44-AEFE-0807845751BF}"/>
                </a:ext>
              </a:extLst>
            </p:cNvPr>
            <p:cNvSpPr txBox="1"/>
            <p:nvPr/>
          </p:nvSpPr>
          <p:spPr>
            <a:xfrm>
              <a:off x="2676956" y="5480244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7F8F98A-61D7-0B41-9269-E7A1ABD8F225}"/>
                </a:ext>
              </a:extLst>
            </p:cNvPr>
            <p:cNvSpPr txBox="1"/>
            <p:nvPr/>
          </p:nvSpPr>
          <p:spPr>
            <a:xfrm rot="16200000">
              <a:off x="880557" y="317224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DB8E9A8-53B7-4E45-A561-65B5F809361B}"/>
                </a:ext>
              </a:extLst>
            </p:cNvPr>
            <p:cNvGrpSpPr/>
            <p:nvPr/>
          </p:nvGrpSpPr>
          <p:grpSpPr>
            <a:xfrm>
              <a:off x="5253809" y="4981535"/>
              <a:ext cx="420308" cy="351131"/>
              <a:chOff x="6156779" y="4627205"/>
              <a:chExt cx="420308" cy="351131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8BCA081C-23F3-D345-AF40-E1FFB9373358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82827E04-2E79-F841-BE82-2B03A8C52C7B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E55BD14-DBAF-634A-A7E9-EABC25F13AF1}"/>
                </a:ext>
              </a:extLst>
            </p:cNvPr>
            <p:cNvGrpSpPr/>
            <p:nvPr/>
          </p:nvGrpSpPr>
          <p:grpSpPr>
            <a:xfrm>
              <a:off x="3793137" y="4981535"/>
              <a:ext cx="420308" cy="351131"/>
              <a:chOff x="6156779" y="4627205"/>
              <a:chExt cx="420308" cy="351131"/>
            </a:xfrm>
          </p:grpSpPr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E9A7CE71-3613-3E42-A975-8AEE0B870CD6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6E909A5D-9202-0F4F-B9AA-23FB9689146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15DF4190-C66C-CA4E-B914-71605352E901}"/>
                </a:ext>
              </a:extLst>
            </p:cNvPr>
            <p:cNvGrpSpPr/>
            <p:nvPr/>
          </p:nvGrpSpPr>
          <p:grpSpPr>
            <a:xfrm>
              <a:off x="1787223" y="1864008"/>
              <a:ext cx="527140" cy="276999"/>
              <a:chOff x="2690193" y="1509678"/>
              <a:chExt cx="527140" cy="276999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7CE45398-AA1A-6046-94AD-9CDD7AE8AC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3ABF91D-0B37-AB42-8765-E4F00694557A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A39FE6D-9E63-5C43-9A8A-57743139699E}"/>
                </a:ext>
              </a:extLst>
            </p:cNvPr>
            <p:cNvGrpSpPr/>
            <p:nvPr/>
          </p:nvGrpSpPr>
          <p:grpSpPr>
            <a:xfrm>
              <a:off x="1787223" y="3187629"/>
              <a:ext cx="527140" cy="276999"/>
              <a:chOff x="2690193" y="1509678"/>
              <a:chExt cx="527140" cy="276999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8020D051-8BEF-A947-9B59-93728C29E4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36399A54-B19F-8B49-BF23-F2355DB32C53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4CD2CE6-AC85-2944-8815-32223FE174A4}"/>
                </a:ext>
              </a:extLst>
            </p:cNvPr>
            <p:cNvGrpSpPr/>
            <p:nvPr/>
          </p:nvGrpSpPr>
          <p:grpSpPr>
            <a:xfrm>
              <a:off x="2283983" y="1994871"/>
              <a:ext cx="3536576" cy="3039035"/>
              <a:chOff x="3747023" y="1994871"/>
              <a:chExt cx="3536576" cy="3039035"/>
            </a:xfrm>
          </p:grpSpPr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A8541074-F174-3749-BE3F-C47B6B2DADC7}"/>
                  </a:ext>
                </a:extLst>
              </p:cNvPr>
              <p:cNvSpPr/>
              <p:nvPr/>
            </p:nvSpPr>
            <p:spPr>
              <a:xfrm>
                <a:off x="3747023" y="2008318"/>
                <a:ext cx="2138082" cy="3025588"/>
              </a:xfrm>
              <a:custGeom>
                <a:avLst/>
                <a:gdLst>
                  <a:gd name="connsiteX0" fmla="*/ 524435 w 2138082"/>
                  <a:gd name="connsiteY0" fmla="*/ 0 h 3025588"/>
                  <a:gd name="connsiteX1" fmla="*/ 0 w 2138082"/>
                  <a:gd name="connsiteY1" fmla="*/ 1573306 h 3025588"/>
                  <a:gd name="connsiteX2" fmla="*/ 0 w 2138082"/>
                  <a:gd name="connsiteY2" fmla="*/ 3025588 h 3025588"/>
                  <a:gd name="connsiteX3" fmla="*/ 2138082 w 2138082"/>
                  <a:gd name="connsiteY3" fmla="*/ 3012141 h 3025588"/>
                  <a:gd name="connsiteX4" fmla="*/ 524435 w 2138082"/>
                  <a:gd name="connsiteY4" fmla="*/ 0 h 3025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8082" h="3025588">
                    <a:moveTo>
                      <a:pt x="524435" y="0"/>
                    </a:moveTo>
                    <a:lnTo>
                      <a:pt x="0" y="1573306"/>
                    </a:lnTo>
                    <a:lnTo>
                      <a:pt x="0" y="3025588"/>
                    </a:lnTo>
                    <a:lnTo>
                      <a:pt x="2138082" y="3012141"/>
                    </a:lnTo>
                    <a:lnTo>
                      <a:pt x="524435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88312015-ABB7-C044-BD7B-324E99C5EB00}"/>
                  </a:ext>
                </a:extLst>
              </p:cNvPr>
              <p:cNvSpPr/>
              <p:nvPr/>
            </p:nvSpPr>
            <p:spPr>
              <a:xfrm>
                <a:off x="4311799" y="1994871"/>
                <a:ext cx="2971800" cy="3039035"/>
              </a:xfrm>
              <a:custGeom>
                <a:avLst/>
                <a:gdLst>
                  <a:gd name="connsiteX0" fmla="*/ 0 w 2971800"/>
                  <a:gd name="connsiteY0" fmla="*/ 0 h 3039035"/>
                  <a:gd name="connsiteX1" fmla="*/ 2971800 w 2971800"/>
                  <a:gd name="connsiteY1" fmla="*/ 995083 h 3039035"/>
                  <a:gd name="connsiteX2" fmla="*/ 2312895 w 2971800"/>
                  <a:gd name="connsiteY2" fmla="*/ 3039035 h 3039035"/>
                  <a:gd name="connsiteX3" fmla="*/ 1586753 w 2971800"/>
                  <a:gd name="connsiteY3" fmla="*/ 3039035 h 3039035"/>
                  <a:gd name="connsiteX4" fmla="*/ 0 w 2971800"/>
                  <a:gd name="connsiteY4" fmla="*/ 0 h 303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1800" h="3039035">
                    <a:moveTo>
                      <a:pt x="0" y="0"/>
                    </a:moveTo>
                    <a:lnTo>
                      <a:pt x="2971800" y="995083"/>
                    </a:lnTo>
                    <a:lnTo>
                      <a:pt x="2312895" y="3039035"/>
                    </a:lnTo>
                    <a:lnTo>
                      <a:pt x="1586753" y="30390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1E0B7B3E-808B-9A4B-B3A9-0C142C86FD6A}"/>
                  </a:ext>
                </a:extLst>
              </p:cNvPr>
              <p:cNvCxnSpPr>
                <a:stCxn id="84" idx="0"/>
                <a:endCxn id="84" idx="3"/>
              </p:cNvCxnSpPr>
              <p:nvPr/>
            </p:nvCxnSpPr>
            <p:spPr>
              <a:xfrm>
                <a:off x="4311799" y="1994871"/>
                <a:ext cx="1586753" cy="303903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4" name="Right Arrow 93">
            <a:extLst>
              <a:ext uri="{FF2B5EF4-FFF2-40B4-BE49-F238E27FC236}">
                <a16:creationId xmlns:a16="http://schemas.microsoft.com/office/drawing/2014/main" id="{51610891-5AD4-1A47-AEAA-33A9B4B02D3D}"/>
              </a:ext>
            </a:extLst>
          </p:cNvPr>
          <p:cNvSpPr/>
          <p:nvPr/>
        </p:nvSpPr>
        <p:spPr>
          <a:xfrm>
            <a:off x="8925223" y="4616332"/>
            <a:ext cx="1317193" cy="89167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Apply Linear model</a:t>
            </a:r>
          </a:p>
        </p:txBody>
      </p:sp>
    </p:spTree>
    <p:extLst>
      <p:ext uri="{BB962C8B-B14F-4D97-AF65-F5344CB8AC3E}">
        <p14:creationId xmlns:p14="http://schemas.microsoft.com/office/powerpoint/2010/main" val="3161950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6A17E-4318-DE4B-9AF5-D0C906257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many non-linear transforms!</a:t>
            </a:r>
          </a:p>
        </p:txBody>
      </p:sp>
      <p:pic>
        <p:nvPicPr>
          <p:cNvPr id="1026" name="Picture 2" descr="Responsive image">
            <a:extLst>
              <a:ext uri="{FF2B5EF4-FFF2-40B4-BE49-F238E27FC236}">
                <a16:creationId xmlns:a16="http://schemas.microsoft.com/office/drawing/2014/main" id="{2B9E2421-BDF8-0E40-BD40-789B23B71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20" y="1585557"/>
            <a:ext cx="8435340" cy="516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41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B2F97-F879-A447-9070-6F9DDDCBE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Desired properties of NNs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85249-F951-FE45-AA1D-CA71B57EA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" y="1374460"/>
            <a:ext cx="12192000" cy="9672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F7A31B-C620-C74F-AB51-05EDD5F1F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1742"/>
            <a:ext cx="12192000" cy="1258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3C26D7-4F6F-E64B-A849-CD28517EA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54016"/>
            <a:ext cx="12192000" cy="1394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CE1FC3-1EDC-8749-9E16-03910DCD4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12683"/>
            <a:ext cx="12192000" cy="11560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6725F3-A472-C94B-B9C5-4D27B3360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68729"/>
            <a:ext cx="12192000" cy="97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8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FFFD4-343B-D247-B6D5-9BB08AAD5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Finally to next step in the ML pipeline!</a:t>
            </a:r>
          </a:p>
        </p:txBody>
      </p:sp>
      <p:pic>
        <p:nvPicPr>
          <p:cNvPr id="2050" name="Picture 2" descr="Responsive image">
            <a:extLst>
              <a:ext uri="{FF2B5EF4-FFF2-40B4-BE49-F238E27FC236}">
                <a16:creationId xmlns:a16="http://schemas.microsoft.com/office/drawing/2014/main" id="{4F48DE10-FBFC-F045-8825-16DAF161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121920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xplosion 2 2">
            <a:extLst>
              <a:ext uri="{FF2B5EF4-FFF2-40B4-BE49-F238E27FC236}">
                <a16:creationId xmlns:a16="http://schemas.microsoft.com/office/drawing/2014/main" id="{22F46DAF-1594-1549-A5ED-AE5AD884FF65}"/>
              </a:ext>
            </a:extLst>
          </p:cNvPr>
          <p:cNvSpPr/>
          <p:nvPr/>
        </p:nvSpPr>
        <p:spPr>
          <a:xfrm>
            <a:off x="3368040" y="3672840"/>
            <a:ext cx="4053840" cy="231648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After the break</a:t>
            </a:r>
          </a:p>
        </p:txBody>
      </p:sp>
    </p:spTree>
    <p:extLst>
      <p:ext uri="{BB962C8B-B14F-4D97-AF65-F5344CB8AC3E}">
        <p14:creationId xmlns:p14="http://schemas.microsoft.com/office/powerpoint/2010/main" val="54800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B5C3F-BDED-8846-9CDF-2624A773B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Vizier fun!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0C74D-0439-D842-A495-422940A0E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520" y="1420834"/>
            <a:ext cx="8788960" cy="54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858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125F70-F3AA-F54A-8F70-C28D9346F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3960"/>
            <a:ext cx="12192000" cy="28331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4C5CBE-0607-AC43-A8B1-5D0FBC312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Vizier exercise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BDABDC-FEFC-6A40-B0B2-E56F5E6C5668}"/>
              </a:ext>
            </a:extLst>
          </p:cNvPr>
          <p:cNvSpPr txBox="1"/>
          <p:nvPr/>
        </p:nvSpPr>
        <p:spPr>
          <a:xfrm>
            <a:off x="1196622" y="1806222"/>
            <a:ext cx="3981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https://</a:t>
            </a:r>
            <a:r>
              <a:rPr lang="en-US" sz="2400" b="1" dirty="0" err="1">
                <a:solidFill>
                  <a:srgbClr val="FF0000"/>
                </a:solidFill>
              </a:rPr>
              <a:t>gram.cse.buffalo.edu</a:t>
            </a:r>
            <a:r>
              <a:rPr lang="en-US" dirty="0"/>
              <a:t>/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967FA7-3EAD-BE4F-B197-A1DA95CF4679}"/>
              </a:ext>
            </a:extLst>
          </p:cNvPr>
          <p:cNvSpPr/>
          <p:nvPr/>
        </p:nvSpPr>
        <p:spPr>
          <a:xfrm>
            <a:off x="0" y="4313873"/>
            <a:ext cx="1409700" cy="339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8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C1691-F015-9B4E-9467-DBC55F096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Passphrase for today: </a:t>
            </a:r>
            <a:r>
              <a:rPr lang="en-US" b="1" dirty="0">
                <a:solidFill>
                  <a:srgbClr val="FF0000"/>
                </a:solidFill>
              </a:rPr>
              <a:t>Grace Wahba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FEC041-85E6-D147-9BD8-815CCACB9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19" y="1429913"/>
            <a:ext cx="6910613" cy="54280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A2BAED-E608-0A47-94EF-98F2A8B9F7D1}"/>
              </a:ext>
            </a:extLst>
          </p:cNvPr>
          <p:cNvSpPr/>
          <p:nvPr/>
        </p:nvSpPr>
        <p:spPr>
          <a:xfrm>
            <a:off x="5577840" y="5928360"/>
            <a:ext cx="2727960" cy="259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9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FFFD4-343B-D247-B6D5-9BB08AAD5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the training dataset</a:t>
            </a:r>
          </a:p>
        </p:txBody>
      </p:sp>
      <p:pic>
        <p:nvPicPr>
          <p:cNvPr id="2050" name="Picture 2" descr="Responsive image">
            <a:extLst>
              <a:ext uri="{FF2B5EF4-FFF2-40B4-BE49-F238E27FC236}">
                <a16:creationId xmlns:a16="http://schemas.microsoft.com/office/drawing/2014/main" id="{4F48DE10-FBFC-F045-8825-16DAF161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121920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266992-6304-CA46-8408-9A018E73F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1605"/>
            <a:ext cx="12192000" cy="12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1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79752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6040500-4DF0-1B4E-8E84-D927DFFDE7EA}"/>
              </a:ext>
            </a:extLst>
          </p:cNvPr>
          <p:cNvGrpSpPr/>
          <p:nvPr/>
        </p:nvGrpSpPr>
        <p:grpSpPr>
          <a:xfrm>
            <a:off x="2755292" y="1628433"/>
            <a:ext cx="4478370" cy="4175899"/>
            <a:chOff x="2212362" y="1271239"/>
            <a:chExt cx="4478370" cy="417589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77CB1A-B7AA-E443-AA8D-BDAB0C5C5E1D}"/>
                </a:ext>
              </a:extLst>
            </p:cNvPr>
            <p:cNvGrpSpPr/>
            <p:nvPr/>
          </p:nvGrpSpPr>
          <p:grpSpPr>
            <a:xfrm>
              <a:off x="2212362" y="1271239"/>
              <a:ext cx="4478370" cy="4175899"/>
              <a:chOff x="2212362" y="1271239"/>
              <a:chExt cx="4478370" cy="4175899"/>
            </a:xfrm>
          </p:grpSpPr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67560E5E-BA40-FE4B-B596-C980F0B3D989}"/>
                  </a:ext>
                </a:extLst>
              </p:cNvPr>
              <p:cNvCxnSpPr/>
              <p:nvPr/>
            </p:nvCxnSpPr>
            <p:spPr>
              <a:xfrm flipV="1">
                <a:off x="3166946" y="1271239"/>
                <a:ext cx="0" cy="3401122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0A89090C-AA07-3040-9767-57607B8E9886}"/>
                  </a:ext>
                </a:extLst>
              </p:cNvPr>
              <p:cNvCxnSpPr/>
              <p:nvPr/>
            </p:nvCxnSpPr>
            <p:spPr>
              <a:xfrm>
                <a:off x="3166946" y="4672361"/>
                <a:ext cx="3523786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D5C9E1-74DA-2441-97B9-A8E37D9F4912}"/>
                  </a:ext>
                </a:extLst>
              </p:cNvPr>
              <p:cNvSpPr txBox="1"/>
              <p:nvPr/>
            </p:nvSpPr>
            <p:spPr>
              <a:xfrm>
                <a:off x="4359852" y="5139361"/>
                <a:ext cx="11047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Height (cms)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FB1DA4-4822-0342-B175-D8E22D3D6506}"/>
                  </a:ext>
                </a:extLst>
              </p:cNvPr>
              <p:cNvSpPr txBox="1"/>
              <p:nvPr/>
            </p:nvSpPr>
            <p:spPr>
              <a:xfrm rot="16200000">
                <a:off x="1783527" y="2817911"/>
                <a:ext cx="11654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Weights (kgs)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06AD13A-E712-8644-ABC7-F943F99DCDCB}"/>
                  </a:ext>
                </a:extLst>
              </p:cNvPr>
              <p:cNvGrpSpPr/>
              <p:nvPr/>
            </p:nvGrpSpPr>
            <p:grpSpPr>
              <a:xfrm>
                <a:off x="6156779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F27B4E2E-20C1-0C48-8EAF-C7DC6E61FD95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83CF502-5445-194C-BA46-491A3BEAC69C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300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7CE7D69-8D68-7B4D-A971-371315906249}"/>
                  </a:ext>
                </a:extLst>
              </p:cNvPr>
              <p:cNvGrpSpPr/>
              <p:nvPr/>
            </p:nvGrpSpPr>
            <p:grpSpPr>
              <a:xfrm>
                <a:off x="4696107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3FB8BE0C-7A0D-1A41-A598-09E488B44516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AB75AAC-5166-E543-A94C-7A35B4093181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150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7BA26B9-ACA3-8244-BF6D-9934FE9B8B03}"/>
                  </a:ext>
                </a:extLst>
              </p:cNvPr>
              <p:cNvGrpSpPr/>
              <p:nvPr/>
            </p:nvGrpSpPr>
            <p:grpSpPr>
              <a:xfrm>
                <a:off x="2690193" y="1509678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3AEBE224-18AB-C247-9100-22E0925F30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8724C24-D5A3-464F-BEF1-79815518BAF0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700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F41655C-5202-3B47-9949-86233B69040B}"/>
                  </a:ext>
                </a:extLst>
              </p:cNvPr>
              <p:cNvGrpSpPr/>
              <p:nvPr/>
            </p:nvGrpSpPr>
            <p:grpSpPr>
              <a:xfrm>
                <a:off x="2690193" y="2833299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21A9DC4-F1D0-FF4A-99C9-E83761B2D9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F6F1C46-AAF8-AD43-B93D-418C0C8B3D0B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350</a:t>
                  </a:r>
                </a:p>
              </p:txBody>
            </p:sp>
          </p:grpSp>
        </p:grpSp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140670D6-1D84-6B41-B636-34A0A0129D44}"/>
                </a:ext>
              </a:extLst>
            </p:cNvPr>
            <p:cNvSpPr/>
            <p:nvPr/>
          </p:nvSpPr>
          <p:spPr>
            <a:xfrm>
              <a:off x="6241316" y="404136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627D5B3-211B-FA40-82CD-A8C22A88B3B6}"/>
                </a:ext>
              </a:extLst>
            </p:cNvPr>
            <p:cNvSpPr/>
            <p:nvPr/>
          </p:nvSpPr>
          <p:spPr>
            <a:xfrm>
              <a:off x="4682632" y="1770073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0E602E9-A7C0-8A4D-B8D1-CA3B53E2EC64}"/>
                </a:ext>
              </a:extLst>
            </p:cNvPr>
            <p:cNvSpPr/>
            <p:nvPr/>
          </p:nvSpPr>
          <p:spPr>
            <a:xfrm>
              <a:off x="3886763" y="179829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F85BB73-F1C1-4047-B302-F8FE939F455E}"/>
                </a:ext>
              </a:extLst>
            </p:cNvPr>
            <p:cNvSpPr/>
            <p:nvPr/>
          </p:nvSpPr>
          <p:spPr>
            <a:xfrm>
              <a:off x="5122893" y="1657182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715AE9E-70E0-7041-A0FC-C72E310523BE}"/>
                </a:ext>
              </a:extLst>
            </p:cNvPr>
            <p:cNvSpPr/>
            <p:nvPr/>
          </p:nvSpPr>
          <p:spPr>
            <a:xfrm>
              <a:off x="4959201" y="1820871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DA78E05-2281-014F-8243-71AE6979E4D1}"/>
                </a:ext>
              </a:extLst>
            </p:cNvPr>
            <p:cNvGrpSpPr/>
            <p:nvPr/>
          </p:nvGrpSpPr>
          <p:grpSpPr>
            <a:xfrm>
              <a:off x="3525523" y="2018427"/>
              <a:ext cx="1402298" cy="1311998"/>
              <a:chOff x="3525523" y="2018427"/>
              <a:chExt cx="1402298" cy="1311998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E864603B-0FEC-0242-914D-8DF744B8B1C0}"/>
                  </a:ext>
                </a:extLst>
              </p:cNvPr>
              <p:cNvSpPr/>
              <p:nvPr/>
            </p:nvSpPr>
            <p:spPr>
              <a:xfrm>
                <a:off x="3525523" y="3209402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B32C296-A4D0-9742-B76F-40FC55B78828}"/>
                  </a:ext>
                </a:extLst>
              </p:cNvPr>
              <p:cNvSpPr/>
              <p:nvPr/>
            </p:nvSpPr>
            <p:spPr>
              <a:xfrm>
                <a:off x="4806798" y="201842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855CFD5-A61E-4C47-AF27-8A91BA4890C2}"/>
                  </a:ext>
                </a:extLst>
              </p:cNvPr>
              <p:cNvSpPr/>
              <p:nvPr/>
            </p:nvSpPr>
            <p:spPr>
              <a:xfrm>
                <a:off x="4654395" y="2204694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21E32A3-D0C2-0248-916C-823FB22EC730}"/>
                  </a:ext>
                </a:extLst>
              </p:cNvPr>
              <p:cNvSpPr/>
              <p:nvPr/>
            </p:nvSpPr>
            <p:spPr>
              <a:xfrm>
                <a:off x="4456836" y="2402250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194D8D2-C542-D541-83F7-F9F5849481F0}"/>
                  </a:ext>
                </a:extLst>
              </p:cNvPr>
              <p:cNvSpPr/>
              <p:nvPr/>
            </p:nvSpPr>
            <p:spPr>
              <a:xfrm>
                <a:off x="4270566" y="2565939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B491B35-3554-C94A-BE2C-829F0FB2C921}"/>
                  </a:ext>
                </a:extLst>
              </p:cNvPr>
              <p:cNvSpPr/>
              <p:nvPr/>
            </p:nvSpPr>
            <p:spPr>
              <a:xfrm>
                <a:off x="4073007" y="2797362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C104431-0DEE-9643-93CB-1C003EE0A3D5}"/>
                  </a:ext>
                </a:extLst>
              </p:cNvPr>
              <p:cNvSpPr/>
              <p:nvPr/>
            </p:nvSpPr>
            <p:spPr>
              <a:xfrm>
                <a:off x="3819003" y="3051363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1CDF389-170C-5440-943E-C04587551AB2}"/>
                </a:ext>
              </a:extLst>
            </p:cNvPr>
            <p:cNvSpPr/>
            <p:nvPr/>
          </p:nvSpPr>
          <p:spPr>
            <a:xfrm>
              <a:off x="3237615" y="3576297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B27F3C55-032B-F44A-99AB-60D695B6EE2B}"/>
                </a:ext>
              </a:extLst>
            </p:cNvPr>
            <p:cNvSpPr/>
            <p:nvPr/>
          </p:nvSpPr>
          <p:spPr>
            <a:xfrm>
              <a:off x="4158511" y="4430836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riangle 49">
              <a:extLst>
                <a:ext uri="{FF2B5EF4-FFF2-40B4-BE49-F238E27FC236}">
                  <a16:creationId xmlns:a16="http://schemas.microsoft.com/office/drawing/2014/main" id="{3B525D14-D979-2748-BE47-E2E4B6B9D1AD}"/>
                </a:ext>
              </a:extLst>
            </p:cNvPr>
            <p:cNvSpPr/>
            <p:nvPr/>
          </p:nvSpPr>
          <p:spPr>
            <a:xfrm>
              <a:off x="4401223" y="4176833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riangle 50">
              <a:extLst>
                <a:ext uri="{FF2B5EF4-FFF2-40B4-BE49-F238E27FC236}">
                  <a16:creationId xmlns:a16="http://schemas.microsoft.com/office/drawing/2014/main" id="{DA7148D0-BDA3-CD4D-BD05-9A656D46645B}"/>
                </a:ext>
              </a:extLst>
            </p:cNvPr>
            <p:cNvSpPr/>
            <p:nvPr/>
          </p:nvSpPr>
          <p:spPr>
            <a:xfrm>
              <a:off x="4655224" y="391154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riangle 51">
              <a:extLst>
                <a:ext uri="{FF2B5EF4-FFF2-40B4-BE49-F238E27FC236}">
                  <a16:creationId xmlns:a16="http://schemas.microsoft.com/office/drawing/2014/main" id="{7467B66A-4730-6241-9B30-C6387FB79922}"/>
                </a:ext>
              </a:extLst>
            </p:cNvPr>
            <p:cNvSpPr/>
            <p:nvPr/>
          </p:nvSpPr>
          <p:spPr>
            <a:xfrm>
              <a:off x="4954381" y="365753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riangle 52">
              <a:extLst>
                <a:ext uri="{FF2B5EF4-FFF2-40B4-BE49-F238E27FC236}">
                  <a16:creationId xmlns:a16="http://schemas.microsoft.com/office/drawing/2014/main" id="{294C8B28-6BEB-D641-8945-0AC10257999B}"/>
                </a:ext>
              </a:extLst>
            </p:cNvPr>
            <p:cNvSpPr/>
            <p:nvPr/>
          </p:nvSpPr>
          <p:spPr>
            <a:xfrm>
              <a:off x="5253538" y="334709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riangle 53">
              <a:extLst>
                <a:ext uri="{FF2B5EF4-FFF2-40B4-BE49-F238E27FC236}">
                  <a16:creationId xmlns:a16="http://schemas.microsoft.com/office/drawing/2014/main" id="{D873C0C1-B4EF-4344-BD90-346354F18079}"/>
                </a:ext>
              </a:extLst>
            </p:cNvPr>
            <p:cNvSpPr/>
            <p:nvPr/>
          </p:nvSpPr>
          <p:spPr>
            <a:xfrm>
              <a:off x="5620428" y="296891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riangle 54">
              <a:extLst>
                <a:ext uri="{FF2B5EF4-FFF2-40B4-BE49-F238E27FC236}">
                  <a16:creationId xmlns:a16="http://schemas.microsoft.com/office/drawing/2014/main" id="{20D904F7-3C42-DD41-99A1-7605B172A95E}"/>
                </a:ext>
              </a:extLst>
            </p:cNvPr>
            <p:cNvSpPr/>
            <p:nvPr/>
          </p:nvSpPr>
          <p:spPr>
            <a:xfrm>
              <a:off x="5863140" y="271490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riangle 55">
              <a:extLst>
                <a:ext uri="{FF2B5EF4-FFF2-40B4-BE49-F238E27FC236}">
                  <a16:creationId xmlns:a16="http://schemas.microsoft.com/office/drawing/2014/main" id="{355345FE-CDE9-644E-B6A0-9AAB1A7BE656}"/>
                </a:ext>
              </a:extLst>
            </p:cNvPr>
            <p:cNvSpPr/>
            <p:nvPr/>
          </p:nvSpPr>
          <p:spPr>
            <a:xfrm>
              <a:off x="6162297" y="2438326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riangle 58">
              <a:extLst>
                <a:ext uri="{FF2B5EF4-FFF2-40B4-BE49-F238E27FC236}">
                  <a16:creationId xmlns:a16="http://schemas.microsoft.com/office/drawing/2014/main" id="{32271E2A-0412-9543-850A-8DB7A7E21898}"/>
                </a:ext>
              </a:extLst>
            </p:cNvPr>
            <p:cNvSpPr/>
            <p:nvPr/>
          </p:nvSpPr>
          <p:spPr>
            <a:xfrm>
              <a:off x="4704781" y="4469376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iangle 59">
              <a:extLst>
                <a:ext uri="{FF2B5EF4-FFF2-40B4-BE49-F238E27FC236}">
                  <a16:creationId xmlns:a16="http://schemas.microsoft.com/office/drawing/2014/main" id="{4B233A5B-ED77-5943-8A03-E26104BBFBB0}"/>
                </a:ext>
              </a:extLst>
            </p:cNvPr>
            <p:cNvSpPr/>
            <p:nvPr/>
          </p:nvSpPr>
          <p:spPr>
            <a:xfrm>
              <a:off x="4947493" y="4215373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riangle 60">
              <a:extLst>
                <a:ext uri="{FF2B5EF4-FFF2-40B4-BE49-F238E27FC236}">
                  <a16:creationId xmlns:a16="http://schemas.microsoft.com/office/drawing/2014/main" id="{77D6EE91-705C-C24B-A88E-CD6748A693BB}"/>
                </a:ext>
              </a:extLst>
            </p:cNvPr>
            <p:cNvSpPr/>
            <p:nvPr/>
          </p:nvSpPr>
          <p:spPr>
            <a:xfrm>
              <a:off x="5201494" y="395008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riangle 61">
              <a:extLst>
                <a:ext uri="{FF2B5EF4-FFF2-40B4-BE49-F238E27FC236}">
                  <a16:creationId xmlns:a16="http://schemas.microsoft.com/office/drawing/2014/main" id="{A97046A3-DD6C-E443-9054-A0541E4A3F77}"/>
                </a:ext>
              </a:extLst>
            </p:cNvPr>
            <p:cNvSpPr/>
            <p:nvPr/>
          </p:nvSpPr>
          <p:spPr>
            <a:xfrm>
              <a:off x="5500651" y="369607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riangle 62">
              <a:extLst>
                <a:ext uri="{FF2B5EF4-FFF2-40B4-BE49-F238E27FC236}">
                  <a16:creationId xmlns:a16="http://schemas.microsoft.com/office/drawing/2014/main" id="{BF00D7B9-AF9F-F642-B06B-B16BED79A2C4}"/>
                </a:ext>
              </a:extLst>
            </p:cNvPr>
            <p:cNvSpPr/>
            <p:nvPr/>
          </p:nvSpPr>
          <p:spPr>
            <a:xfrm>
              <a:off x="5799808" y="338563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B42A72EB-AB39-1F44-B653-288C5C4F01E7}"/>
                </a:ext>
              </a:extLst>
            </p:cNvPr>
            <p:cNvSpPr/>
            <p:nvPr/>
          </p:nvSpPr>
          <p:spPr>
            <a:xfrm>
              <a:off x="6166698" y="300745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riangle 64">
              <a:extLst>
                <a:ext uri="{FF2B5EF4-FFF2-40B4-BE49-F238E27FC236}">
                  <a16:creationId xmlns:a16="http://schemas.microsoft.com/office/drawing/2014/main" id="{03D872E0-142E-5340-AE06-0E9AD7A95E57}"/>
                </a:ext>
              </a:extLst>
            </p:cNvPr>
            <p:cNvSpPr/>
            <p:nvPr/>
          </p:nvSpPr>
          <p:spPr>
            <a:xfrm>
              <a:off x="6409410" y="275344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riangle 68">
              <a:extLst>
                <a:ext uri="{FF2B5EF4-FFF2-40B4-BE49-F238E27FC236}">
                  <a16:creationId xmlns:a16="http://schemas.microsoft.com/office/drawing/2014/main" id="{4B5BB5BD-A74B-8E4A-801F-10834D0FC0F3}"/>
                </a:ext>
              </a:extLst>
            </p:cNvPr>
            <p:cNvSpPr/>
            <p:nvPr/>
          </p:nvSpPr>
          <p:spPr>
            <a:xfrm>
              <a:off x="5500651" y="4430836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riangle 69">
              <a:extLst>
                <a:ext uri="{FF2B5EF4-FFF2-40B4-BE49-F238E27FC236}">
                  <a16:creationId xmlns:a16="http://schemas.microsoft.com/office/drawing/2014/main" id="{E24D83E3-1AB9-BD42-90CE-E3F01819250E}"/>
                </a:ext>
              </a:extLst>
            </p:cNvPr>
            <p:cNvSpPr/>
            <p:nvPr/>
          </p:nvSpPr>
          <p:spPr>
            <a:xfrm>
              <a:off x="5743363" y="4176833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9CBA1556-7565-F44D-94BD-3BA0A1A95208}"/>
                </a:ext>
              </a:extLst>
            </p:cNvPr>
            <p:cNvSpPr/>
            <p:nvPr/>
          </p:nvSpPr>
          <p:spPr>
            <a:xfrm>
              <a:off x="5997364" y="391154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riangle 71">
              <a:extLst>
                <a:ext uri="{FF2B5EF4-FFF2-40B4-BE49-F238E27FC236}">
                  <a16:creationId xmlns:a16="http://schemas.microsoft.com/office/drawing/2014/main" id="{5D351345-70CE-324A-922E-D1EF6CD6E9C7}"/>
                </a:ext>
              </a:extLst>
            </p:cNvPr>
            <p:cNvSpPr/>
            <p:nvPr/>
          </p:nvSpPr>
          <p:spPr>
            <a:xfrm>
              <a:off x="6296521" y="365753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02C80FB-56ED-C549-971E-D6951CC1B9CE}"/>
                </a:ext>
              </a:extLst>
            </p:cNvPr>
            <p:cNvSpPr/>
            <p:nvPr/>
          </p:nvSpPr>
          <p:spPr>
            <a:xfrm>
              <a:off x="3305479" y="2807414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4371340-85B4-6C49-9FBD-82C70214C11E}"/>
                </a:ext>
              </a:extLst>
            </p:cNvPr>
            <p:cNvSpPr/>
            <p:nvPr/>
          </p:nvSpPr>
          <p:spPr>
            <a:xfrm>
              <a:off x="4586754" y="1616439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6C5A6B6-0F4B-0A41-AE5A-A23CA9321B9F}"/>
                </a:ext>
              </a:extLst>
            </p:cNvPr>
            <p:cNvSpPr/>
            <p:nvPr/>
          </p:nvSpPr>
          <p:spPr>
            <a:xfrm>
              <a:off x="4434351" y="1802706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15F099C8-B9AF-C540-A891-85B2CDA567AF}"/>
                </a:ext>
              </a:extLst>
            </p:cNvPr>
            <p:cNvSpPr/>
            <p:nvPr/>
          </p:nvSpPr>
          <p:spPr>
            <a:xfrm>
              <a:off x="4236792" y="2000262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80EB25C-629B-274E-B234-575CFC7DCA76}"/>
                </a:ext>
              </a:extLst>
            </p:cNvPr>
            <p:cNvSpPr/>
            <p:nvPr/>
          </p:nvSpPr>
          <p:spPr>
            <a:xfrm>
              <a:off x="4050522" y="2163951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E349194-AD66-D84B-947F-3939D24642C3}"/>
                </a:ext>
              </a:extLst>
            </p:cNvPr>
            <p:cNvSpPr/>
            <p:nvPr/>
          </p:nvSpPr>
          <p:spPr>
            <a:xfrm>
              <a:off x="3852963" y="2395374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869D17D-3671-C446-B1BA-AE06372B3297}"/>
                </a:ext>
              </a:extLst>
            </p:cNvPr>
            <p:cNvSpPr/>
            <p:nvPr/>
          </p:nvSpPr>
          <p:spPr>
            <a:xfrm>
              <a:off x="3598959" y="264937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6FA44E58-813B-194A-9D20-EC1BE799F4A9}"/>
                </a:ext>
              </a:extLst>
            </p:cNvPr>
            <p:cNvSpPr/>
            <p:nvPr/>
          </p:nvSpPr>
          <p:spPr>
            <a:xfrm>
              <a:off x="3279009" y="2429947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BB0E6F3-DB38-2642-AA20-819003A11725}"/>
                </a:ext>
              </a:extLst>
            </p:cNvPr>
            <p:cNvSpPr/>
            <p:nvPr/>
          </p:nvSpPr>
          <p:spPr>
            <a:xfrm>
              <a:off x="4210322" y="162279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CEA327E-2E52-E94B-968B-585FED8A9851}"/>
                </a:ext>
              </a:extLst>
            </p:cNvPr>
            <p:cNvSpPr/>
            <p:nvPr/>
          </p:nvSpPr>
          <p:spPr>
            <a:xfrm>
              <a:off x="4024052" y="1786484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2E89DC9-5603-6241-BA63-633C874EF381}"/>
                </a:ext>
              </a:extLst>
            </p:cNvPr>
            <p:cNvSpPr/>
            <p:nvPr/>
          </p:nvSpPr>
          <p:spPr>
            <a:xfrm>
              <a:off x="3826493" y="2017907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AA176590-4DC3-E041-B3F9-7EB30E01B3FB}"/>
                </a:ext>
              </a:extLst>
            </p:cNvPr>
            <p:cNvSpPr/>
            <p:nvPr/>
          </p:nvSpPr>
          <p:spPr>
            <a:xfrm>
              <a:off x="3572489" y="2271908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CE78930-3A67-3F4A-BFB3-319EAB50869B}"/>
                </a:ext>
              </a:extLst>
            </p:cNvPr>
            <p:cNvSpPr/>
            <p:nvPr/>
          </p:nvSpPr>
          <p:spPr>
            <a:xfrm>
              <a:off x="3285101" y="1927004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93EE2F78-1787-B149-8FC4-AF7B0E79D2FB}"/>
                </a:ext>
              </a:extLst>
            </p:cNvPr>
            <p:cNvSpPr/>
            <p:nvPr/>
          </p:nvSpPr>
          <p:spPr>
            <a:xfrm>
              <a:off x="3578581" y="176896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D2DBCC19-FF1D-FE4A-B861-DF42923BB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dataset = entire dataset?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0013F3-F5EE-1C47-931E-55FB399DE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2" y="5650485"/>
            <a:ext cx="12192000" cy="1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16212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9B7B41E-70B2-2549-8FDA-B7365FE0236B}"/>
              </a:ext>
            </a:extLst>
          </p:cNvPr>
          <p:cNvGrpSpPr/>
          <p:nvPr/>
        </p:nvGrpSpPr>
        <p:grpSpPr>
          <a:xfrm>
            <a:off x="3069612" y="1814164"/>
            <a:ext cx="4478370" cy="4175899"/>
            <a:chOff x="2212362" y="1271239"/>
            <a:chExt cx="4478370" cy="417589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77CB1A-B7AA-E443-AA8D-BDAB0C5C5E1D}"/>
                </a:ext>
              </a:extLst>
            </p:cNvPr>
            <p:cNvGrpSpPr/>
            <p:nvPr/>
          </p:nvGrpSpPr>
          <p:grpSpPr>
            <a:xfrm>
              <a:off x="2212362" y="1271239"/>
              <a:ext cx="4478370" cy="4175899"/>
              <a:chOff x="2212362" y="1271239"/>
              <a:chExt cx="4478370" cy="4175899"/>
            </a:xfrm>
          </p:grpSpPr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67560E5E-BA40-FE4B-B596-C980F0B3D989}"/>
                  </a:ext>
                </a:extLst>
              </p:cNvPr>
              <p:cNvCxnSpPr/>
              <p:nvPr/>
            </p:nvCxnSpPr>
            <p:spPr>
              <a:xfrm flipV="1">
                <a:off x="3166946" y="1271239"/>
                <a:ext cx="0" cy="3401122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0A89090C-AA07-3040-9767-57607B8E9886}"/>
                  </a:ext>
                </a:extLst>
              </p:cNvPr>
              <p:cNvCxnSpPr/>
              <p:nvPr/>
            </p:nvCxnSpPr>
            <p:spPr>
              <a:xfrm>
                <a:off x="3166946" y="4672361"/>
                <a:ext cx="3523786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D5C9E1-74DA-2441-97B9-A8E37D9F4912}"/>
                  </a:ext>
                </a:extLst>
              </p:cNvPr>
              <p:cNvSpPr txBox="1"/>
              <p:nvPr/>
            </p:nvSpPr>
            <p:spPr>
              <a:xfrm>
                <a:off x="4359852" y="5139361"/>
                <a:ext cx="11047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Height (cms)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FB1DA4-4822-0342-B175-D8E22D3D6506}"/>
                  </a:ext>
                </a:extLst>
              </p:cNvPr>
              <p:cNvSpPr txBox="1"/>
              <p:nvPr/>
            </p:nvSpPr>
            <p:spPr>
              <a:xfrm rot="16200000">
                <a:off x="1783527" y="2817911"/>
                <a:ext cx="11654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Weights (kgs)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06AD13A-E712-8644-ABC7-F943F99DCDCB}"/>
                  </a:ext>
                </a:extLst>
              </p:cNvPr>
              <p:cNvGrpSpPr/>
              <p:nvPr/>
            </p:nvGrpSpPr>
            <p:grpSpPr>
              <a:xfrm>
                <a:off x="6156779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F27B4E2E-20C1-0C48-8EAF-C7DC6E61FD95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83CF502-5445-194C-BA46-491A3BEAC69C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300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7CE7D69-8D68-7B4D-A971-371315906249}"/>
                  </a:ext>
                </a:extLst>
              </p:cNvPr>
              <p:cNvGrpSpPr/>
              <p:nvPr/>
            </p:nvGrpSpPr>
            <p:grpSpPr>
              <a:xfrm>
                <a:off x="4696107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3FB8BE0C-7A0D-1A41-A598-09E488B44516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AB75AAC-5166-E543-A94C-7A35B4093181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150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7BA26B9-ACA3-8244-BF6D-9934FE9B8B03}"/>
                  </a:ext>
                </a:extLst>
              </p:cNvPr>
              <p:cNvGrpSpPr/>
              <p:nvPr/>
            </p:nvGrpSpPr>
            <p:grpSpPr>
              <a:xfrm>
                <a:off x="2690193" y="1509678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3AEBE224-18AB-C247-9100-22E0925F30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8724C24-D5A3-464F-BEF1-79815518BAF0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700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F41655C-5202-3B47-9949-86233B69040B}"/>
                  </a:ext>
                </a:extLst>
              </p:cNvPr>
              <p:cNvGrpSpPr/>
              <p:nvPr/>
            </p:nvGrpSpPr>
            <p:grpSpPr>
              <a:xfrm>
                <a:off x="2690193" y="2833299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21A9DC4-F1D0-FF4A-99C9-E83761B2D9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F6F1C46-AAF8-AD43-B93D-418C0C8B3D0B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350</a:t>
                  </a:r>
                </a:p>
              </p:txBody>
            </p:sp>
          </p:grpSp>
        </p:grpSp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140670D6-1D84-6B41-B636-34A0A0129D44}"/>
                </a:ext>
              </a:extLst>
            </p:cNvPr>
            <p:cNvSpPr/>
            <p:nvPr/>
          </p:nvSpPr>
          <p:spPr>
            <a:xfrm>
              <a:off x="6241316" y="404136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627D5B3-211B-FA40-82CD-A8C22A88B3B6}"/>
                </a:ext>
              </a:extLst>
            </p:cNvPr>
            <p:cNvSpPr/>
            <p:nvPr/>
          </p:nvSpPr>
          <p:spPr>
            <a:xfrm>
              <a:off x="4682632" y="1770073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0E602E9-A7C0-8A4D-B8D1-CA3B53E2EC64}"/>
                </a:ext>
              </a:extLst>
            </p:cNvPr>
            <p:cNvSpPr/>
            <p:nvPr/>
          </p:nvSpPr>
          <p:spPr>
            <a:xfrm>
              <a:off x="3886763" y="179829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F85BB73-F1C1-4047-B302-F8FE939F455E}"/>
                </a:ext>
              </a:extLst>
            </p:cNvPr>
            <p:cNvSpPr/>
            <p:nvPr/>
          </p:nvSpPr>
          <p:spPr>
            <a:xfrm>
              <a:off x="5122893" y="1657182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715AE9E-70E0-7041-A0FC-C72E310523BE}"/>
                </a:ext>
              </a:extLst>
            </p:cNvPr>
            <p:cNvSpPr/>
            <p:nvPr/>
          </p:nvSpPr>
          <p:spPr>
            <a:xfrm>
              <a:off x="4959201" y="1820871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864603B-0FEC-0242-914D-8DF744B8B1C0}"/>
                </a:ext>
              </a:extLst>
            </p:cNvPr>
            <p:cNvSpPr/>
            <p:nvPr/>
          </p:nvSpPr>
          <p:spPr>
            <a:xfrm>
              <a:off x="3525523" y="3209402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B32C296-A4D0-9742-B76F-40FC55B78828}"/>
                </a:ext>
              </a:extLst>
            </p:cNvPr>
            <p:cNvSpPr/>
            <p:nvPr/>
          </p:nvSpPr>
          <p:spPr>
            <a:xfrm>
              <a:off x="4806798" y="2018427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855CFD5-A61E-4C47-AF27-8A91BA4890C2}"/>
                </a:ext>
              </a:extLst>
            </p:cNvPr>
            <p:cNvSpPr/>
            <p:nvPr/>
          </p:nvSpPr>
          <p:spPr>
            <a:xfrm>
              <a:off x="4654395" y="2204694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21E32A3-D0C2-0248-916C-823FB22EC730}"/>
                </a:ext>
              </a:extLst>
            </p:cNvPr>
            <p:cNvSpPr/>
            <p:nvPr/>
          </p:nvSpPr>
          <p:spPr>
            <a:xfrm>
              <a:off x="4456836" y="2402250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194D8D2-C542-D541-83F7-F9F5849481F0}"/>
                </a:ext>
              </a:extLst>
            </p:cNvPr>
            <p:cNvSpPr/>
            <p:nvPr/>
          </p:nvSpPr>
          <p:spPr>
            <a:xfrm>
              <a:off x="4270566" y="2565939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B491B35-3554-C94A-BE2C-829F0FB2C921}"/>
                </a:ext>
              </a:extLst>
            </p:cNvPr>
            <p:cNvSpPr/>
            <p:nvPr/>
          </p:nvSpPr>
          <p:spPr>
            <a:xfrm>
              <a:off x="4073007" y="2797362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C104431-0DEE-9643-93CB-1C003EE0A3D5}"/>
                </a:ext>
              </a:extLst>
            </p:cNvPr>
            <p:cNvSpPr/>
            <p:nvPr/>
          </p:nvSpPr>
          <p:spPr>
            <a:xfrm>
              <a:off x="3819003" y="3051363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1CDF389-170C-5440-943E-C04587551AB2}"/>
                </a:ext>
              </a:extLst>
            </p:cNvPr>
            <p:cNvSpPr/>
            <p:nvPr/>
          </p:nvSpPr>
          <p:spPr>
            <a:xfrm>
              <a:off x="3237615" y="3576297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B27F3C55-032B-F44A-99AB-60D695B6EE2B}"/>
                </a:ext>
              </a:extLst>
            </p:cNvPr>
            <p:cNvSpPr/>
            <p:nvPr/>
          </p:nvSpPr>
          <p:spPr>
            <a:xfrm>
              <a:off x="4158511" y="4430836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riangle 49">
              <a:extLst>
                <a:ext uri="{FF2B5EF4-FFF2-40B4-BE49-F238E27FC236}">
                  <a16:creationId xmlns:a16="http://schemas.microsoft.com/office/drawing/2014/main" id="{3B525D14-D979-2748-BE47-E2E4B6B9D1AD}"/>
                </a:ext>
              </a:extLst>
            </p:cNvPr>
            <p:cNvSpPr/>
            <p:nvPr/>
          </p:nvSpPr>
          <p:spPr>
            <a:xfrm>
              <a:off x="4401223" y="4176833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riangle 50">
              <a:extLst>
                <a:ext uri="{FF2B5EF4-FFF2-40B4-BE49-F238E27FC236}">
                  <a16:creationId xmlns:a16="http://schemas.microsoft.com/office/drawing/2014/main" id="{DA7148D0-BDA3-CD4D-BD05-9A656D46645B}"/>
                </a:ext>
              </a:extLst>
            </p:cNvPr>
            <p:cNvSpPr/>
            <p:nvPr/>
          </p:nvSpPr>
          <p:spPr>
            <a:xfrm>
              <a:off x="4655224" y="391154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riangle 51">
              <a:extLst>
                <a:ext uri="{FF2B5EF4-FFF2-40B4-BE49-F238E27FC236}">
                  <a16:creationId xmlns:a16="http://schemas.microsoft.com/office/drawing/2014/main" id="{7467B66A-4730-6241-9B30-C6387FB79922}"/>
                </a:ext>
              </a:extLst>
            </p:cNvPr>
            <p:cNvSpPr/>
            <p:nvPr/>
          </p:nvSpPr>
          <p:spPr>
            <a:xfrm>
              <a:off x="4954381" y="365753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riangle 52">
              <a:extLst>
                <a:ext uri="{FF2B5EF4-FFF2-40B4-BE49-F238E27FC236}">
                  <a16:creationId xmlns:a16="http://schemas.microsoft.com/office/drawing/2014/main" id="{294C8B28-6BEB-D641-8945-0AC10257999B}"/>
                </a:ext>
              </a:extLst>
            </p:cNvPr>
            <p:cNvSpPr/>
            <p:nvPr/>
          </p:nvSpPr>
          <p:spPr>
            <a:xfrm>
              <a:off x="5253538" y="334709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riangle 53">
              <a:extLst>
                <a:ext uri="{FF2B5EF4-FFF2-40B4-BE49-F238E27FC236}">
                  <a16:creationId xmlns:a16="http://schemas.microsoft.com/office/drawing/2014/main" id="{D873C0C1-B4EF-4344-BD90-346354F18079}"/>
                </a:ext>
              </a:extLst>
            </p:cNvPr>
            <p:cNvSpPr/>
            <p:nvPr/>
          </p:nvSpPr>
          <p:spPr>
            <a:xfrm>
              <a:off x="5620428" y="296891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riangle 54">
              <a:extLst>
                <a:ext uri="{FF2B5EF4-FFF2-40B4-BE49-F238E27FC236}">
                  <a16:creationId xmlns:a16="http://schemas.microsoft.com/office/drawing/2014/main" id="{20D904F7-3C42-DD41-99A1-7605B172A95E}"/>
                </a:ext>
              </a:extLst>
            </p:cNvPr>
            <p:cNvSpPr/>
            <p:nvPr/>
          </p:nvSpPr>
          <p:spPr>
            <a:xfrm>
              <a:off x="5863140" y="271490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riangle 55">
              <a:extLst>
                <a:ext uri="{FF2B5EF4-FFF2-40B4-BE49-F238E27FC236}">
                  <a16:creationId xmlns:a16="http://schemas.microsoft.com/office/drawing/2014/main" id="{355345FE-CDE9-644E-B6A0-9AAB1A7BE656}"/>
                </a:ext>
              </a:extLst>
            </p:cNvPr>
            <p:cNvSpPr/>
            <p:nvPr/>
          </p:nvSpPr>
          <p:spPr>
            <a:xfrm>
              <a:off x="6162297" y="2438326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riangle 58">
              <a:extLst>
                <a:ext uri="{FF2B5EF4-FFF2-40B4-BE49-F238E27FC236}">
                  <a16:creationId xmlns:a16="http://schemas.microsoft.com/office/drawing/2014/main" id="{32271E2A-0412-9543-850A-8DB7A7E21898}"/>
                </a:ext>
              </a:extLst>
            </p:cNvPr>
            <p:cNvSpPr/>
            <p:nvPr/>
          </p:nvSpPr>
          <p:spPr>
            <a:xfrm>
              <a:off x="4704781" y="4469376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iangle 59">
              <a:extLst>
                <a:ext uri="{FF2B5EF4-FFF2-40B4-BE49-F238E27FC236}">
                  <a16:creationId xmlns:a16="http://schemas.microsoft.com/office/drawing/2014/main" id="{4B233A5B-ED77-5943-8A03-E26104BBFBB0}"/>
                </a:ext>
              </a:extLst>
            </p:cNvPr>
            <p:cNvSpPr/>
            <p:nvPr/>
          </p:nvSpPr>
          <p:spPr>
            <a:xfrm>
              <a:off x="4947493" y="4215373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riangle 60">
              <a:extLst>
                <a:ext uri="{FF2B5EF4-FFF2-40B4-BE49-F238E27FC236}">
                  <a16:creationId xmlns:a16="http://schemas.microsoft.com/office/drawing/2014/main" id="{77D6EE91-705C-C24B-A88E-CD6748A693BB}"/>
                </a:ext>
              </a:extLst>
            </p:cNvPr>
            <p:cNvSpPr/>
            <p:nvPr/>
          </p:nvSpPr>
          <p:spPr>
            <a:xfrm>
              <a:off x="5201494" y="395008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riangle 61">
              <a:extLst>
                <a:ext uri="{FF2B5EF4-FFF2-40B4-BE49-F238E27FC236}">
                  <a16:creationId xmlns:a16="http://schemas.microsoft.com/office/drawing/2014/main" id="{A97046A3-DD6C-E443-9054-A0541E4A3F77}"/>
                </a:ext>
              </a:extLst>
            </p:cNvPr>
            <p:cNvSpPr/>
            <p:nvPr/>
          </p:nvSpPr>
          <p:spPr>
            <a:xfrm>
              <a:off x="5500651" y="369607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riangle 62">
              <a:extLst>
                <a:ext uri="{FF2B5EF4-FFF2-40B4-BE49-F238E27FC236}">
                  <a16:creationId xmlns:a16="http://schemas.microsoft.com/office/drawing/2014/main" id="{BF00D7B9-AF9F-F642-B06B-B16BED79A2C4}"/>
                </a:ext>
              </a:extLst>
            </p:cNvPr>
            <p:cNvSpPr/>
            <p:nvPr/>
          </p:nvSpPr>
          <p:spPr>
            <a:xfrm>
              <a:off x="5799808" y="338563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B42A72EB-AB39-1F44-B653-288C5C4F01E7}"/>
                </a:ext>
              </a:extLst>
            </p:cNvPr>
            <p:cNvSpPr/>
            <p:nvPr/>
          </p:nvSpPr>
          <p:spPr>
            <a:xfrm>
              <a:off x="6166698" y="300745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riangle 64">
              <a:extLst>
                <a:ext uri="{FF2B5EF4-FFF2-40B4-BE49-F238E27FC236}">
                  <a16:creationId xmlns:a16="http://schemas.microsoft.com/office/drawing/2014/main" id="{03D872E0-142E-5340-AE06-0E9AD7A95E57}"/>
                </a:ext>
              </a:extLst>
            </p:cNvPr>
            <p:cNvSpPr/>
            <p:nvPr/>
          </p:nvSpPr>
          <p:spPr>
            <a:xfrm>
              <a:off x="6409410" y="275344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riangle 68">
              <a:extLst>
                <a:ext uri="{FF2B5EF4-FFF2-40B4-BE49-F238E27FC236}">
                  <a16:creationId xmlns:a16="http://schemas.microsoft.com/office/drawing/2014/main" id="{4B5BB5BD-A74B-8E4A-801F-10834D0FC0F3}"/>
                </a:ext>
              </a:extLst>
            </p:cNvPr>
            <p:cNvSpPr/>
            <p:nvPr/>
          </p:nvSpPr>
          <p:spPr>
            <a:xfrm>
              <a:off x="5500651" y="4430836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riangle 69">
              <a:extLst>
                <a:ext uri="{FF2B5EF4-FFF2-40B4-BE49-F238E27FC236}">
                  <a16:creationId xmlns:a16="http://schemas.microsoft.com/office/drawing/2014/main" id="{E24D83E3-1AB9-BD42-90CE-E3F01819250E}"/>
                </a:ext>
              </a:extLst>
            </p:cNvPr>
            <p:cNvSpPr/>
            <p:nvPr/>
          </p:nvSpPr>
          <p:spPr>
            <a:xfrm>
              <a:off x="5743363" y="4176833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9CBA1556-7565-F44D-94BD-3BA0A1A95208}"/>
                </a:ext>
              </a:extLst>
            </p:cNvPr>
            <p:cNvSpPr/>
            <p:nvPr/>
          </p:nvSpPr>
          <p:spPr>
            <a:xfrm>
              <a:off x="5997364" y="391154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riangle 71">
              <a:extLst>
                <a:ext uri="{FF2B5EF4-FFF2-40B4-BE49-F238E27FC236}">
                  <a16:creationId xmlns:a16="http://schemas.microsoft.com/office/drawing/2014/main" id="{5D351345-70CE-324A-922E-D1EF6CD6E9C7}"/>
                </a:ext>
              </a:extLst>
            </p:cNvPr>
            <p:cNvSpPr/>
            <p:nvPr/>
          </p:nvSpPr>
          <p:spPr>
            <a:xfrm>
              <a:off x="6296521" y="365753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02C80FB-56ED-C549-971E-D6951CC1B9CE}"/>
                </a:ext>
              </a:extLst>
            </p:cNvPr>
            <p:cNvSpPr/>
            <p:nvPr/>
          </p:nvSpPr>
          <p:spPr>
            <a:xfrm>
              <a:off x="3305479" y="2807414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4371340-85B4-6C49-9FBD-82C70214C11E}"/>
                </a:ext>
              </a:extLst>
            </p:cNvPr>
            <p:cNvSpPr/>
            <p:nvPr/>
          </p:nvSpPr>
          <p:spPr>
            <a:xfrm>
              <a:off x="4586754" y="1616439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6C5A6B6-0F4B-0A41-AE5A-A23CA9321B9F}"/>
                </a:ext>
              </a:extLst>
            </p:cNvPr>
            <p:cNvSpPr/>
            <p:nvPr/>
          </p:nvSpPr>
          <p:spPr>
            <a:xfrm>
              <a:off x="4434351" y="1802706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15F099C8-B9AF-C540-A891-85B2CDA567AF}"/>
                </a:ext>
              </a:extLst>
            </p:cNvPr>
            <p:cNvSpPr/>
            <p:nvPr/>
          </p:nvSpPr>
          <p:spPr>
            <a:xfrm>
              <a:off x="4236792" y="2000262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80EB25C-629B-274E-B234-575CFC7DCA76}"/>
                </a:ext>
              </a:extLst>
            </p:cNvPr>
            <p:cNvSpPr/>
            <p:nvPr/>
          </p:nvSpPr>
          <p:spPr>
            <a:xfrm>
              <a:off x="4050522" y="2163951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E349194-AD66-D84B-947F-3939D24642C3}"/>
                </a:ext>
              </a:extLst>
            </p:cNvPr>
            <p:cNvSpPr/>
            <p:nvPr/>
          </p:nvSpPr>
          <p:spPr>
            <a:xfrm>
              <a:off x="3852963" y="2395374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869D17D-3671-C446-B1BA-AE06372B3297}"/>
                </a:ext>
              </a:extLst>
            </p:cNvPr>
            <p:cNvSpPr/>
            <p:nvPr/>
          </p:nvSpPr>
          <p:spPr>
            <a:xfrm>
              <a:off x="3598959" y="264937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6FA44E58-813B-194A-9D20-EC1BE799F4A9}"/>
                </a:ext>
              </a:extLst>
            </p:cNvPr>
            <p:cNvSpPr/>
            <p:nvPr/>
          </p:nvSpPr>
          <p:spPr>
            <a:xfrm>
              <a:off x="3279009" y="2429947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BB0E6F3-DB38-2642-AA20-819003A11725}"/>
                </a:ext>
              </a:extLst>
            </p:cNvPr>
            <p:cNvSpPr/>
            <p:nvPr/>
          </p:nvSpPr>
          <p:spPr>
            <a:xfrm>
              <a:off x="4210322" y="162279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CEA327E-2E52-E94B-968B-585FED8A9851}"/>
                </a:ext>
              </a:extLst>
            </p:cNvPr>
            <p:cNvSpPr/>
            <p:nvPr/>
          </p:nvSpPr>
          <p:spPr>
            <a:xfrm>
              <a:off x="4024052" y="1786484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2E89DC9-5603-6241-BA63-633C874EF381}"/>
                </a:ext>
              </a:extLst>
            </p:cNvPr>
            <p:cNvSpPr/>
            <p:nvPr/>
          </p:nvSpPr>
          <p:spPr>
            <a:xfrm>
              <a:off x="3826493" y="2017907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AA176590-4DC3-E041-B3F9-7EB30E01B3FB}"/>
                </a:ext>
              </a:extLst>
            </p:cNvPr>
            <p:cNvSpPr/>
            <p:nvPr/>
          </p:nvSpPr>
          <p:spPr>
            <a:xfrm>
              <a:off x="3572489" y="2271908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CE78930-3A67-3F4A-BFB3-319EAB50869B}"/>
                </a:ext>
              </a:extLst>
            </p:cNvPr>
            <p:cNvSpPr/>
            <p:nvPr/>
          </p:nvSpPr>
          <p:spPr>
            <a:xfrm>
              <a:off x="3285101" y="1927004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93EE2F78-1787-B149-8FC4-AF7B0E79D2FB}"/>
                </a:ext>
              </a:extLst>
            </p:cNvPr>
            <p:cNvSpPr/>
            <p:nvPr/>
          </p:nvSpPr>
          <p:spPr>
            <a:xfrm>
              <a:off x="3578581" y="176896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5979A47-F1B9-724A-AABB-3B2C3398D950}"/>
                </a:ext>
              </a:extLst>
            </p:cNvPr>
            <p:cNvSpPr/>
            <p:nvPr/>
          </p:nvSpPr>
          <p:spPr>
            <a:xfrm>
              <a:off x="3677923" y="355371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FE0FDA8-F3C6-254B-8B5E-22465C2F69CF}"/>
                </a:ext>
              </a:extLst>
            </p:cNvPr>
            <p:cNvSpPr/>
            <p:nvPr/>
          </p:nvSpPr>
          <p:spPr>
            <a:xfrm>
              <a:off x="3977080" y="3559358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riangle 73">
              <a:extLst>
                <a:ext uri="{FF2B5EF4-FFF2-40B4-BE49-F238E27FC236}">
                  <a16:creationId xmlns:a16="http://schemas.microsoft.com/office/drawing/2014/main" id="{BFCCEB47-F1B5-3A4A-B64C-EBC6885F224F}"/>
                </a:ext>
              </a:extLst>
            </p:cNvPr>
            <p:cNvSpPr/>
            <p:nvPr/>
          </p:nvSpPr>
          <p:spPr>
            <a:xfrm>
              <a:off x="3656154" y="4380034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riangle 74">
              <a:extLst>
                <a:ext uri="{FF2B5EF4-FFF2-40B4-BE49-F238E27FC236}">
                  <a16:creationId xmlns:a16="http://schemas.microsoft.com/office/drawing/2014/main" id="{7A4DE49F-A36A-664D-9AD8-B4065D106BBC}"/>
                </a:ext>
              </a:extLst>
            </p:cNvPr>
            <p:cNvSpPr/>
            <p:nvPr/>
          </p:nvSpPr>
          <p:spPr>
            <a:xfrm>
              <a:off x="3808554" y="3990563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riangle 75">
              <a:extLst>
                <a:ext uri="{FF2B5EF4-FFF2-40B4-BE49-F238E27FC236}">
                  <a16:creationId xmlns:a16="http://schemas.microsoft.com/office/drawing/2014/main" id="{96AEF3F6-6716-2B42-8248-F71853481F91}"/>
                </a:ext>
              </a:extLst>
            </p:cNvPr>
            <p:cNvSpPr/>
            <p:nvPr/>
          </p:nvSpPr>
          <p:spPr>
            <a:xfrm>
              <a:off x="3306197" y="398491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riangle 76">
              <a:extLst>
                <a:ext uri="{FF2B5EF4-FFF2-40B4-BE49-F238E27FC236}">
                  <a16:creationId xmlns:a16="http://schemas.microsoft.com/office/drawing/2014/main" id="{05B730FA-0232-2F48-955A-DFFCA2011CCF}"/>
                </a:ext>
              </a:extLst>
            </p:cNvPr>
            <p:cNvSpPr/>
            <p:nvPr/>
          </p:nvSpPr>
          <p:spPr>
            <a:xfrm>
              <a:off x="4085133" y="398491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BBEBE66-E1A4-4D48-9738-EAE97705A528}"/>
                </a:ext>
              </a:extLst>
            </p:cNvPr>
            <p:cNvSpPr/>
            <p:nvPr/>
          </p:nvSpPr>
          <p:spPr>
            <a:xfrm>
              <a:off x="4197214" y="340695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659F5D57-0C04-7A40-9595-7B78D872A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more realistic dataset</a:t>
            </a:r>
          </a:p>
        </p:txBody>
      </p:sp>
    </p:spTree>
    <p:extLst>
      <p:ext uri="{BB962C8B-B14F-4D97-AF65-F5344CB8AC3E}">
        <p14:creationId xmlns:p14="http://schemas.microsoft.com/office/powerpoint/2010/main" val="4868374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DDF5B1-EC3A-A54C-B63B-BF2A262E86EF}"/>
              </a:ext>
            </a:extLst>
          </p:cNvPr>
          <p:cNvSpPr/>
          <p:nvPr/>
        </p:nvSpPr>
        <p:spPr>
          <a:xfrm>
            <a:off x="3824171" y="4095227"/>
            <a:ext cx="1158437" cy="14629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A844E0-BA54-F24D-9979-8957E60CDB78}"/>
              </a:ext>
            </a:extLst>
          </p:cNvPr>
          <p:cNvGrpSpPr/>
          <p:nvPr/>
        </p:nvGrpSpPr>
        <p:grpSpPr>
          <a:xfrm>
            <a:off x="2869587" y="2157064"/>
            <a:ext cx="4478370" cy="4175899"/>
            <a:chOff x="2212362" y="1271239"/>
            <a:chExt cx="4478370" cy="417589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77CB1A-B7AA-E443-AA8D-BDAB0C5C5E1D}"/>
                </a:ext>
              </a:extLst>
            </p:cNvPr>
            <p:cNvGrpSpPr/>
            <p:nvPr/>
          </p:nvGrpSpPr>
          <p:grpSpPr>
            <a:xfrm>
              <a:off x="2212362" y="1271239"/>
              <a:ext cx="4478370" cy="4175899"/>
              <a:chOff x="2212362" y="1271239"/>
              <a:chExt cx="4478370" cy="4175899"/>
            </a:xfrm>
          </p:grpSpPr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67560E5E-BA40-FE4B-B596-C980F0B3D989}"/>
                  </a:ext>
                </a:extLst>
              </p:cNvPr>
              <p:cNvCxnSpPr/>
              <p:nvPr/>
            </p:nvCxnSpPr>
            <p:spPr>
              <a:xfrm flipV="1">
                <a:off x="3166946" y="1271239"/>
                <a:ext cx="0" cy="3401122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0A89090C-AA07-3040-9767-57607B8E9886}"/>
                  </a:ext>
                </a:extLst>
              </p:cNvPr>
              <p:cNvCxnSpPr/>
              <p:nvPr/>
            </p:nvCxnSpPr>
            <p:spPr>
              <a:xfrm>
                <a:off x="3166946" y="4672361"/>
                <a:ext cx="3523786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D5C9E1-74DA-2441-97B9-A8E37D9F4912}"/>
                  </a:ext>
                </a:extLst>
              </p:cNvPr>
              <p:cNvSpPr txBox="1"/>
              <p:nvPr/>
            </p:nvSpPr>
            <p:spPr>
              <a:xfrm>
                <a:off x="4359852" y="5139361"/>
                <a:ext cx="11047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Height (cms)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FB1DA4-4822-0342-B175-D8E22D3D6506}"/>
                  </a:ext>
                </a:extLst>
              </p:cNvPr>
              <p:cNvSpPr txBox="1"/>
              <p:nvPr/>
            </p:nvSpPr>
            <p:spPr>
              <a:xfrm rot="16200000">
                <a:off x="1783527" y="2817911"/>
                <a:ext cx="11654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Weights (kgs)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06AD13A-E712-8644-ABC7-F943F99DCDCB}"/>
                  </a:ext>
                </a:extLst>
              </p:cNvPr>
              <p:cNvGrpSpPr/>
              <p:nvPr/>
            </p:nvGrpSpPr>
            <p:grpSpPr>
              <a:xfrm>
                <a:off x="6156779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F27B4E2E-20C1-0C48-8EAF-C7DC6E61FD95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83CF502-5445-194C-BA46-491A3BEAC69C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300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7CE7D69-8D68-7B4D-A971-371315906249}"/>
                  </a:ext>
                </a:extLst>
              </p:cNvPr>
              <p:cNvGrpSpPr/>
              <p:nvPr/>
            </p:nvGrpSpPr>
            <p:grpSpPr>
              <a:xfrm>
                <a:off x="4696107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3FB8BE0C-7A0D-1A41-A598-09E488B44516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AB75AAC-5166-E543-A94C-7A35B4093181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150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7BA26B9-ACA3-8244-BF6D-9934FE9B8B03}"/>
                  </a:ext>
                </a:extLst>
              </p:cNvPr>
              <p:cNvGrpSpPr/>
              <p:nvPr/>
            </p:nvGrpSpPr>
            <p:grpSpPr>
              <a:xfrm>
                <a:off x="2690193" y="1509678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3AEBE224-18AB-C247-9100-22E0925F30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8724C24-D5A3-464F-BEF1-79815518BAF0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700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F41655C-5202-3B47-9949-86233B69040B}"/>
                  </a:ext>
                </a:extLst>
              </p:cNvPr>
              <p:cNvGrpSpPr/>
              <p:nvPr/>
            </p:nvGrpSpPr>
            <p:grpSpPr>
              <a:xfrm>
                <a:off x="2690193" y="2833299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21A9DC4-F1D0-FF4A-99C9-E83761B2D9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F6F1C46-AAF8-AD43-B93D-418C0C8B3D0B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350</a:t>
                  </a:r>
                </a:p>
              </p:txBody>
            </p:sp>
          </p:grpSp>
        </p:grpSp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140670D6-1D84-6B41-B636-34A0A0129D44}"/>
                </a:ext>
              </a:extLst>
            </p:cNvPr>
            <p:cNvSpPr/>
            <p:nvPr/>
          </p:nvSpPr>
          <p:spPr>
            <a:xfrm>
              <a:off x="6241316" y="404136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627D5B3-211B-FA40-82CD-A8C22A88B3B6}"/>
                </a:ext>
              </a:extLst>
            </p:cNvPr>
            <p:cNvSpPr/>
            <p:nvPr/>
          </p:nvSpPr>
          <p:spPr>
            <a:xfrm>
              <a:off x="4682632" y="1770073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0E602E9-A7C0-8A4D-B8D1-CA3B53E2EC64}"/>
                </a:ext>
              </a:extLst>
            </p:cNvPr>
            <p:cNvSpPr/>
            <p:nvPr/>
          </p:nvSpPr>
          <p:spPr>
            <a:xfrm>
              <a:off x="3886763" y="179829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F85BB73-F1C1-4047-B302-F8FE939F455E}"/>
                </a:ext>
              </a:extLst>
            </p:cNvPr>
            <p:cNvSpPr/>
            <p:nvPr/>
          </p:nvSpPr>
          <p:spPr>
            <a:xfrm>
              <a:off x="5122893" y="1657182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715AE9E-70E0-7041-A0FC-C72E310523BE}"/>
                </a:ext>
              </a:extLst>
            </p:cNvPr>
            <p:cNvSpPr/>
            <p:nvPr/>
          </p:nvSpPr>
          <p:spPr>
            <a:xfrm>
              <a:off x="4959201" y="1820871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864603B-0FEC-0242-914D-8DF744B8B1C0}"/>
                </a:ext>
              </a:extLst>
            </p:cNvPr>
            <p:cNvSpPr/>
            <p:nvPr/>
          </p:nvSpPr>
          <p:spPr>
            <a:xfrm>
              <a:off x="3525523" y="3209402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B32C296-A4D0-9742-B76F-40FC55B78828}"/>
                </a:ext>
              </a:extLst>
            </p:cNvPr>
            <p:cNvSpPr/>
            <p:nvPr/>
          </p:nvSpPr>
          <p:spPr>
            <a:xfrm>
              <a:off x="4806798" y="2018427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855CFD5-A61E-4C47-AF27-8A91BA4890C2}"/>
                </a:ext>
              </a:extLst>
            </p:cNvPr>
            <p:cNvSpPr/>
            <p:nvPr/>
          </p:nvSpPr>
          <p:spPr>
            <a:xfrm>
              <a:off x="4654395" y="2204694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21E32A3-D0C2-0248-916C-823FB22EC730}"/>
                </a:ext>
              </a:extLst>
            </p:cNvPr>
            <p:cNvSpPr/>
            <p:nvPr/>
          </p:nvSpPr>
          <p:spPr>
            <a:xfrm>
              <a:off x="4456836" y="2402250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194D8D2-C542-D541-83F7-F9F5849481F0}"/>
                </a:ext>
              </a:extLst>
            </p:cNvPr>
            <p:cNvSpPr/>
            <p:nvPr/>
          </p:nvSpPr>
          <p:spPr>
            <a:xfrm>
              <a:off x="4270566" y="2565939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B491B35-3554-C94A-BE2C-829F0FB2C921}"/>
                </a:ext>
              </a:extLst>
            </p:cNvPr>
            <p:cNvSpPr/>
            <p:nvPr/>
          </p:nvSpPr>
          <p:spPr>
            <a:xfrm>
              <a:off x="4073007" y="2797362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C104431-0DEE-9643-93CB-1C003EE0A3D5}"/>
                </a:ext>
              </a:extLst>
            </p:cNvPr>
            <p:cNvSpPr/>
            <p:nvPr/>
          </p:nvSpPr>
          <p:spPr>
            <a:xfrm>
              <a:off x="3819003" y="3051363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1CDF389-170C-5440-943E-C04587551AB2}"/>
                </a:ext>
              </a:extLst>
            </p:cNvPr>
            <p:cNvSpPr/>
            <p:nvPr/>
          </p:nvSpPr>
          <p:spPr>
            <a:xfrm>
              <a:off x="3237615" y="3576297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B27F3C55-032B-F44A-99AB-60D695B6EE2B}"/>
                </a:ext>
              </a:extLst>
            </p:cNvPr>
            <p:cNvSpPr/>
            <p:nvPr/>
          </p:nvSpPr>
          <p:spPr>
            <a:xfrm>
              <a:off x="4158511" y="4430836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riangle 49">
              <a:extLst>
                <a:ext uri="{FF2B5EF4-FFF2-40B4-BE49-F238E27FC236}">
                  <a16:creationId xmlns:a16="http://schemas.microsoft.com/office/drawing/2014/main" id="{3B525D14-D979-2748-BE47-E2E4B6B9D1AD}"/>
                </a:ext>
              </a:extLst>
            </p:cNvPr>
            <p:cNvSpPr/>
            <p:nvPr/>
          </p:nvSpPr>
          <p:spPr>
            <a:xfrm>
              <a:off x="4401223" y="4176833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riangle 50">
              <a:extLst>
                <a:ext uri="{FF2B5EF4-FFF2-40B4-BE49-F238E27FC236}">
                  <a16:creationId xmlns:a16="http://schemas.microsoft.com/office/drawing/2014/main" id="{DA7148D0-BDA3-CD4D-BD05-9A656D46645B}"/>
                </a:ext>
              </a:extLst>
            </p:cNvPr>
            <p:cNvSpPr/>
            <p:nvPr/>
          </p:nvSpPr>
          <p:spPr>
            <a:xfrm>
              <a:off x="4655224" y="391154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riangle 51">
              <a:extLst>
                <a:ext uri="{FF2B5EF4-FFF2-40B4-BE49-F238E27FC236}">
                  <a16:creationId xmlns:a16="http://schemas.microsoft.com/office/drawing/2014/main" id="{7467B66A-4730-6241-9B30-C6387FB79922}"/>
                </a:ext>
              </a:extLst>
            </p:cNvPr>
            <p:cNvSpPr/>
            <p:nvPr/>
          </p:nvSpPr>
          <p:spPr>
            <a:xfrm>
              <a:off x="4954381" y="365753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riangle 52">
              <a:extLst>
                <a:ext uri="{FF2B5EF4-FFF2-40B4-BE49-F238E27FC236}">
                  <a16:creationId xmlns:a16="http://schemas.microsoft.com/office/drawing/2014/main" id="{294C8B28-6BEB-D641-8945-0AC10257999B}"/>
                </a:ext>
              </a:extLst>
            </p:cNvPr>
            <p:cNvSpPr/>
            <p:nvPr/>
          </p:nvSpPr>
          <p:spPr>
            <a:xfrm>
              <a:off x="5253538" y="334709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riangle 53">
              <a:extLst>
                <a:ext uri="{FF2B5EF4-FFF2-40B4-BE49-F238E27FC236}">
                  <a16:creationId xmlns:a16="http://schemas.microsoft.com/office/drawing/2014/main" id="{D873C0C1-B4EF-4344-BD90-346354F18079}"/>
                </a:ext>
              </a:extLst>
            </p:cNvPr>
            <p:cNvSpPr/>
            <p:nvPr/>
          </p:nvSpPr>
          <p:spPr>
            <a:xfrm>
              <a:off x="5620428" y="296891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riangle 54">
              <a:extLst>
                <a:ext uri="{FF2B5EF4-FFF2-40B4-BE49-F238E27FC236}">
                  <a16:creationId xmlns:a16="http://schemas.microsoft.com/office/drawing/2014/main" id="{20D904F7-3C42-DD41-99A1-7605B172A95E}"/>
                </a:ext>
              </a:extLst>
            </p:cNvPr>
            <p:cNvSpPr/>
            <p:nvPr/>
          </p:nvSpPr>
          <p:spPr>
            <a:xfrm>
              <a:off x="5863140" y="271490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riangle 55">
              <a:extLst>
                <a:ext uri="{FF2B5EF4-FFF2-40B4-BE49-F238E27FC236}">
                  <a16:creationId xmlns:a16="http://schemas.microsoft.com/office/drawing/2014/main" id="{355345FE-CDE9-644E-B6A0-9AAB1A7BE656}"/>
                </a:ext>
              </a:extLst>
            </p:cNvPr>
            <p:cNvSpPr/>
            <p:nvPr/>
          </p:nvSpPr>
          <p:spPr>
            <a:xfrm>
              <a:off x="6162297" y="2438326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riangle 58">
              <a:extLst>
                <a:ext uri="{FF2B5EF4-FFF2-40B4-BE49-F238E27FC236}">
                  <a16:creationId xmlns:a16="http://schemas.microsoft.com/office/drawing/2014/main" id="{32271E2A-0412-9543-850A-8DB7A7E21898}"/>
                </a:ext>
              </a:extLst>
            </p:cNvPr>
            <p:cNvSpPr/>
            <p:nvPr/>
          </p:nvSpPr>
          <p:spPr>
            <a:xfrm>
              <a:off x="4704781" y="4469376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iangle 59">
              <a:extLst>
                <a:ext uri="{FF2B5EF4-FFF2-40B4-BE49-F238E27FC236}">
                  <a16:creationId xmlns:a16="http://schemas.microsoft.com/office/drawing/2014/main" id="{4B233A5B-ED77-5943-8A03-E26104BBFBB0}"/>
                </a:ext>
              </a:extLst>
            </p:cNvPr>
            <p:cNvSpPr/>
            <p:nvPr/>
          </p:nvSpPr>
          <p:spPr>
            <a:xfrm>
              <a:off x="4947493" y="4215373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riangle 60">
              <a:extLst>
                <a:ext uri="{FF2B5EF4-FFF2-40B4-BE49-F238E27FC236}">
                  <a16:creationId xmlns:a16="http://schemas.microsoft.com/office/drawing/2014/main" id="{77D6EE91-705C-C24B-A88E-CD6748A693BB}"/>
                </a:ext>
              </a:extLst>
            </p:cNvPr>
            <p:cNvSpPr/>
            <p:nvPr/>
          </p:nvSpPr>
          <p:spPr>
            <a:xfrm>
              <a:off x="5201494" y="395008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riangle 61">
              <a:extLst>
                <a:ext uri="{FF2B5EF4-FFF2-40B4-BE49-F238E27FC236}">
                  <a16:creationId xmlns:a16="http://schemas.microsoft.com/office/drawing/2014/main" id="{A97046A3-DD6C-E443-9054-A0541E4A3F77}"/>
                </a:ext>
              </a:extLst>
            </p:cNvPr>
            <p:cNvSpPr/>
            <p:nvPr/>
          </p:nvSpPr>
          <p:spPr>
            <a:xfrm>
              <a:off x="5500651" y="369607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riangle 62">
              <a:extLst>
                <a:ext uri="{FF2B5EF4-FFF2-40B4-BE49-F238E27FC236}">
                  <a16:creationId xmlns:a16="http://schemas.microsoft.com/office/drawing/2014/main" id="{BF00D7B9-AF9F-F642-B06B-B16BED79A2C4}"/>
                </a:ext>
              </a:extLst>
            </p:cNvPr>
            <p:cNvSpPr/>
            <p:nvPr/>
          </p:nvSpPr>
          <p:spPr>
            <a:xfrm>
              <a:off x="5799808" y="338563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B42A72EB-AB39-1F44-B653-288C5C4F01E7}"/>
                </a:ext>
              </a:extLst>
            </p:cNvPr>
            <p:cNvSpPr/>
            <p:nvPr/>
          </p:nvSpPr>
          <p:spPr>
            <a:xfrm>
              <a:off x="6166698" y="300745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riangle 64">
              <a:extLst>
                <a:ext uri="{FF2B5EF4-FFF2-40B4-BE49-F238E27FC236}">
                  <a16:creationId xmlns:a16="http://schemas.microsoft.com/office/drawing/2014/main" id="{03D872E0-142E-5340-AE06-0E9AD7A95E57}"/>
                </a:ext>
              </a:extLst>
            </p:cNvPr>
            <p:cNvSpPr/>
            <p:nvPr/>
          </p:nvSpPr>
          <p:spPr>
            <a:xfrm>
              <a:off x="6409410" y="275344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riangle 68">
              <a:extLst>
                <a:ext uri="{FF2B5EF4-FFF2-40B4-BE49-F238E27FC236}">
                  <a16:creationId xmlns:a16="http://schemas.microsoft.com/office/drawing/2014/main" id="{4B5BB5BD-A74B-8E4A-801F-10834D0FC0F3}"/>
                </a:ext>
              </a:extLst>
            </p:cNvPr>
            <p:cNvSpPr/>
            <p:nvPr/>
          </p:nvSpPr>
          <p:spPr>
            <a:xfrm>
              <a:off x="5500651" y="4430836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riangle 69">
              <a:extLst>
                <a:ext uri="{FF2B5EF4-FFF2-40B4-BE49-F238E27FC236}">
                  <a16:creationId xmlns:a16="http://schemas.microsoft.com/office/drawing/2014/main" id="{E24D83E3-1AB9-BD42-90CE-E3F01819250E}"/>
                </a:ext>
              </a:extLst>
            </p:cNvPr>
            <p:cNvSpPr/>
            <p:nvPr/>
          </p:nvSpPr>
          <p:spPr>
            <a:xfrm>
              <a:off x="5743363" y="4176833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9CBA1556-7565-F44D-94BD-3BA0A1A95208}"/>
                </a:ext>
              </a:extLst>
            </p:cNvPr>
            <p:cNvSpPr/>
            <p:nvPr/>
          </p:nvSpPr>
          <p:spPr>
            <a:xfrm>
              <a:off x="5997364" y="391154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riangle 71">
              <a:extLst>
                <a:ext uri="{FF2B5EF4-FFF2-40B4-BE49-F238E27FC236}">
                  <a16:creationId xmlns:a16="http://schemas.microsoft.com/office/drawing/2014/main" id="{5D351345-70CE-324A-922E-D1EF6CD6E9C7}"/>
                </a:ext>
              </a:extLst>
            </p:cNvPr>
            <p:cNvSpPr/>
            <p:nvPr/>
          </p:nvSpPr>
          <p:spPr>
            <a:xfrm>
              <a:off x="6296521" y="365753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02C80FB-56ED-C549-971E-D6951CC1B9CE}"/>
                </a:ext>
              </a:extLst>
            </p:cNvPr>
            <p:cNvSpPr/>
            <p:nvPr/>
          </p:nvSpPr>
          <p:spPr>
            <a:xfrm>
              <a:off x="3305479" y="2807414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4371340-85B4-6C49-9FBD-82C70214C11E}"/>
                </a:ext>
              </a:extLst>
            </p:cNvPr>
            <p:cNvSpPr/>
            <p:nvPr/>
          </p:nvSpPr>
          <p:spPr>
            <a:xfrm>
              <a:off x="4586754" y="1616439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6C5A6B6-0F4B-0A41-AE5A-A23CA9321B9F}"/>
                </a:ext>
              </a:extLst>
            </p:cNvPr>
            <p:cNvSpPr/>
            <p:nvPr/>
          </p:nvSpPr>
          <p:spPr>
            <a:xfrm>
              <a:off x="4434351" y="1802706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15F099C8-B9AF-C540-A891-85B2CDA567AF}"/>
                </a:ext>
              </a:extLst>
            </p:cNvPr>
            <p:cNvSpPr/>
            <p:nvPr/>
          </p:nvSpPr>
          <p:spPr>
            <a:xfrm>
              <a:off x="4236792" y="2000262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80EB25C-629B-274E-B234-575CFC7DCA76}"/>
                </a:ext>
              </a:extLst>
            </p:cNvPr>
            <p:cNvSpPr/>
            <p:nvPr/>
          </p:nvSpPr>
          <p:spPr>
            <a:xfrm>
              <a:off x="4050522" y="2163951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E349194-AD66-D84B-947F-3939D24642C3}"/>
                </a:ext>
              </a:extLst>
            </p:cNvPr>
            <p:cNvSpPr/>
            <p:nvPr/>
          </p:nvSpPr>
          <p:spPr>
            <a:xfrm>
              <a:off x="3852963" y="2395374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869D17D-3671-C446-B1BA-AE06372B3297}"/>
                </a:ext>
              </a:extLst>
            </p:cNvPr>
            <p:cNvSpPr/>
            <p:nvPr/>
          </p:nvSpPr>
          <p:spPr>
            <a:xfrm>
              <a:off x="3598959" y="264937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6FA44E58-813B-194A-9D20-EC1BE799F4A9}"/>
                </a:ext>
              </a:extLst>
            </p:cNvPr>
            <p:cNvSpPr/>
            <p:nvPr/>
          </p:nvSpPr>
          <p:spPr>
            <a:xfrm>
              <a:off x="3279009" y="2429947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BB0E6F3-DB38-2642-AA20-819003A11725}"/>
                </a:ext>
              </a:extLst>
            </p:cNvPr>
            <p:cNvSpPr/>
            <p:nvPr/>
          </p:nvSpPr>
          <p:spPr>
            <a:xfrm>
              <a:off x="4210322" y="162279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CEA327E-2E52-E94B-968B-585FED8A9851}"/>
                </a:ext>
              </a:extLst>
            </p:cNvPr>
            <p:cNvSpPr/>
            <p:nvPr/>
          </p:nvSpPr>
          <p:spPr>
            <a:xfrm>
              <a:off x="4024052" y="1786484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2E89DC9-5603-6241-BA63-633C874EF381}"/>
                </a:ext>
              </a:extLst>
            </p:cNvPr>
            <p:cNvSpPr/>
            <p:nvPr/>
          </p:nvSpPr>
          <p:spPr>
            <a:xfrm>
              <a:off x="3826493" y="2017907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AA176590-4DC3-E041-B3F9-7EB30E01B3FB}"/>
                </a:ext>
              </a:extLst>
            </p:cNvPr>
            <p:cNvSpPr/>
            <p:nvPr/>
          </p:nvSpPr>
          <p:spPr>
            <a:xfrm>
              <a:off x="3572489" y="2271908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CE78930-3A67-3F4A-BFB3-319EAB50869B}"/>
                </a:ext>
              </a:extLst>
            </p:cNvPr>
            <p:cNvSpPr/>
            <p:nvPr/>
          </p:nvSpPr>
          <p:spPr>
            <a:xfrm>
              <a:off x="3285101" y="1927004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93EE2F78-1787-B149-8FC4-AF7B0E79D2FB}"/>
                </a:ext>
              </a:extLst>
            </p:cNvPr>
            <p:cNvSpPr/>
            <p:nvPr/>
          </p:nvSpPr>
          <p:spPr>
            <a:xfrm>
              <a:off x="3578581" y="176896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5979A47-F1B9-724A-AABB-3B2C3398D950}"/>
                </a:ext>
              </a:extLst>
            </p:cNvPr>
            <p:cNvSpPr/>
            <p:nvPr/>
          </p:nvSpPr>
          <p:spPr>
            <a:xfrm>
              <a:off x="3677923" y="355371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FE0FDA8-F3C6-254B-8B5E-22465C2F69CF}"/>
                </a:ext>
              </a:extLst>
            </p:cNvPr>
            <p:cNvSpPr/>
            <p:nvPr/>
          </p:nvSpPr>
          <p:spPr>
            <a:xfrm>
              <a:off x="3977080" y="3559358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riangle 73">
              <a:extLst>
                <a:ext uri="{FF2B5EF4-FFF2-40B4-BE49-F238E27FC236}">
                  <a16:creationId xmlns:a16="http://schemas.microsoft.com/office/drawing/2014/main" id="{BFCCEB47-F1B5-3A4A-B64C-EBC6885F224F}"/>
                </a:ext>
              </a:extLst>
            </p:cNvPr>
            <p:cNvSpPr/>
            <p:nvPr/>
          </p:nvSpPr>
          <p:spPr>
            <a:xfrm>
              <a:off x="3656154" y="4380034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riangle 74">
              <a:extLst>
                <a:ext uri="{FF2B5EF4-FFF2-40B4-BE49-F238E27FC236}">
                  <a16:creationId xmlns:a16="http://schemas.microsoft.com/office/drawing/2014/main" id="{7A4DE49F-A36A-664D-9AD8-B4065D106BBC}"/>
                </a:ext>
              </a:extLst>
            </p:cNvPr>
            <p:cNvSpPr/>
            <p:nvPr/>
          </p:nvSpPr>
          <p:spPr>
            <a:xfrm>
              <a:off x="3808554" y="3990563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riangle 75">
              <a:extLst>
                <a:ext uri="{FF2B5EF4-FFF2-40B4-BE49-F238E27FC236}">
                  <a16:creationId xmlns:a16="http://schemas.microsoft.com/office/drawing/2014/main" id="{96AEF3F6-6716-2B42-8248-F71853481F91}"/>
                </a:ext>
              </a:extLst>
            </p:cNvPr>
            <p:cNvSpPr/>
            <p:nvPr/>
          </p:nvSpPr>
          <p:spPr>
            <a:xfrm>
              <a:off x="3306197" y="398491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riangle 76">
              <a:extLst>
                <a:ext uri="{FF2B5EF4-FFF2-40B4-BE49-F238E27FC236}">
                  <a16:creationId xmlns:a16="http://schemas.microsoft.com/office/drawing/2014/main" id="{05B730FA-0232-2F48-955A-DFFCA2011CCF}"/>
                </a:ext>
              </a:extLst>
            </p:cNvPr>
            <p:cNvSpPr/>
            <p:nvPr/>
          </p:nvSpPr>
          <p:spPr>
            <a:xfrm>
              <a:off x="4085133" y="398491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BBEBE66-E1A4-4D48-9738-EAE97705A528}"/>
                </a:ext>
              </a:extLst>
            </p:cNvPr>
            <p:cNvSpPr/>
            <p:nvPr/>
          </p:nvSpPr>
          <p:spPr>
            <a:xfrm>
              <a:off x="4197214" y="340695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9471797B-2498-5D4C-ADD9-BB6821FDC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only collect part of the ground truth</a:t>
            </a:r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E6C15CEE-A797-6D42-A351-786375A70C62}"/>
              </a:ext>
            </a:extLst>
          </p:cNvPr>
          <p:cNvSpPr/>
          <p:nvPr/>
        </p:nvSpPr>
        <p:spPr>
          <a:xfrm>
            <a:off x="8140544" y="1985963"/>
            <a:ext cx="3446619" cy="2574600"/>
          </a:xfrm>
          <a:prstGeom prst="cloudCallout">
            <a:avLst>
              <a:gd name="adj1" fmla="val -15029"/>
              <a:gd name="adj2" fmla="val 447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What if we had access to the entire ground truth?</a:t>
            </a:r>
          </a:p>
        </p:txBody>
      </p:sp>
    </p:spTree>
    <p:extLst>
      <p:ext uri="{BB962C8B-B14F-4D97-AF65-F5344CB8AC3E}">
        <p14:creationId xmlns:p14="http://schemas.microsoft.com/office/powerpoint/2010/main" val="275562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C6E9019-7CF6-D844-985F-5CB97219D7E5}"/>
              </a:ext>
            </a:extLst>
          </p:cNvPr>
          <p:cNvGrpSpPr/>
          <p:nvPr/>
        </p:nvGrpSpPr>
        <p:grpSpPr>
          <a:xfrm>
            <a:off x="3583962" y="1814164"/>
            <a:ext cx="4478370" cy="4175899"/>
            <a:chOff x="2212362" y="1271239"/>
            <a:chExt cx="4478370" cy="41758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CDDF5B1-EC3A-A54C-B63B-BF2A262E86EF}"/>
                </a:ext>
              </a:extLst>
            </p:cNvPr>
            <p:cNvSpPr/>
            <p:nvPr/>
          </p:nvSpPr>
          <p:spPr>
            <a:xfrm>
              <a:off x="3166946" y="3209402"/>
              <a:ext cx="1158437" cy="146295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77CB1A-B7AA-E443-AA8D-BDAB0C5C5E1D}"/>
                </a:ext>
              </a:extLst>
            </p:cNvPr>
            <p:cNvGrpSpPr/>
            <p:nvPr/>
          </p:nvGrpSpPr>
          <p:grpSpPr>
            <a:xfrm>
              <a:off x="2212362" y="1271239"/>
              <a:ext cx="4478370" cy="4175899"/>
              <a:chOff x="2212362" y="1271239"/>
              <a:chExt cx="4478370" cy="4175899"/>
            </a:xfrm>
          </p:grpSpPr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67560E5E-BA40-FE4B-B596-C980F0B3D989}"/>
                  </a:ext>
                </a:extLst>
              </p:cNvPr>
              <p:cNvCxnSpPr/>
              <p:nvPr/>
            </p:nvCxnSpPr>
            <p:spPr>
              <a:xfrm flipV="1">
                <a:off x="3166946" y="1271239"/>
                <a:ext cx="0" cy="3401122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0A89090C-AA07-3040-9767-57607B8E9886}"/>
                  </a:ext>
                </a:extLst>
              </p:cNvPr>
              <p:cNvCxnSpPr/>
              <p:nvPr/>
            </p:nvCxnSpPr>
            <p:spPr>
              <a:xfrm>
                <a:off x="3166946" y="4672361"/>
                <a:ext cx="3523786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D5C9E1-74DA-2441-97B9-A8E37D9F4912}"/>
                  </a:ext>
                </a:extLst>
              </p:cNvPr>
              <p:cNvSpPr txBox="1"/>
              <p:nvPr/>
            </p:nvSpPr>
            <p:spPr>
              <a:xfrm>
                <a:off x="4359852" y="5139361"/>
                <a:ext cx="11047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Height (cms)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FB1DA4-4822-0342-B175-D8E22D3D6506}"/>
                  </a:ext>
                </a:extLst>
              </p:cNvPr>
              <p:cNvSpPr txBox="1"/>
              <p:nvPr/>
            </p:nvSpPr>
            <p:spPr>
              <a:xfrm rot="16200000">
                <a:off x="1783527" y="2817911"/>
                <a:ext cx="11654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Weights (kgs)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06AD13A-E712-8644-ABC7-F943F99DCDCB}"/>
                  </a:ext>
                </a:extLst>
              </p:cNvPr>
              <p:cNvGrpSpPr/>
              <p:nvPr/>
            </p:nvGrpSpPr>
            <p:grpSpPr>
              <a:xfrm>
                <a:off x="6156779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F27B4E2E-20C1-0C48-8EAF-C7DC6E61FD95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83CF502-5445-194C-BA46-491A3BEAC69C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300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7CE7D69-8D68-7B4D-A971-371315906249}"/>
                  </a:ext>
                </a:extLst>
              </p:cNvPr>
              <p:cNvGrpSpPr/>
              <p:nvPr/>
            </p:nvGrpSpPr>
            <p:grpSpPr>
              <a:xfrm>
                <a:off x="4696107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3FB8BE0C-7A0D-1A41-A598-09E488B44516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AB75AAC-5166-E543-A94C-7A35B4093181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150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7BA26B9-ACA3-8244-BF6D-9934FE9B8B03}"/>
                  </a:ext>
                </a:extLst>
              </p:cNvPr>
              <p:cNvGrpSpPr/>
              <p:nvPr/>
            </p:nvGrpSpPr>
            <p:grpSpPr>
              <a:xfrm>
                <a:off x="2690193" y="1509678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3AEBE224-18AB-C247-9100-22E0925F30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8724C24-D5A3-464F-BEF1-79815518BAF0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700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F41655C-5202-3B47-9949-86233B69040B}"/>
                  </a:ext>
                </a:extLst>
              </p:cNvPr>
              <p:cNvGrpSpPr/>
              <p:nvPr/>
            </p:nvGrpSpPr>
            <p:grpSpPr>
              <a:xfrm>
                <a:off x="2690193" y="2833299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21A9DC4-F1D0-FF4A-99C9-E83761B2D9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F6F1C46-AAF8-AD43-B93D-418C0C8B3D0B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350</a:t>
                  </a:r>
                </a:p>
              </p:txBody>
            </p:sp>
          </p:grp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864603B-0FEC-0242-914D-8DF744B8B1C0}"/>
                </a:ext>
              </a:extLst>
            </p:cNvPr>
            <p:cNvSpPr/>
            <p:nvPr/>
          </p:nvSpPr>
          <p:spPr>
            <a:xfrm>
              <a:off x="3525523" y="3209402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1CDF389-170C-5440-943E-C04587551AB2}"/>
                </a:ext>
              </a:extLst>
            </p:cNvPr>
            <p:cNvSpPr/>
            <p:nvPr/>
          </p:nvSpPr>
          <p:spPr>
            <a:xfrm>
              <a:off x="3237615" y="3576297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B27F3C55-032B-F44A-99AB-60D695B6EE2B}"/>
                </a:ext>
              </a:extLst>
            </p:cNvPr>
            <p:cNvSpPr/>
            <p:nvPr/>
          </p:nvSpPr>
          <p:spPr>
            <a:xfrm>
              <a:off x="4158511" y="4430836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5979A47-F1B9-724A-AABB-3B2C3398D950}"/>
                </a:ext>
              </a:extLst>
            </p:cNvPr>
            <p:cNvSpPr/>
            <p:nvPr/>
          </p:nvSpPr>
          <p:spPr>
            <a:xfrm>
              <a:off x="3677923" y="355371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FE0FDA8-F3C6-254B-8B5E-22465C2F69CF}"/>
                </a:ext>
              </a:extLst>
            </p:cNvPr>
            <p:cNvSpPr/>
            <p:nvPr/>
          </p:nvSpPr>
          <p:spPr>
            <a:xfrm>
              <a:off x="3977080" y="3559358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riangle 73">
              <a:extLst>
                <a:ext uri="{FF2B5EF4-FFF2-40B4-BE49-F238E27FC236}">
                  <a16:creationId xmlns:a16="http://schemas.microsoft.com/office/drawing/2014/main" id="{BFCCEB47-F1B5-3A4A-B64C-EBC6885F224F}"/>
                </a:ext>
              </a:extLst>
            </p:cNvPr>
            <p:cNvSpPr/>
            <p:nvPr/>
          </p:nvSpPr>
          <p:spPr>
            <a:xfrm>
              <a:off x="3656154" y="4380034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riangle 74">
              <a:extLst>
                <a:ext uri="{FF2B5EF4-FFF2-40B4-BE49-F238E27FC236}">
                  <a16:creationId xmlns:a16="http://schemas.microsoft.com/office/drawing/2014/main" id="{7A4DE49F-A36A-664D-9AD8-B4065D106BBC}"/>
                </a:ext>
              </a:extLst>
            </p:cNvPr>
            <p:cNvSpPr/>
            <p:nvPr/>
          </p:nvSpPr>
          <p:spPr>
            <a:xfrm>
              <a:off x="3808554" y="3990563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riangle 75">
              <a:extLst>
                <a:ext uri="{FF2B5EF4-FFF2-40B4-BE49-F238E27FC236}">
                  <a16:creationId xmlns:a16="http://schemas.microsoft.com/office/drawing/2014/main" id="{96AEF3F6-6716-2B42-8248-F71853481F91}"/>
                </a:ext>
              </a:extLst>
            </p:cNvPr>
            <p:cNvSpPr/>
            <p:nvPr/>
          </p:nvSpPr>
          <p:spPr>
            <a:xfrm>
              <a:off x="3306197" y="398491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riangle 76">
              <a:extLst>
                <a:ext uri="{FF2B5EF4-FFF2-40B4-BE49-F238E27FC236}">
                  <a16:creationId xmlns:a16="http://schemas.microsoft.com/office/drawing/2014/main" id="{05B730FA-0232-2F48-955A-DFFCA2011CCF}"/>
                </a:ext>
              </a:extLst>
            </p:cNvPr>
            <p:cNvSpPr/>
            <p:nvPr/>
          </p:nvSpPr>
          <p:spPr>
            <a:xfrm>
              <a:off x="4085133" y="398491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BBEBE66-E1A4-4D48-9738-EAE97705A528}"/>
                </a:ext>
              </a:extLst>
            </p:cNvPr>
            <p:cNvSpPr/>
            <p:nvPr/>
          </p:nvSpPr>
          <p:spPr>
            <a:xfrm>
              <a:off x="4197214" y="340695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F4A47AAC-3BAE-1E46-9B55-6B7E6763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our dataset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14FDE2-7B15-7B46-B7CF-F67554E54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5531"/>
            <a:ext cx="120015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0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AED0F2B-CD99-9F4B-AA7B-546A70C8102F}"/>
              </a:ext>
            </a:extLst>
          </p:cNvPr>
          <p:cNvGrpSpPr/>
          <p:nvPr/>
        </p:nvGrpSpPr>
        <p:grpSpPr>
          <a:xfrm>
            <a:off x="4552831" y="2259541"/>
            <a:ext cx="3523788" cy="3012895"/>
            <a:chOff x="3166944" y="1659466"/>
            <a:chExt cx="3523788" cy="301289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DEF4C96-115E-BC4C-8818-88B2A65725EF}"/>
                </a:ext>
              </a:extLst>
            </p:cNvPr>
            <p:cNvSpPr/>
            <p:nvPr/>
          </p:nvSpPr>
          <p:spPr>
            <a:xfrm>
              <a:off x="3166944" y="1659466"/>
              <a:ext cx="3410141" cy="218381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503E0-35D8-DF40-98D9-5EF61A1C0D81}"/>
                </a:ext>
              </a:extLst>
            </p:cNvPr>
            <p:cNvSpPr/>
            <p:nvPr/>
          </p:nvSpPr>
          <p:spPr>
            <a:xfrm>
              <a:off x="3166944" y="3863717"/>
              <a:ext cx="3410141" cy="808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4634138-5E61-7A43-B670-92FC09DAB084}"/>
                </a:ext>
              </a:extLst>
            </p:cNvPr>
            <p:cNvCxnSpPr/>
            <p:nvPr/>
          </p:nvCxnSpPr>
          <p:spPr>
            <a:xfrm>
              <a:off x="3166946" y="3863717"/>
              <a:ext cx="3523786" cy="0"/>
            </a:xfrm>
            <a:prstGeom prst="line">
              <a:avLst/>
            </a:prstGeom>
            <a:ln w="38100">
              <a:solidFill>
                <a:srgbClr val="355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77CB1A-B7AA-E443-AA8D-BDAB0C5C5E1D}"/>
              </a:ext>
            </a:extLst>
          </p:cNvPr>
          <p:cNvGrpSpPr/>
          <p:nvPr/>
        </p:nvGrpSpPr>
        <p:grpSpPr>
          <a:xfrm>
            <a:off x="3598249" y="1871314"/>
            <a:ext cx="4478370" cy="4175899"/>
            <a:chOff x="2212362" y="1271239"/>
            <a:chExt cx="4478370" cy="4175899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7560E5E-BA40-FE4B-B596-C980F0B3D989}"/>
                </a:ext>
              </a:extLst>
            </p:cNvPr>
            <p:cNvCxnSpPr/>
            <p:nvPr/>
          </p:nvCxnSpPr>
          <p:spPr>
            <a:xfrm flipV="1">
              <a:off x="3166946" y="127123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89090C-AA07-3040-9767-57607B8E9886}"/>
                </a:ext>
              </a:extLst>
            </p:cNvPr>
            <p:cNvCxnSpPr/>
            <p:nvPr/>
          </p:nvCxnSpPr>
          <p:spPr>
            <a:xfrm>
              <a:off x="3166946" y="467236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D5C9E1-74DA-2441-97B9-A8E37D9F4912}"/>
                </a:ext>
              </a:extLst>
            </p:cNvPr>
            <p:cNvSpPr txBox="1"/>
            <p:nvPr/>
          </p:nvSpPr>
          <p:spPr>
            <a:xfrm>
              <a:off x="4359852" y="5139361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FB1DA4-4822-0342-B175-D8E22D3D6506}"/>
                </a:ext>
              </a:extLst>
            </p:cNvPr>
            <p:cNvSpPr txBox="1"/>
            <p:nvPr/>
          </p:nvSpPr>
          <p:spPr>
            <a:xfrm rot="16200000">
              <a:off x="1783527" y="281791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6AD13A-E712-8644-ABC7-F943F99DCDCB}"/>
                </a:ext>
              </a:extLst>
            </p:cNvPr>
            <p:cNvGrpSpPr/>
            <p:nvPr/>
          </p:nvGrpSpPr>
          <p:grpSpPr>
            <a:xfrm>
              <a:off x="6156779" y="4627205"/>
              <a:ext cx="420308" cy="351131"/>
              <a:chOff x="6156779" y="4627205"/>
              <a:chExt cx="420308" cy="35113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27B4E2E-20C1-0C48-8EAF-C7DC6E61FD95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CF502-5445-194C-BA46-491A3BEAC69C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CE7D69-8D68-7B4D-A971-371315906249}"/>
                </a:ext>
              </a:extLst>
            </p:cNvPr>
            <p:cNvGrpSpPr/>
            <p:nvPr/>
          </p:nvGrpSpPr>
          <p:grpSpPr>
            <a:xfrm>
              <a:off x="4696107" y="4627205"/>
              <a:ext cx="420308" cy="351131"/>
              <a:chOff x="6156779" y="4627205"/>
              <a:chExt cx="420308" cy="35113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FB8BE0C-7A0D-1A41-A598-09E488B44516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AB75AAC-5166-E543-A94C-7A35B409318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BA26B9-ACA3-8244-BF6D-9934FE9B8B03}"/>
                </a:ext>
              </a:extLst>
            </p:cNvPr>
            <p:cNvGrpSpPr/>
            <p:nvPr/>
          </p:nvGrpSpPr>
          <p:grpSpPr>
            <a:xfrm>
              <a:off x="2690193" y="1509678"/>
              <a:ext cx="527140" cy="276999"/>
              <a:chOff x="2690193" y="1509678"/>
              <a:chExt cx="527140" cy="276999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AEBE224-18AB-C247-9100-22E0925F30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724C24-D5A3-464F-BEF1-79815518BAF0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F41655C-5202-3B47-9949-86233B69040B}"/>
                </a:ext>
              </a:extLst>
            </p:cNvPr>
            <p:cNvGrpSpPr/>
            <p:nvPr/>
          </p:nvGrpSpPr>
          <p:grpSpPr>
            <a:xfrm>
              <a:off x="2690193" y="2833299"/>
              <a:ext cx="527140" cy="276999"/>
              <a:chOff x="2690193" y="1509678"/>
              <a:chExt cx="527140" cy="276999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21A9DC4-F1D0-FF4A-99C9-E83761B2D9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6F1C46-AAF8-AD43-B93D-418C0C8B3D0B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E864603B-0FEC-0242-914D-8DF744B8B1C0}"/>
              </a:ext>
            </a:extLst>
          </p:cNvPr>
          <p:cNvSpPr/>
          <p:nvPr/>
        </p:nvSpPr>
        <p:spPr>
          <a:xfrm>
            <a:off x="4911410" y="3809477"/>
            <a:ext cx="121023" cy="121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1CDF389-170C-5440-943E-C04587551AB2}"/>
              </a:ext>
            </a:extLst>
          </p:cNvPr>
          <p:cNvSpPr/>
          <p:nvPr/>
        </p:nvSpPr>
        <p:spPr>
          <a:xfrm>
            <a:off x="4623502" y="4176372"/>
            <a:ext cx="121023" cy="121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riangle 48">
            <a:extLst>
              <a:ext uri="{FF2B5EF4-FFF2-40B4-BE49-F238E27FC236}">
                <a16:creationId xmlns:a16="http://schemas.microsoft.com/office/drawing/2014/main" id="{B27F3C55-032B-F44A-99AB-60D695B6EE2B}"/>
              </a:ext>
            </a:extLst>
          </p:cNvPr>
          <p:cNvSpPr/>
          <p:nvPr/>
        </p:nvSpPr>
        <p:spPr>
          <a:xfrm>
            <a:off x="5544398" y="5030911"/>
            <a:ext cx="166872" cy="14006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5979A47-F1B9-724A-AABB-3B2C3398D950}"/>
              </a:ext>
            </a:extLst>
          </p:cNvPr>
          <p:cNvSpPr/>
          <p:nvPr/>
        </p:nvSpPr>
        <p:spPr>
          <a:xfrm>
            <a:off x="5063810" y="4153790"/>
            <a:ext cx="121023" cy="121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FE0FDA8-F3C6-254B-8B5E-22465C2F69CF}"/>
              </a:ext>
            </a:extLst>
          </p:cNvPr>
          <p:cNvSpPr/>
          <p:nvPr/>
        </p:nvSpPr>
        <p:spPr>
          <a:xfrm>
            <a:off x="5362967" y="4159433"/>
            <a:ext cx="121023" cy="121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riangle 73">
            <a:extLst>
              <a:ext uri="{FF2B5EF4-FFF2-40B4-BE49-F238E27FC236}">
                <a16:creationId xmlns:a16="http://schemas.microsoft.com/office/drawing/2014/main" id="{BFCCEB47-F1B5-3A4A-B64C-EBC6885F224F}"/>
              </a:ext>
            </a:extLst>
          </p:cNvPr>
          <p:cNvSpPr/>
          <p:nvPr/>
        </p:nvSpPr>
        <p:spPr>
          <a:xfrm>
            <a:off x="5042041" y="4980109"/>
            <a:ext cx="166872" cy="14006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>
            <a:extLst>
              <a:ext uri="{FF2B5EF4-FFF2-40B4-BE49-F238E27FC236}">
                <a16:creationId xmlns:a16="http://schemas.microsoft.com/office/drawing/2014/main" id="{7A4DE49F-A36A-664D-9AD8-B4065D106BBC}"/>
              </a:ext>
            </a:extLst>
          </p:cNvPr>
          <p:cNvSpPr/>
          <p:nvPr/>
        </p:nvSpPr>
        <p:spPr>
          <a:xfrm>
            <a:off x="5194441" y="4590638"/>
            <a:ext cx="166872" cy="14006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>
            <a:extLst>
              <a:ext uri="{FF2B5EF4-FFF2-40B4-BE49-F238E27FC236}">
                <a16:creationId xmlns:a16="http://schemas.microsoft.com/office/drawing/2014/main" id="{96AEF3F6-6716-2B42-8248-F71853481F91}"/>
              </a:ext>
            </a:extLst>
          </p:cNvPr>
          <p:cNvSpPr/>
          <p:nvPr/>
        </p:nvSpPr>
        <p:spPr>
          <a:xfrm>
            <a:off x="4692084" y="4584992"/>
            <a:ext cx="166872" cy="14006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>
            <a:extLst>
              <a:ext uri="{FF2B5EF4-FFF2-40B4-BE49-F238E27FC236}">
                <a16:creationId xmlns:a16="http://schemas.microsoft.com/office/drawing/2014/main" id="{05B730FA-0232-2F48-955A-DFFCA2011CCF}"/>
              </a:ext>
            </a:extLst>
          </p:cNvPr>
          <p:cNvSpPr/>
          <p:nvPr/>
        </p:nvSpPr>
        <p:spPr>
          <a:xfrm>
            <a:off x="5471020" y="4584992"/>
            <a:ext cx="166872" cy="14006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7BBEBE66-E1A4-4D48-9738-EAE97705A528}"/>
              </a:ext>
            </a:extLst>
          </p:cNvPr>
          <p:cNvSpPr/>
          <p:nvPr/>
        </p:nvSpPr>
        <p:spPr>
          <a:xfrm>
            <a:off x="5583101" y="4007030"/>
            <a:ext cx="121023" cy="121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6C9206-0B2E-5D43-8D9E-B721282F6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find the optimal linear model</a:t>
            </a:r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6A3DC400-7943-0D45-BC20-708E94B61E74}"/>
              </a:ext>
            </a:extLst>
          </p:cNvPr>
          <p:cNvSpPr/>
          <p:nvPr/>
        </p:nvSpPr>
        <p:spPr>
          <a:xfrm>
            <a:off x="8786813" y="1871314"/>
            <a:ext cx="2828925" cy="2403499"/>
          </a:xfrm>
          <a:prstGeom prst="cloudCallout">
            <a:avLst>
              <a:gd name="adj1" fmla="val -18308"/>
              <a:gd name="adj2" fmla="val 434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What is an optimal linear model?</a:t>
            </a:r>
          </a:p>
        </p:txBody>
      </p:sp>
    </p:spTree>
    <p:extLst>
      <p:ext uri="{BB962C8B-B14F-4D97-AF65-F5344CB8AC3E}">
        <p14:creationId xmlns:p14="http://schemas.microsoft.com/office/powerpoint/2010/main" val="144470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9ED3BF5-A612-7F48-9240-47289275968C}"/>
              </a:ext>
            </a:extLst>
          </p:cNvPr>
          <p:cNvGrpSpPr/>
          <p:nvPr/>
        </p:nvGrpSpPr>
        <p:grpSpPr>
          <a:xfrm>
            <a:off x="1004451" y="1812542"/>
            <a:ext cx="4478370" cy="4175899"/>
            <a:chOff x="2212362" y="1271239"/>
            <a:chExt cx="4478370" cy="4175899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AD793479-4576-2A43-95A4-F815802179E2}"/>
                </a:ext>
              </a:extLst>
            </p:cNvPr>
            <p:cNvGrpSpPr/>
            <p:nvPr/>
          </p:nvGrpSpPr>
          <p:grpSpPr>
            <a:xfrm>
              <a:off x="3166944" y="1659466"/>
              <a:ext cx="3523788" cy="3012895"/>
              <a:chOff x="3166944" y="1659466"/>
              <a:chExt cx="3523788" cy="3012895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6D5483B3-46D5-F54A-9CEB-9703BA07EF65}"/>
                  </a:ext>
                </a:extLst>
              </p:cNvPr>
              <p:cNvSpPr/>
              <p:nvPr/>
            </p:nvSpPr>
            <p:spPr>
              <a:xfrm>
                <a:off x="3166944" y="1659466"/>
                <a:ext cx="3410141" cy="218381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0D8BB45F-CFAF-DB45-A1C4-2C93BBC7EA85}"/>
                  </a:ext>
                </a:extLst>
              </p:cNvPr>
              <p:cNvSpPr/>
              <p:nvPr/>
            </p:nvSpPr>
            <p:spPr>
              <a:xfrm>
                <a:off x="3166944" y="3863717"/>
                <a:ext cx="3410141" cy="80864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B1F2D416-FBC4-ED4C-B780-9BC502E23D62}"/>
                  </a:ext>
                </a:extLst>
              </p:cNvPr>
              <p:cNvCxnSpPr/>
              <p:nvPr/>
            </p:nvCxnSpPr>
            <p:spPr>
              <a:xfrm>
                <a:off x="3166946" y="3863717"/>
                <a:ext cx="3523786" cy="0"/>
              </a:xfrm>
              <a:prstGeom prst="line">
                <a:avLst/>
              </a:prstGeom>
              <a:ln w="38100">
                <a:solidFill>
                  <a:srgbClr val="3552C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77CB1A-B7AA-E443-AA8D-BDAB0C5C5E1D}"/>
                </a:ext>
              </a:extLst>
            </p:cNvPr>
            <p:cNvGrpSpPr/>
            <p:nvPr/>
          </p:nvGrpSpPr>
          <p:grpSpPr>
            <a:xfrm>
              <a:off x="2212362" y="1271239"/>
              <a:ext cx="4478370" cy="4175899"/>
              <a:chOff x="2212362" y="1271239"/>
              <a:chExt cx="4478370" cy="4175899"/>
            </a:xfrm>
          </p:grpSpPr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67560E5E-BA40-FE4B-B596-C980F0B3D989}"/>
                  </a:ext>
                </a:extLst>
              </p:cNvPr>
              <p:cNvCxnSpPr/>
              <p:nvPr/>
            </p:nvCxnSpPr>
            <p:spPr>
              <a:xfrm flipV="1">
                <a:off x="3166946" y="1271239"/>
                <a:ext cx="0" cy="3401122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0A89090C-AA07-3040-9767-57607B8E9886}"/>
                  </a:ext>
                </a:extLst>
              </p:cNvPr>
              <p:cNvCxnSpPr/>
              <p:nvPr/>
            </p:nvCxnSpPr>
            <p:spPr>
              <a:xfrm>
                <a:off x="3166946" y="4672361"/>
                <a:ext cx="3523786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D5C9E1-74DA-2441-97B9-A8E37D9F4912}"/>
                  </a:ext>
                </a:extLst>
              </p:cNvPr>
              <p:cNvSpPr txBox="1"/>
              <p:nvPr/>
            </p:nvSpPr>
            <p:spPr>
              <a:xfrm>
                <a:off x="4359852" y="5139361"/>
                <a:ext cx="11047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Height (cms)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FB1DA4-4822-0342-B175-D8E22D3D6506}"/>
                  </a:ext>
                </a:extLst>
              </p:cNvPr>
              <p:cNvSpPr txBox="1"/>
              <p:nvPr/>
            </p:nvSpPr>
            <p:spPr>
              <a:xfrm rot="16200000">
                <a:off x="1783527" y="2817911"/>
                <a:ext cx="11654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Weights (kgs)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06AD13A-E712-8644-ABC7-F943F99DCDCB}"/>
                  </a:ext>
                </a:extLst>
              </p:cNvPr>
              <p:cNvGrpSpPr/>
              <p:nvPr/>
            </p:nvGrpSpPr>
            <p:grpSpPr>
              <a:xfrm>
                <a:off x="6156779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F27B4E2E-20C1-0C48-8EAF-C7DC6E61FD95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83CF502-5445-194C-BA46-491A3BEAC69C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300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7CE7D69-8D68-7B4D-A971-371315906249}"/>
                  </a:ext>
                </a:extLst>
              </p:cNvPr>
              <p:cNvGrpSpPr/>
              <p:nvPr/>
            </p:nvGrpSpPr>
            <p:grpSpPr>
              <a:xfrm>
                <a:off x="4696107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3FB8BE0C-7A0D-1A41-A598-09E488B44516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AB75AAC-5166-E543-A94C-7A35B4093181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150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7BA26B9-ACA3-8244-BF6D-9934FE9B8B03}"/>
                  </a:ext>
                </a:extLst>
              </p:cNvPr>
              <p:cNvGrpSpPr/>
              <p:nvPr/>
            </p:nvGrpSpPr>
            <p:grpSpPr>
              <a:xfrm>
                <a:off x="2690193" y="1509678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3AEBE224-18AB-C247-9100-22E0925F30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8724C24-D5A3-464F-BEF1-79815518BAF0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700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F41655C-5202-3B47-9949-86233B69040B}"/>
                  </a:ext>
                </a:extLst>
              </p:cNvPr>
              <p:cNvGrpSpPr/>
              <p:nvPr/>
            </p:nvGrpSpPr>
            <p:grpSpPr>
              <a:xfrm>
                <a:off x="2690193" y="2833299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21A9DC4-F1D0-FF4A-99C9-E83761B2D9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F6F1C46-AAF8-AD43-B93D-418C0C8B3D0B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350</a:t>
                  </a:r>
                </a:p>
              </p:txBody>
            </p:sp>
          </p:grpSp>
        </p:grpSp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140670D6-1D84-6B41-B636-34A0A0129D44}"/>
                </a:ext>
              </a:extLst>
            </p:cNvPr>
            <p:cNvSpPr/>
            <p:nvPr/>
          </p:nvSpPr>
          <p:spPr>
            <a:xfrm>
              <a:off x="6241316" y="404136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627D5B3-211B-FA40-82CD-A8C22A88B3B6}"/>
                </a:ext>
              </a:extLst>
            </p:cNvPr>
            <p:cNvSpPr/>
            <p:nvPr/>
          </p:nvSpPr>
          <p:spPr>
            <a:xfrm>
              <a:off x="4682632" y="1770073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0E602E9-A7C0-8A4D-B8D1-CA3B53E2EC64}"/>
                </a:ext>
              </a:extLst>
            </p:cNvPr>
            <p:cNvSpPr/>
            <p:nvPr/>
          </p:nvSpPr>
          <p:spPr>
            <a:xfrm>
              <a:off x="3886763" y="179829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F85BB73-F1C1-4047-B302-F8FE939F455E}"/>
                </a:ext>
              </a:extLst>
            </p:cNvPr>
            <p:cNvSpPr/>
            <p:nvPr/>
          </p:nvSpPr>
          <p:spPr>
            <a:xfrm>
              <a:off x="5122893" y="1657182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715AE9E-70E0-7041-A0FC-C72E310523BE}"/>
                </a:ext>
              </a:extLst>
            </p:cNvPr>
            <p:cNvSpPr/>
            <p:nvPr/>
          </p:nvSpPr>
          <p:spPr>
            <a:xfrm>
              <a:off x="4959201" y="1820871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864603B-0FEC-0242-914D-8DF744B8B1C0}"/>
                </a:ext>
              </a:extLst>
            </p:cNvPr>
            <p:cNvSpPr/>
            <p:nvPr/>
          </p:nvSpPr>
          <p:spPr>
            <a:xfrm>
              <a:off x="3525523" y="3209402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B32C296-A4D0-9742-B76F-40FC55B78828}"/>
                </a:ext>
              </a:extLst>
            </p:cNvPr>
            <p:cNvSpPr/>
            <p:nvPr/>
          </p:nvSpPr>
          <p:spPr>
            <a:xfrm>
              <a:off x="4806798" y="2018427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855CFD5-A61E-4C47-AF27-8A91BA4890C2}"/>
                </a:ext>
              </a:extLst>
            </p:cNvPr>
            <p:cNvSpPr/>
            <p:nvPr/>
          </p:nvSpPr>
          <p:spPr>
            <a:xfrm>
              <a:off x="4654395" y="2204694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21E32A3-D0C2-0248-916C-823FB22EC730}"/>
                </a:ext>
              </a:extLst>
            </p:cNvPr>
            <p:cNvSpPr/>
            <p:nvPr/>
          </p:nvSpPr>
          <p:spPr>
            <a:xfrm>
              <a:off x="4456836" y="2402250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194D8D2-C542-D541-83F7-F9F5849481F0}"/>
                </a:ext>
              </a:extLst>
            </p:cNvPr>
            <p:cNvSpPr/>
            <p:nvPr/>
          </p:nvSpPr>
          <p:spPr>
            <a:xfrm>
              <a:off x="4270566" y="2565939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B491B35-3554-C94A-BE2C-829F0FB2C921}"/>
                </a:ext>
              </a:extLst>
            </p:cNvPr>
            <p:cNvSpPr/>
            <p:nvPr/>
          </p:nvSpPr>
          <p:spPr>
            <a:xfrm>
              <a:off x="4073007" y="2797362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C104431-0DEE-9643-93CB-1C003EE0A3D5}"/>
                </a:ext>
              </a:extLst>
            </p:cNvPr>
            <p:cNvSpPr/>
            <p:nvPr/>
          </p:nvSpPr>
          <p:spPr>
            <a:xfrm>
              <a:off x="3819003" y="3051363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1CDF389-170C-5440-943E-C04587551AB2}"/>
                </a:ext>
              </a:extLst>
            </p:cNvPr>
            <p:cNvSpPr/>
            <p:nvPr/>
          </p:nvSpPr>
          <p:spPr>
            <a:xfrm>
              <a:off x="3237615" y="3576297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B27F3C55-032B-F44A-99AB-60D695B6EE2B}"/>
                </a:ext>
              </a:extLst>
            </p:cNvPr>
            <p:cNvSpPr/>
            <p:nvPr/>
          </p:nvSpPr>
          <p:spPr>
            <a:xfrm>
              <a:off x="4158511" y="4430836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riangle 49">
              <a:extLst>
                <a:ext uri="{FF2B5EF4-FFF2-40B4-BE49-F238E27FC236}">
                  <a16:creationId xmlns:a16="http://schemas.microsoft.com/office/drawing/2014/main" id="{3B525D14-D979-2748-BE47-E2E4B6B9D1AD}"/>
                </a:ext>
              </a:extLst>
            </p:cNvPr>
            <p:cNvSpPr/>
            <p:nvPr/>
          </p:nvSpPr>
          <p:spPr>
            <a:xfrm>
              <a:off x="4401223" y="4176833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riangle 50">
              <a:extLst>
                <a:ext uri="{FF2B5EF4-FFF2-40B4-BE49-F238E27FC236}">
                  <a16:creationId xmlns:a16="http://schemas.microsoft.com/office/drawing/2014/main" id="{DA7148D0-BDA3-CD4D-BD05-9A656D46645B}"/>
                </a:ext>
              </a:extLst>
            </p:cNvPr>
            <p:cNvSpPr/>
            <p:nvPr/>
          </p:nvSpPr>
          <p:spPr>
            <a:xfrm>
              <a:off x="4655224" y="391154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riangle 51">
              <a:extLst>
                <a:ext uri="{FF2B5EF4-FFF2-40B4-BE49-F238E27FC236}">
                  <a16:creationId xmlns:a16="http://schemas.microsoft.com/office/drawing/2014/main" id="{7467B66A-4730-6241-9B30-C6387FB79922}"/>
                </a:ext>
              </a:extLst>
            </p:cNvPr>
            <p:cNvSpPr/>
            <p:nvPr/>
          </p:nvSpPr>
          <p:spPr>
            <a:xfrm>
              <a:off x="4954381" y="365753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riangle 52">
              <a:extLst>
                <a:ext uri="{FF2B5EF4-FFF2-40B4-BE49-F238E27FC236}">
                  <a16:creationId xmlns:a16="http://schemas.microsoft.com/office/drawing/2014/main" id="{294C8B28-6BEB-D641-8945-0AC10257999B}"/>
                </a:ext>
              </a:extLst>
            </p:cNvPr>
            <p:cNvSpPr/>
            <p:nvPr/>
          </p:nvSpPr>
          <p:spPr>
            <a:xfrm>
              <a:off x="5253538" y="334709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riangle 53">
              <a:extLst>
                <a:ext uri="{FF2B5EF4-FFF2-40B4-BE49-F238E27FC236}">
                  <a16:creationId xmlns:a16="http://schemas.microsoft.com/office/drawing/2014/main" id="{D873C0C1-B4EF-4344-BD90-346354F18079}"/>
                </a:ext>
              </a:extLst>
            </p:cNvPr>
            <p:cNvSpPr/>
            <p:nvPr/>
          </p:nvSpPr>
          <p:spPr>
            <a:xfrm>
              <a:off x="5620428" y="296891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riangle 54">
              <a:extLst>
                <a:ext uri="{FF2B5EF4-FFF2-40B4-BE49-F238E27FC236}">
                  <a16:creationId xmlns:a16="http://schemas.microsoft.com/office/drawing/2014/main" id="{20D904F7-3C42-DD41-99A1-7605B172A95E}"/>
                </a:ext>
              </a:extLst>
            </p:cNvPr>
            <p:cNvSpPr/>
            <p:nvPr/>
          </p:nvSpPr>
          <p:spPr>
            <a:xfrm>
              <a:off x="5863140" y="271490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riangle 55">
              <a:extLst>
                <a:ext uri="{FF2B5EF4-FFF2-40B4-BE49-F238E27FC236}">
                  <a16:creationId xmlns:a16="http://schemas.microsoft.com/office/drawing/2014/main" id="{355345FE-CDE9-644E-B6A0-9AAB1A7BE656}"/>
                </a:ext>
              </a:extLst>
            </p:cNvPr>
            <p:cNvSpPr/>
            <p:nvPr/>
          </p:nvSpPr>
          <p:spPr>
            <a:xfrm>
              <a:off x="6162297" y="2438326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riangle 58">
              <a:extLst>
                <a:ext uri="{FF2B5EF4-FFF2-40B4-BE49-F238E27FC236}">
                  <a16:creationId xmlns:a16="http://schemas.microsoft.com/office/drawing/2014/main" id="{32271E2A-0412-9543-850A-8DB7A7E21898}"/>
                </a:ext>
              </a:extLst>
            </p:cNvPr>
            <p:cNvSpPr/>
            <p:nvPr/>
          </p:nvSpPr>
          <p:spPr>
            <a:xfrm>
              <a:off x="4704781" y="4469376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iangle 59">
              <a:extLst>
                <a:ext uri="{FF2B5EF4-FFF2-40B4-BE49-F238E27FC236}">
                  <a16:creationId xmlns:a16="http://schemas.microsoft.com/office/drawing/2014/main" id="{4B233A5B-ED77-5943-8A03-E26104BBFBB0}"/>
                </a:ext>
              </a:extLst>
            </p:cNvPr>
            <p:cNvSpPr/>
            <p:nvPr/>
          </p:nvSpPr>
          <p:spPr>
            <a:xfrm>
              <a:off x="4947493" y="4215373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riangle 60">
              <a:extLst>
                <a:ext uri="{FF2B5EF4-FFF2-40B4-BE49-F238E27FC236}">
                  <a16:creationId xmlns:a16="http://schemas.microsoft.com/office/drawing/2014/main" id="{77D6EE91-705C-C24B-A88E-CD6748A693BB}"/>
                </a:ext>
              </a:extLst>
            </p:cNvPr>
            <p:cNvSpPr/>
            <p:nvPr/>
          </p:nvSpPr>
          <p:spPr>
            <a:xfrm>
              <a:off x="5201494" y="395008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riangle 61">
              <a:extLst>
                <a:ext uri="{FF2B5EF4-FFF2-40B4-BE49-F238E27FC236}">
                  <a16:creationId xmlns:a16="http://schemas.microsoft.com/office/drawing/2014/main" id="{A97046A3-DD6C-E443-9054-A0541E4A3F77}"/>
                </a:ext>
              </a:extLst>
            </p:cNvPr>
            <p:cNvSpPr/>
            <p:nvPr/>
          </p:nvSpPr>
          <p:spPr>
            <a:xfrm>
              <a:off x="5500651" y="369607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riangle 62">
              <a:extLst>
                <a:ext uri="{FF2B5EF4-FFF2-40B4-BE49-F238E27FC236}">
                  <a16:creationId xmlns:a16="http://schemas.microsoft.com/office/drawing/2014/main" id="{BF00D7B9-AF9F-F642-B06B-B16BED79A2C4}"/>
                </a:ext>
              </a:extLst>
            </p:cNvPr>
            <p:cNvSpPr/>
            <p:nvPr/>
          </p:nvSpPr>
          <p:spPr>
            <a:xfrm>
              <a:off x="5799808" y="338563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B42A72EB-AB39-1F44-B653-288C5C4F01E7}"/>
                </a:ext>
              </a:extLst>
            </p:cNvPr>
            <p:cNvSpPr/>
            <p:nvPr/>
          </p:nvSpPr>
          <p:spPr>
            <a:xfrm>
              <a:off x="6166698" y="300745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riangle 64">
              <a:extLst>
                <a:ext uri="{FF2B5EF4-FFF2-40B4-BE49-F238E27FC236}">
                  <a16:creationId xmlns:a16="http://schemas.microsoft.com/office/drawing/2014/main" id="{03D872E0-142E-5340-AE06-0E9AD7A95E57}"/>
                </a:ext>
              </a:extLst>
            </p:cNvPr>
            <p:cNvSpPr/>
            <p:nvPr/>
          </p:nvSpPr>
          <p:spPr>
            <a:xfrm>
              <a:off x="6409410" y="275344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riangle 68">
              <a:extLst>
                <a:ext uri="{FF2B5EF4-FFF2-40B4-BE49-F238E27FC236}">
                  <a16:creationId xmlns:a16="http://schemas.microsoft.com/office/drawing/2014/main" id="{4B5BB5BD-A74B-8E4A-801F-10834D0FC0F3}"/>
                </a:ext>
              </a:extLst>
            </p:cNvPr>
            <p:cNvSpPr/>
            <p:nvPr/>
          </p:nvSpPr>
          <p:spPr>
            <a:xfrm>
              <a:off x="5500651" y="4430836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riangle 69">
              <a:extLst>
                <a:ext uri="{FF2B5EF4-FFF2-40B4-BE49-F238E27FC236}">
                  <a16:creationId xmlns:a16="http://schemas.microsoft.com/office/drawing/2014/main" id="{E24D83E3-1AB9-BD42-90CE-E3F01819250E}"/>
                </a:ext>
              </a:extLst>
            </p:cNvPr>
            <p:cNvSpPr/>
            <p:nvPr/>
          </p:nvSpPr>
          <p:spPr>
            <a:xfrm>
              <a:off x="5743363" y="4176833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9CBA1556-7565-F44D-94BD-3BA0A1A95208}"/>
                </a:ext>
              </a:extLst>
            </p:cNvPr>
            <p:cNvSpPr/>
            <p:nvPr/>
          </p:nvSpPr>
          <p:spPr>
            <a:xfrm>
              <a:off x="5997364" y="391154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riangle 71">
              <a:extLst>
                <a:ext uri="{FF2B5EF4-FFF2-40B4-BE49-F238E27FC236}">
                  <a16:creationId xmlns:a16="http://schemas.microsoft.com/office/drawing/2014/main" id="{5D351345-70CE-324A-922E-D1EF6CD6E9C7}"/>
                </a:ext>
              </a:extLst>
            </p:cNvPr>
            <p:cNvSpPr/>
            <p:nvPr/>
          </p:nvSpPr>
          <p:spPr>
            <a:xfrm>
              <a:off x="6296521" y="365753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02C80FB-56ED-C549-971E-D6951CC1B9CE}"/>
                </a:ext>
              </a:extLst>
            </p:cNvPr>
            <p:cNvSpPr/>
            <p:nvPr/>
          </p:nvSpPr>
          <p:spPr>
            <a:xfrm>
              <a:off x="3305479" y="2807414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4371340-85B4-6C49-9FBD-82C70214C11E}"/>
                </a:ext>
              </a:extLst>
            </p:cNvPr>
            <p:cNvSpPr/>
            <p:nvPr/>
          </p:nvSpPr>
          <p:spPr>
            <a:xfrm>
              <a:off x="4586754" y="1616439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6C5A6B6-0F4B-0A41-AE5A-A23CA9321B9F}"/>
                </a:ext>
              </a:extLst>
            </p:cNvPr>
            <p:cNvSpPr/>
            <p:nvPr/>
          </p:nvSpPr>
          <p:spPr>
            <a:xfrm>
              <a:off x="4434351" y="1802706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15F099C8-B9AF-C540-A891-85B2CDA567AF}"/>
                </a:ext>
              </a:extLst>
            </p:cNvPr>
            <p:cNvSpPr/>
            <p:nvPr/>
          </p:nvSpPr>
          <p:spPr>
            <a:xfrm>
              <a:off x="4236792" y="2000262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80EB25C-629B-274E-B234-575CFC7DCA76}"/>
                </a:ext>
              </a:extLst>
            </p:cNvPr>
            <p:cNvSpPr/>
            <p:nvPr/>
          </p:nvSpPr>
          <p:spPr>
            <a:xfrm>
              <a:off x="4050522" y="2163951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E349194-AD66-D84B-947F-3939D24642C3}"/>
                </a:ext>
              </a:extLst>
            </p:cNvPr>
            <p:cNvSpPr/>
            <p:nvPr/>
          </p:nvSpPr>
          <p:spPr>
            <a:xfrm>
              <a:off x="3852963" y="2395374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869D17D-3671-C446-B1BA-AE06372B3297}"/>
                </a:ext>
              </a:extLst>
            </p:cNvPr>
            <p:cNvSpPr/>
            <p:nvPr/>
          </p:nvSpPr>
          <p:spPr>
            <a:xfrm>
              <a:off x="3598959" y="264937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6FA44E58-813B-194A-9D20-EC1BE799F4A9}"/>
                </a:ext>
              </a:extLst>
            </p:cNvPr>
            <p:cNvSpPr/>
            <p:nvPr/>
          </p:nvSpPr>
          <p:spPr>
            <a:xfrm>
              <a:off x="3279009" y="2429947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BB0E6F3-DB38-2642-AA20-819003A11725}"/>
                </a:ext>
              </a:extLst>
            </p:cNvPr>
            <p:cNvSpPr/>
            <p:nvPr/>
          </p:nvSpPr>
          <p:spPr>
            <a:xfrm>
              <a:off x="4210322" y="162279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CEA327E-2E52-E94B-968B-585FED8A9851}"/>
                </a:ext>
              </a:extLst>
            </p:cNvPr>
            <p:cNvSpPr/>
            <p:nvPr/>
          </p:nvSpPr>
          <p:spPr>
            <a:xfrm>
              <a:off x="4024052" y="1786484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2E89DC9-5603-6241-BA63-633C874EF381}"/>
                </a:ext>
              </a:extLst>
            </p:cNvPr>
            <p:cNvSpPr/>
            <p:nvPr/>
          </p:nvSpPr>
          <p:spPr>
            <a:xfrm>
              <a:off x="3826493" y="2017907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AA176590-4DC3-E041-B3F9-7EB30E01B3FB}"/>
                </a:ext>
              </a:extLst>
            </p:cNvPr>
            <p:cNvSpPr/>
            <p:nvPr/>
          </p:nvSpPr>
          <p:spPr>
            <a:xfrm>
              <a:off x="3572489" y="2271908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CE78930-3A67-3F4A-BFB3-319EAB50869B}"/>
                </a:ext>
              </a:extLst>
            </p:cNvPr>
            <p:cNvSpPr/>
            <p:nvPr/>
          </p:nvSpPr>
          <p:spPr>
            <a:xfrm>
              <a:off x="3285101" y="1927004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93EE2F78-1787-B149-8FC4-AF7B0E79D2FB}"/>
                </a:ext>
              </a:extLst>
            </p:cNvPr>
            <p:cNvSpPr/>
            <p:nvPr/>
          </p:nvSpPr>
          <p:spPr>
            <a:xfrm>
              <a:off x="3578581" y="176896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5979A47-F1B9-724A-AABB-3B2C3398D950}"/>
                </a:ext>
              </a:extLst>
            </p:cNvPr>
            <p:cNvSpPr/>
            <p:nvPr/>
          </p:nvSpPr>
          <p:spPr>
            <a:xfrm>
              <a:off x="3677923" y="355371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FE0FDA8-F3C6-254B-8B5E-22465C2F69CF}"/>
                </a:ext>
              </a:extLst>
            </p:cNvPr>
            <p:cNvSpPr/>
            <p:nvPr/>
          </p:nvSpPr>
          <p:spPr>
            <a:xfrm>
              <a:off x="3977080" y="3559358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riangle 73">
              <a:extLst>
                <a:ext uri="{FF2B5EF4-FFF2-40B4-BE49-F238E27FC236}">
                  <a16:creationId xmlns:a16="http://schemas.microsoft.com/office/drawing/2014/main" id="{BFCCEB47-F1B5-3A4A-B64C-EBC6885F224F}"/>
                </a:ext>
              </a:extLst>
            </p:cNvPr>
            <p:cNvSpPr/>
            <p:nvPr/>
          </p:nvSpPr>
          <p:spPr>
            <a:xfrm>
              <a:off x="3656154" y="4380034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riangle 74">
              <a:extLst>
                <a:ext uri="{FF2B5EF4-FFF2-40B4-BE49-F238E27FC236}">
                  <a16:creationId xmlns:a16="http://schemas.microsoft.com/office/drawing/2014/main" id="{7A4DE49F-A36A-664D-9AD8-B4065D106BBC}"/>
                </a:ext>
              </a:extLst>
            </p:cNvPr>
            <p:cNvSpPr/>
            <p:nvPr/>
          </p:nvSpPr>
          <p:spPr>
            <a:xfrm>
              <a:off x="3808554" y="3990563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riangle 75">
              <a:extLst>
                <a:ext uri="{FF2B5EF4-FFF2-40B4-BE49-F238E27FC236}">
                  <a16:creationId xmlns:a16="http://schemas.microsoft.com/office/drawing/2014/main" id="{96AEF3F6-6716-2B42-8248-F71853481F91}"/>
                </a:ext>
              </a:extLst>
            </p:cNvPr>
            <p:cNvSpPr/>
            <p:nvPr/>
          </p:nvSpPr>
          <p:spPr>
            <a:xfrm>
              <a:off x="3306197" y="398491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riangle 76">
              <a:extLst>
                <a:ext uri="{FF2B5EF4-FFF2-40B4-BE49-F238E27FC236}">
                  <a16:creationId xmlns:a16="http://schemas.microsoft.com/office/drawing/2014/main" id="{05B730FA-0232-2F48-955A-DFFCA2011CCF}"/>
                </a:ext>
              </a:extLst>
            </p:cNvPr>
            <p:cNvSpPr/>
            <p:nvPr/>
          </p:nvSpPr>
          <p:spPr>
            <a:xfrm>
              <a:off x="4085133" y="398491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BBEBE66-E1A4-4D48-9738-EAE97705A528}"/>
                </a:ext>
              </a:extLst>
            </p:cNvPr>
            <p:cNvSpPr/>
            <p:nvPr/>
          </p:nvSpPr>
          <p:spPr>
            <a:xfrm>
              <a:off x="4197214" y="340695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C34536A-BE6D-4449-9C68-7C9CA220F716}"/>
              </a:ext>
            </a:extLst>
          </p:cNvPr>
          <p:cNvGrpSpPr/>
          <p:nvPr/>
        </p:nvGrpSpPr>
        <p:grpSpPr>
          <a:xfrm>
            <a:off x="6416103" y="1812542"/>
            <a:ext cx="4478370" cy="4175899"/>
            <a:chOff x="6416103" y="1812542"/>
            <a:chExt cx="4478370" cy="417589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77E897C-7C04-D946-A859-FB0DA04BD37F}"/>
                </a:ext>
              </a:extLst>
            </p:cNvPr>
            <p:cNvGrpSpPr/>
            <p:nvPr/>
          </p:nvGrpSpPr>
          <p:grpSpPr>
            <a:xfrm>
              <a:off x="7361243" y="1812542"/>
              <a:ext cx="3475426" cy="3402400"/>
              <a:chOff x="7361243" y="1341050"/>
              <a:chExt cx="3475426" cy="3402400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8DBFF2D4-10BC-034B-86DA-13C5ADD12CD4}"/>
                  </a:ext>
                </a:extLst>
              </p:cNvPr>
              <p:cNvSpPr/>
              <p:nvPr/>
            </p:nvSpPr>
            <p:spPr>
              <a:xfrm>
                <a:off x="7429505" y="1443038"/>
                <a:ext cx="3400425" cy="3300412"/>
              </a:xfrm>
              <a:custGeom>
                <a:avLst/>
                <a:gdLst>
                  <a:gd name="connsiteX0" fmla="*/ 0 w 3400425"/>
                  <a:gd name="connsiteY0" fmla="*/ 3300412 h 3300412"/>
                  <a:gd name="connsiteX1" fmla="*/ 3300413 w 3400425"/>
                  <a:gd name="connsiteY1" fmla="*/ 14287 h 3300412"/>
                  <a:gd name="connsiteX2" fmla="*/ 3386138 w 3400425"/>
                  <a:gd name="connsiteY2" fmla="*/ 0 h 3300412"/>
                  <a:gd name="connsiteX3" fmla="*/ 3400425 w 3400425"/>
                  <a:gd name="connsiteY3" fmla="*/ 3300412 h 3300412"/>
                  <a:gd name="connsiteX4" fmla="*/ 0 w 3400425"/>
                  <a:gd name="connsiteY4" fmla="*/ 3300412 h 3300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0425" h="3300412">
                    <a:moveTo>
                      <a:pt x="0" y="3300412"/>
                    </a:moveTo>
                    <a:lnTo>
                      <a:pt x="3300413" y="14287"/>
                    </a:lnTo>
                    <a:lnTo>
                      <a:pt x="3386138" y="0"/>
                    </a:lnTo>
                    <a:cubicBezTo>
                      <a:pt x="3390900" y="1100137"/>
                      <a:pt x="3395663" y="2200275"/>
                      <a:pt x="3400425" y="3300412"/>
                    </a:cubicBezTo>
                    <a:lnTo>
                      <a:pt x="0" y="3300412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68D969A1-19C7-A943-889A-C626B49A2F2B}"/>
                  </a:ext>
                </a:extLst>
              </p:cNvPr>
              <p:cNvSpPr/>
              <p:nvPr/>
            </p:nvSpPr>
            <p:spPr>
              <a:xfrm>
                <a:off x="7361243" y="1436688"/>
                <a:ext cx="3296356" cy="3296356"/>
              </a:xfrm>
              <a:custGeom>
                <a:avLst/>
                <a:gdLst>
                  <a:gd name="connsiteX0" fmla="*/ 0 w 3296356"/>
                  <a:gd name="connsiteY0" fmla="*/ 3296356 h 3296356"/>
                  <a:gd name="connsiteX1" fmla="*/ 3296356 w 3296356"/>
                  <a:gd name="connsiteY1" fmla="*/ 0 h 3296356"/>
                  <a:gd name="connsiteX2" fmla="*/ 0 w 3296356"/>
                  <a:gd name="connsiteY2" fmla="*/ 33867 h 3296356"/>
                  <a:gd name="connsiteX3" fmla="*/ 0 w 3296356"/>
                  <a:gd name="connsiteY3" fmla="*/ 3296356 h 329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6356" h="3296356">
                    <a:moveTo>
                      <a:pt x="0" y="3296356"/>
                    </a:moveTo>
                    <a:lnTo>
                      <a:pt x="3296356" y="0"/>
                    </a:lnTo>
                    <a:lnTo>
                      <a:pt x="0" y="33867"/>
                    </a:lnTo>
                    <a:lnTo>
                      <a:pt x="0" y="3296356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0344CB75-32C6-0040-9C69-5AD72CE049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92264" y="1341050"/>
                <a:ext cx="3444405" cy="3401123"/>
              </a:xfrm>
              <a:prstGeom prst="line">
                <a:avLst/>
              </a:prstGeom>
              <a:ln w="38100">
                <a:solidFill>
                  <a:srgbClr val="3552C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6ED50302-1FEF-FD4B-8E4D-629DE744E1D7}"/>
                </a:ext>
              </a:extLst>
            </p:cNvPr>
            <p:cNvGrpSpPr/>
            <p:nvPr/>
          </p:nvGrpSpPr>
          <p:grpSpPr>
            <a:xfrm>
              <a:off x="6416103" y="1812542"/>
              <a:ext cx="4478370" cy="4175899"/>
              <a:chOff x="2212362" y="1271239"/>
              <a:chExt cx="4478370" cy="4175899"/>
            </a:xfrm>
          </p:grpSpPr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34D42319-C050-3844-9379-9BDD760B00AC}"/>
                  </a:ext>
                </a:extLst>
              </p:cNvPr>
              <p:cNvGrpSpPr/>
              <p:nvPr/>
            </p:nvGrpSpPr>
            <p:grpSpPr>
              <a:xfrm>
                <a:off x="2212362" y="1271239"/>
                <a:ext cx="4478370" cy="4175899"/>
                <a:chOff x="2212362" y="1271239"/>
                <a:chExt cx="4478370" cy="4175899"/>
              </a:xfrm>
            </p:grpSpPr>
            <p:cxnSp>
              <p:nvCxnSpPr>
                <p:cNvPr id="235" name="Straight Arrow Connector 234">
                  <a:extLst>
                    <a:ext uri="{FF2B5EF4-FFF2-40B4-BE49-F238E27FC236}">
                      <a16:creationId xmlns:a16="http://schemas.microsoft.com/office/drawing/2014/main" id="{DD2CBA08-BF23-8F43-82CF-AA9EA9BC1DE3}"/>
                    </a:ext>
                  </a:extLst>
                </p:cNvPr>
                <p:cNvCxnSpPr/>
                <p:nvPr/>
              </p:nvCxnSpPr>
              <p:spPr>
                <a:xfrm flipV="1">
                  <a:off x="3166946" y="1271239"/>
                  <a:ext cx="0" cy="340112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Arrow Connector 235">
                  <a:extLst>
                    <a:ext uri="{FF2B5EF4-FFF2-40B4-BE49-F238E27FC236}">
                      <a16:creationId xmlns:a16="http://schemas.microsoft.com/office/drawing/2014/main" id="{61C12831-C337-C540-A652-12C6B1812B3D}"/>
                    </a:ext>
                  </a:extLst>
                </p:cNvPr>
                <p:cNvCxnSpPr/>
                <p:nvPr/>
              </p:nvCxnSpPr>
              <p:spPr>
                <a:xfrm>
                  <a:off x="3166946" y="4672361"/>
                  <a:ext cx="3523786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7" name="TextBox 236">
                  <a:extLst>
                    <a:ext uri="{FF2B5EF4-FFF2-40B4-BE49-F238E27FC236}">
                      <a16:creationId xmlns:a16="http://schemas.microsoft.com/office/drawing/2014/main" id="{FDA51D53-A4FA-0B41-9AB5-117C9EC01220}"/>
                    </a:ext>
                  </a:extLst>
                </p:cNvPr>
                <p:cNvSpPr txBox="1"/>
                <p:nvPr/>
              </p:nvSpPr>
              <p:spPr>
                <a:xfrm>
                  <a:off x="4359852" y="5139361"/>
                  <a:ext cx="110472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Height (cms)</a:t>
                  </a:r>
                </a:p>
              </p:txBody>
            </p:sp>
            <p:sp>
              <p:nvSpPr>
                <p:cNvPr id="238" name="TextBox 237">
                  <a:extLst>
                    <a:ext uri="{FF2B5EF4-FFF2-40B4-BE49-F238E27FC236}">
                      <a16:creationId xmlns:a16="http://schemas.microsoft.com/office/drawing/2014/main" id="{56027587-F39E-2340-B674-425C2FE87721}"/>
                    </a:ext>
                  </a:extLst>
                </p:cNvPr>
                <p:cNvSpPr txBox="1"/>
                <p:nvPr/>
              </p:nvSpPr>
              <p:spPr>
                <a:xfrm rot="16200000">
                  <a:off x="1783527" y="2817911"/>
                  <a:ext cx="116544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Weights (kgs)</a:t>
                  </a:r>
                </a:p>
              </p:txBody>
            </p: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D0F0437B-06C4-BD45-B462-0952CA99852D}"/>
                    </a:ext>
                  </a:extLst>
                </p:cNvPr>
                <p:cNvGrpSpPr/>
                <p:nvPr/>
              </p:nvGrpSpPr>
              <p:grpSpPr>
                <a:xfrm>
                  <a:off x="6156779" y="4627205"/>
                  <a:ext cx="420308" cy="351131"/>
                  <a:chOff x="6156779" y="4627205"/>
                  <a:chExt cx="420308" cy="351131"/>
                </a:xfrm>
              </p:grpSpPr>
              <p:cxnSp>
                <p:nvCxnSpPr>
                  <p:cNvPr id="249" name="Straight Connector 248">
                    <a:extLst>
                      <a:ext uri="{FF2B5EF4-FFF2-40B4-BE49-F238E27FC236}">
                        <a16:creationId xmlns:a16="http://schemas.microsoft.com/office/drawing/2014/main" id="{925AD8E3-7CEA-3E43-8611-00504E3DD3BA}"/>
                      </a:ext>
                    </a:extLst>
                  </p:cNvPr>
                  <p:cNvCxnSpPr/>
                  <p:nvPr/>
                </p:nvCxnSpPr>
                <p:spPr>
                  <a:xfrm>
                    <a:off x="6366933" y="4627205"/>
                    <a:ext cx="0" cy="9155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0" name="TextBox 249">
                    <a:extLst>
                      <a:ext uri="{FF2B5EF4-FFF2-40B4-BE49-F238E27FC236}">
                        <a16:creationId xmlns:a16="http://schemas.microsoft.com/office/drawing/2014/main" id="{36EA4C9F-AB2A-4E4B-95A6-9604696DBA92}"/>
                      </a:ext>
                    </a:extLst>
                  </p:cNvPr>
                  <p:cNvSpPr txBox="1"/>
                  <p:nvPr/>
                </p:nvSpPr>
                <p:spPr>
                  <a:xfrm>
                    <a:off x="6156779" y="4701337"/>
                    <a:ext cx="42030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300</a:t>
                    </a:r>
                  </a:p>
                </p:txBody>
              </p:sp>
            </p:grpSp>
            <p:grpSp>
              <p:nvGrpSpPr>
                <p:cNvPr id="240" name="Group 239">
                  <a:extLst>
                    <a:ext uri="{FF2B5EF4-FFF2-40B4-BE49-F238E27FC236}">
                      <a16:creationId xmlns:a16="http://schemas.microsoft.com/office/drawing/2014/main" id="{B8E49F41-8DD8-304F-98C1-394E3A2E3895}"/>
                    </a:ext>
                  </a:extLst>
                </p:cNvPr>
                <p:cNvGrpSpPr/>
                <p:nvPr/>
              </p:nvGrpSpPr>
              <p:grpSpPr>
                <a:xfrm>
                  <a:off x="4696107" y="4627205"/>
                  <a:ext cx="420308" cy="351131"/>
                  <a:chOff x="6156779" y="4627205"/>
                  <a:chExt cx="420308" cy="351131"/>
                </a:xfrm>
              </p:grpSpPr>
              <p:cxnSp>
                <p:nvCxnSpPr>
                  <p:cNvPr id="247" name="Straight Connector 246">
                    <a:extLst>
                      <a:ext uri="{FF2B5EF4-FFF2-40B4-BE49-F238E27FC236}">
                        <a16:creationId xmlns:a16="http://schemas.microsoft.com/office/drawing/2014/main" id="{0AF4921E-58F0-724C-8387-F55564E24EE8}"/>
                      </a:ext>
                    </a:extLst>
                  </p:cNvPr>
                  <p:cNvCxnSpPr/>
                  <p:nvPr/>
                </p:nvCxnSpPr>
                <p:spPr>
                  <a:xfrm>
                    <a:off x="6366933" y="4627205"/>
                    <a:ext cx="0" cy="9155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8" name="TextBox 247">
                    <a:extLst>
                      <a:ext uri="{FF2B5EF4-FFF2-40B4-BE49-F238E27FC236}">
                        <a16:creationId xmlns:a16="http://schemas.microsoft.com/office/drawing/2014/main" id="{5814600D-74F3-7648-AD8D-31286C92DF50}"/>
                      </a:ext>
                    </a:extLst>
                  </p:cNvPr>
                  <p:cNvSpPr txBox="1"/>
                  <p:nvPr/>
                </p:nvSpPr>
                <p:spPr>
                  <a:xfrm>
                    <a:off x="6156779" y="4701337"/>
                    <a:ext cx="42030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150</a:t>
                    </a:r>
                  </a:p>
                </p:txBody>
              </p:sp>
            </p:grpSp>
            <p:grpSp>
              <p:nvGrpSpPr>
                <p:cNvPr id="241" name="Group 240">
                  <a:extLst>
                    <a:ext uri="{FF2B5EF4-FFF2-40B4-BE49-F238E27FC236}">
                      <a16:creationId xmlns:a16="http://schemas.microsoft.com/office/drawing/2014/main" id="{1DFD4731-6AAE-9441-A633-558D188B042B}"/>
                    </a:ext>
                  </a:extLst>
                </p:cNvPr>
                <p:cNvGrpSpPr/>
                <p:nvPr/>
              </p:nvGrpSpPr>
              <p:grpSpPr>
                <a:xfrm>
                  <a:off x="2690193" y="1509678"/>
                  <a:ext cx="527140" cy="276999"/>
                  <a:chOff x="2690193" y="1509678"/>
                  <a:chExt cx="527140" cy="276999"/>
                </a:xfrm>
              </p:grpSpPr>
              <p:cxnSp>
                <p:nvCxnSpPr>
                  <p:cNvPr id="245" name="Straight Connector 244">
                    <a:extLst>
                      <a:ext uri="{FF2B5EF4-FFF2-40B4-BE49-F238E27FC236}">
                        <a16:creationId xmlns:a16="http://schemas.microsoft.com/office/drawing/2014/main" id="{3A871898-B2EA-D04A-BA9A-BB191A83A8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110501" y="1648178"/>
                    <a:ext cx="10683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6" name="TextBox 245">
                    <a:extLst>
                      <a:ext uri="{FF2B5EF4-FFF2-40B4-BE49-F238E27FC236}">
                        <a16:creationId xmlns:a16="http://schemas.microsoft.com/office/drawing/2014/main" id="{297CAC79-5311-E74D-99D8-A16D9A0298E4}"/>
                      </a:ext>
                    </a:extLst>
                  </p:cNvPr>
                  <p:cNvSpPr txBox="1"/>
                  <p:nvPr/>
                </p:nvSpPr>
                <p:spPr>
                  <a:xfrm>
                    <a:off x="2690193" y="1509678"/>
                    <a:ext cx="42030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700</a:t>
                    </a:r>
                  </a:p>
                </p:txBody>
              </p:sp>
            </p:grpSp>
            <p:grpSp>
              <p:nvGrpSpPr>
                <p:cNvPr id="242" name="Group 241">
                  <a:extLst>
                    <a:ext uri="{FF2B5EF4-FFF2-40B4-BE49-F238E27FC236}">
                      <a16:creationId xmlns:a16="http://schemas.microsoft.com/office/drawing/2014/main" id="{7096114D-88BF-BA4D-8E64-9DBBA541425C}"/>
                    </a:ext>
                  </a:extLst>
                </p:cNvPr>
                <p:cNvGrpSpPr/>
                <p:nvPr/>
              </p:nvGrpSpPr>
              <p:grpSpPr>
                <a:xfrm>
                  <a:off x="2690193" y="2833299"/>
                  <a:ext cx="527140" cy="276999"/>
                  <a:chOff x="2690193" y="1509678"/>
                  <a:chExt cx="527140" cy="276999"/>
                </a:xfrm>
              </p:grpSpPr>
              <p:cxnSp>
                <p:nvCxnSpPr>
                  <p:cNvPr id="243" name="Straight Connector 242">
                    <a:extLst>
                      <a:ext uri="{FF2B5EF4-FFF2-40B4-BE49-F238E27FC236}">
                        <a16:creationId xmlns:a16="http://schemas.microsoft.com/office/drawing/2014/main" id="{0D001D02-7BFD-5145-8125-388DDF49DE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110501" y="1648178"/>
                    <a:ext cx="10683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4" name="TextBox 243">
                    <a:extLst>
                      <a:ext uri="{FF2B5EF4-FFF2-40B4-BE49-F238E27FC236}">
                        <a16:creationId xmlns:a16="http://schemas.microsoft.com/office/drawing/2014/main" id="{931E9E5E-0FA4-FB47-A4DD-F3F32FF9D4B9}"/>
                      </a:ext>
                    </a:extLst>
                  </p:cNvPr>
                  <p:cNvSpPr txBox="1"/>
                  <p:nvPr/>
                </p:nvSpPr>
                <p:spPr>
                  <a:xfrm>
                    <a:off x="2690193" y="1509678"/>
                    <a:ext cx="42030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350</a:t>
                    </a:r>
                  </a:p>
                </p:txBody>
              </p:sp>
            </p:grpSp>
          </p:grpSp>
          <p:sp>
            <p:nvSpPr>
              <p:cNvPr id="182" name="Triangle 181">
                <a:extLst>
                  <a:ext uri="{FF2B5EF4-FFF2-40B4-BE49-F238E27FC236}">
                    <a16:creationId xmlns:a16="http://schemas.microsoft.com/office/drawing/2014/main" id="{AAC6B5A0-3A1F-7B43-9DF8-BE1810753A47}"/>
                  </a:ext>
                </a:extLst>
              </p:cNvPr>
              <p:cNvSpPr/>
              <p:nvPr/>
            </p:nvSpPr>
            <p:spPr>
              <a:xfrm>
                <a:off x="6241316" y="404136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D9A72A2B-7AFF-A249-8E99-0DAFA3779552}"/>
                  </a:ext>
                </a:extLst>
              </p:cNvPr>
              <p:cNvSpPr/>
              <p:nvPr/>
            </p:nvSpPr>
            <p:spPr>
              <a:xfrm>
                <a:off x="4682632" y="1770073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AEE6810-D2AC-D948-88C2-D37B14348A5D}"/>
                  </a:ext>
                </a:extLst>
              </p:cNvPr>
              <p:cNvSpPr/>
              <p:nvPr/>
            </p:nvSpPr>
            <p:spPr>
              <a:xfrm>
                <a:off x="3886763" y="179829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DE0EEE3E-F1D0-554C-B2CE-9254EBAC3250}"/>
                  </a:ext>
                </a:extLst>
              </p:cNvPr>
              <p:cNvSpPr/>
              <p:nvPr/>
            </p:nvSpPr>
            <p:spPr>
              <a:xfrm>
                <a:off x="5122893" y="1657182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1357532E-7CFA-2D4B-A8D0-661C6EB57188}"/>
                  </a:ext>
                </a:extLst>
              </p:cNvPr>
              <p:cNvSpPr/>
              <p:nvPr/>
            </p:nvSpPr>
            <p:spPr>
              <a:xfrm>
                <a:off x="4959201" y="1820871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2252B950-A782-A74B-B778-1162F9850D83}"/>
                  </a:ext>
                </a:extLst>
              </p:cNvPr>
              <p:cNvSpPr/>
              <p:nvPr/>
            </p:nvSpPr>
            <p:spPr>
              <a:xfrm>
                <a:off x="3525523" y="3209402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10E7C0C8-DA44-994C-8867-EF49784D8017}"/>
                  </a:ext>
                </a:extLst>
              </p:cNvPr>
              <p:cNvSpPr/>
              <p:nvPr/>
            </p:nvSpPr>
            <p:spPr>
              <a:xfrm>
                <a:off x="4806798" y="201842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ACC63826-8B45-DA4F-A2DF-0FEB13E09A8C}"/>
                  </a:ext>
                </a:extLst>
              </p:cNvPr>
              <p:cNvSpPr/>
              <p:nvPr/>
            </p:nvSpPr>
            <p:spPr>
              <a:xfrm>
                <a:off x="4654395" y="2204694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A5C4DAA9-6066-2240-8D1F-5285095519B8}"/>
                  </a:ext>
                </a:extLst>
              </p:cNvPr>
              <p:cNvSpPr/>
              <p:nvPr/>
            </p:nvSpPr>
            <p:spPr>
              <a:xfrm>
                <a:off x="4456836" y="2402250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DAC37F47-3FBC-1E49-B2BB-66E2EB3625B0}"/>
                  </a:ext>
                </a:extLst>
              </p:cNvPr>
              <p:cNvSpPr/>
              <p:nvPr/>
            </p:nvSpPr>
            <p:spPr>
              <a:xfrm>
                <a:off x="4270566" y="2565939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84B0FDC3-9DAA-6048-9C00-25697BDD0245}"/>
                  </a:ext>
                </a:extLst>
              </p:cNvPr>
              <p:cNvSpPr/>
              <p:nvPr/>
            </p:nvSpPr>
            <p:spPr>
              <a:xfrm>
                <a:off x="4073007" y="2797362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F7761686-9FAB-8247-913A-EDF70F229481}"/>
                  </a:ext>
                </a:extLst>
              </p:cNvPr>
              <p:cNvSpPr/>
              <p:nvPr/>
            </p:nvSpPr>
            <p:spPr>
              <a:xfrm>
                <a:off x="3819003" y="3051363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0188DF27-9E73-8841-A0B3-B66576279888}"/>
                  </a:ext>
                </a:extLst>
              </p:cNvPr>
              <p:cNvSpPr/>
              <p:nvPr/>
            </p:nvSpPr>
            <p:spPr>
              <a:xfrm>
                <a:off x="3237615" y="357629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5" name="Triangle 194">
                <a:extLst>
                  <a:ext uri="{FF2B5EF4-FFF2-40B4-BE49-F238E27FC236}">
                    <a16:creationId xmlns:a16="http://schemas.microsoft.com/office/drawing/2014/main" id="{95ECD1C9-4B61-C141-A218-2714522294A6}"/>
                  </a:ext>
                </a:extLst>
              </p:cNvPr>
              <p:cNvSpPr/>
              <p:nvPr/>
            </p:nvSpPr>
            <p:spPr>
              <a:xfrm>
                <a:off x="4158511" y="4430836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Triangle 195">
                <a:extLst>
                  <a:ext uri="{FF2B5EF4-FFF2-40B4-BE49-F238E27FC236}">
                    <a16:creationId xmlns:a16="http://schemas.microsoft.com/office/drawing/2014/main" id="{464C6A7D-3274-D744-BB35-AEBC9AE3FDBE}"/>
                  </a:ext>
                </a:extLst>
              </p:cNvPr>
              <p:cNvSpPr/>
              <p:nvPr/>
            </p:nvSpPr>
            <p:spPr>
              <a:xfrm>
                <a:off x="4401223" y="4176833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Triangle 196">
                <a:extLst>
                  <a:ext uri="{FF2B5EF4-FFF2-40B4-BE49-F238E27FC236}">
                    <a16:creationId xmlns:a16="http://schemas.microsoft.com/office/drawing/2014/main" id="{38CEA21A-0F7A-2E49-AEE6-59D0DB4E121D}"/>
                  </a:ext>
                </a:extLst>
              </p:cNvPr>
              <p:cNvSpPr/>
              <p:nvPr/>
            </p:nvSpPr>
            <p:spPr>
              <a:xfrm>
                <a:off x="4655224" y="3911540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Triangle 197">
                <a:extLst>
                  <a:ext uri="{FF2B5EF4-FFF2-40B4-BE49-F238E27FC236}">
                    <a16:creationId xmlns:a16="http://schemas.microsoft.com/office/drawing/2014/main" id="{6622F99B-AB02-974F-AE48-4F6A5B2ACE41}"/>
                  </a:ext>
                </a:extLst>
              </p:cNvPr>
              <p:cNvSpPr/>
              <p:nvPr/>
            </p:nvSpPr>
            <p:spPr>
              <a:xfrm>
                <a:off x="4954381" y="365753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Triangle 198">
                <a:extLst>
                  <a:ext uri="{FF2B5EF4-FFF2-40B4-BE49-F238E27FC236}">
                    <a16:creationId xmlns:a16="http://schemas.microsoft.com/office/drawing/2014/main" id="{3DFC19F3-424A-3948-B7F4-61256DD6EC3E}"/>
                  </a:ext>
                </a:extLst>
              </p:cNvPr>
              <p:cNvSpPr/>
              <p:nvPr/>
            </p:nvSpPr>
            <p:spPr>
              <a:xfrm>
                <a:off x="5253538" y="3347090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Triangle 199">
                <a:extLst>
                  <a:ext uri="{FF2B5EF4-FFF2-40B4-BE49-F238E27FC236}">
                    <a16:creationId xmlns:a16="http://schemas.microsoft.com/office/drawing/2014/main" id="{0173740B-6C14-8546-A71F-B423C8129A74}"/>
                  </a:ext>
                </a:extLst>
              </p:cNvPr>
              <p:cNvSpPr/>
              <p:nvPr/>
            </p:nvSpPr>
            <p:spPr>
              <a:xfrm>
                <a:off x="5620428" y="2968910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Triangle 200">
                <a:extLst>
                  <a:ext uri="{FF2B5EF4-FFF2-40B4-BE49-F238E27FC236}">
                    <a16:creationId xmlns:a16="http://schemas.microsoft.com/office/drawing/2014/main" id="{1F5E0A2F-B019-4D4C-9A49-D24785DD301D}"/>
                  </a:ext>
                </a:extLst>
              </p:cNvPr>
              <p:cNvSpPr/>
              <p:nvPr/>
            </p:nvSpPr>
            <p:spPr>
              <a:xfrm>
                <a:off x="5863140" y="271490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Triangle 201">
                <a:extLst>
                  <a:ext uri="{FF2B5EF4-FFF2-40B4-BE49-F238E27FC236}">
                    <a16:creationId xmlns:a16="http://schemas.microsoft.com/office/drawing/2014/main" id="{2D16EA6A-5F59-514E-8253-C13B46DBF98C}"/>
                  </a:ext>
                </a:extLst>
              </p:cNvPr>
              <p:cNvSpPr/>
              <p:nvPr/>
            </p:nvSpPr>
            <p:spPr>
              <a:xfrm>
                <a:off x="6162297" y="2438326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Triangle 202">
                <a:extLst>
                  <a:ext uri="{FF2B5EF4-FFF2-40B4-BE49-F238E27FC236}">
                    <a16:creationId xmlns:a16="http://schemas.microsoft.com/office/drawing/2014/main" id="{11B06455-6ACD-F143-808E-E43AAE6F2CB8}"/>
                  </a:ext>
                </a:extLst>
              </p:cNvPr>
              <p:cNvSpPr/>
              <p:nvPr/>
            </p:nvSpPr>
            <p:spPr>
              <a:xfrm>
                <a:off x="4704781" y="4469376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Triangle 203">
                <a:extLst>
                  <a:ext uri="{FF2B5EF4-FFF2-40B4-BE49-F238E27FC236}">
                    <a16:creationId xmlns:a16="http://schemas.microsoft.com/office/drawing/2014/main" id="{265C38A5-004E-5B4B-84D2-4FBF2AD1940B}"/>
                  </a:ext>
                </a:extLst>
              </p:cNvPr>
              <p:cNvSpPr/>
              <p:nvPr/>
            </p:nvSpPr>
            <p:spPr>
              <a:xfrm>
                <a:off x="4947493" y="4215373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Triangle 204">
                <a:extLst>
                  <a:ext uri="{FF2B5EF4-FFF2-40B4-BE49-F238E27FC236}">
                    <a16:creationId xmlns:a16="http://schemas.microsoft.com/office/drawing/2014/main" id="{99F198E0-926E-D846-871F-2E6C73ED74F8}"/>
                  </a:ext>
                </a:extLst>
              </p:cNvPr>
              <p:cNvSpPr/>
              <p:nvPr/>
            </p:nvSpPr>
            <p:spPr>
              <a:xfrm>
                <a:off x="5201494" y="3950080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Triangle 205">
                <a:extLst>
                  <a:ext uri="{FF2B5EF4-FFF2-40B4-BE49-F238E27FC236}">
                    <a16:creationId xmlns:a16="http://schemas.microsoft.com/office/drawing/2014/main" id="{D98FBCAF-7CB8-ED4C-B4FD-DFD77E87DA2C}"/>
                  </a:ext>
                </a:extLst>
              </p:cNvPr>
              <p:cNvSpPr/>
              <p:nvPr/>
            </p:nvSpPr>
            <p:spPr>
              <a:xfrm>
                <a:off x="5500651" y="36960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Triangle 206">
                <a:extLst>
                  <a:ext uri="{FF2B5EF4-FFF2-40B4-BE49-F238E27FC236}">
                    <a16:creationId xmlns:a16="http://schemas.microsoft.com/office/drawing/2014/main" id="{B06F52EB-D457-6247-884A-86DFA2588590}"/>
                  </a:ext>
                </a:extLst>
              </p:cNvPr>
              <p:cNvSpPr/>
              <p:nvPr/>
            </p:nvSpPr>
            <p:spPr>
              <a:xfrm>
                <a:off x="5799808" y="3385630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Triangle 207">
                <a:extLst>
                  <a:ext uri="{FF2B5EF4-FFF2-40B4-BE49-F238E27FC236}">
                    <a16:creationId xmlns:a16="http://schemas.microsoft.com/office/drawing/2014/main" id="{71237199-208D-5847-AC9A-1BBD99F43C8F}"/>
                  </a:ext>
                </a:extLst>
              </p:cNvPr>
              <p:cNvSpPr/>
              <p:nvPr/>
            </p:nvSpPr>
            <p:spPr>
              <a:xfrm>
                <a:off x="6166698" y="3007450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Triangle 208">
                <a:extLst>
                  <a:ext uri="{FF2B5EF4-FFF2-40B4-BE49-F238E27FC236}">
                    <a16:creationId xmlns:a16="http://schemas.microsoft.com/office/drawing/2014/main" id="{4C240BC0-354E-444C-AC04-8FD3534ADB25}"/>
                  </a:ext>
                </a:extLst>
              </p:cNvPr>
              <p:cNvSpPr/>
              <p:nvPr/>
            </p:nvSpPr>
            <p:spPr>
              <a:xfrm>
                <a:off x="6409410" y="275344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Triangle 209">
                <a:extLst>
                  <a:ext uri="{FF2B5EF4-FFF2-40B4-BE49-F238E27FC236}">
                    <a16:creationId xmlns:a16="http://schemas.microsoft.com/office/drawing/2014/main" id="{AA0C1C91-40A5-1649-A817-52EBBF9C5623}"/>
                  </a:ext>
                </a:extLst>
              </p:cNvPr>
              <p:cNvSpPr/>
              <p:nvPr/>
            </p:nvSpPr>
            <p:spPr>
              <a:xfrm>
                <a:off x="5500651" y="4430836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Triangle 210">
                <a:extLst>
                  <a:ext uri="{FF2B5EF4-FFF2-40B4-BE49-F238E27FC236}">
                    <a16:creationId xmlns:a16="http://schemas.microsoft.com/office/drawing/2014/main" id="{1D9EA18B-A12F-4B4E-814B-5872DC4BB011}"/>
                  </a:ext>
                </a:extLst>
              </p:cNvPr>
              <p:cNvSpPr/>
              <p:nvPr/>
            </p:nvSpPr>
            <p:spPr>
              <a:xfrm>
                <a:off x="5743363" y="4176833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Triangle 211">
                <a:extLst>
                  <a:ext uri="{FF2B5EF4-FFF2-40B4-BE49-F238E27FC236}">
                    <a16:creationId xmlns:a16="http://schemas.microsoft.com/office/drawing/2014/main" id="{1EE627E6-3DD9-D543-AA0E-7A2061081151}"/>
                  </a:ext>
                </a:extLst>
              </p:cNvPr>
              <p:cNvSpPr/>
              <p:nvPr/>
            </p:nvSpPr>
            <p:spPr>
              <a:xfrm>
                <a:off x="5997364" y="3911540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Triangle 212">
                <a:extLst>
                  <a:ext uri="{FF2B5EF4-FFF2-40B4-BE49-F238E27FC236}">
                    <a16:creationId xmlns:a16="http://schemas.microsoft.com/office/drawing/2014/main" id="{B6E74602-03DE-0C42-A862-62BB40EA67D5}"/>
                  </a:ext>
                </a:extLst>
              </p:cNvPr>
              <p:cNvSpPr/>
              <p:nvPr/>
            </p:nvSpPr>
            <p:spPr>
              <a:xfrm>
                <a:off x="6296521" y="365753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442017E8-5099-B341-AE5D-8BC1B2C67756}"/>
                  </a:ext>
                </a:extLst>
              </p:cNvPr>
              <p:cNvSpPr/>
              <p:nvPr/>
            </p:nvSpPr>
            <p:spPr>
              <a:xfrm>
                <a:off x="3305479" y="2807414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FE69C808-9B5D-4348-A3FD-FDB82E0489A2}"/>
                  </a:ext>
                </a:extLst>
              </p:cNvPr>
              <p:cNvSpPr/>
              <p:nvPr/>
            </p:nvSpPr>
            <p:spPr>
              <a:xfrm>
                <a:off x="4586754" y="1616439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65C672B3-31E5-9F4F-A062-AEF7171E5C3C}"/>
                  </a:ext>
                </a:extLst>
              </p:cNvPr>
              <p:cNvSpPr/>
              <p:nvPr/>
            </p:nvSpPr>
            <p:spPr>
              <a:xfrm>
                <a:off x="4434351" y="1802706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EA3BB14B-5063-DA44-9326-2CD80BA0A5B1}"/>
                  </a:ext>
                </a:extLst>
              </p:cNvPr>
              <p:cNvSpPr/>
              <p:nvPr/>
            </p:nvSpPr>
            <p:spPr>
              <a:xfrm>
                <a:off x="4236792" y="2000262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98DA898B-2788-0E4D-BACA-6695C33CC13F}"/>
                  </a:ext>
                </a:extLst>
              </p:cNvPr>
              <p:cNvSpPr/>
              <p:nvPr/>
            </p:nvSpPr>
            <p:spPr>
              <a:xfrm>
                <a:off x="4050522" y="2163951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D1C88F1C-6C47-C74D-95A5-C4E0E762A15D}"/>
                  </a:ext>
                </a:extLst>
              </p:cNvPr>
              <p:cNvSpPr/>
              <p:nvPr/>
            </p:nvSpPr>
            <p:spPr>
              <a:xfrm>
                <a:off x="3852963" y="2395374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108B0F4B-4BBA-5743-9F12-7683385120AA}"/>
                  </a:ext>
                </a:extLst>
              </p:cNvPr>
              <p:cNvSpPr/>
              <p:nvPr/>
            </p:nvSpPr>
            <p:spPr>
              <a:xfrm>
                <a:off x="3598959" y="264937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880DAAC2-1958-FE48-BBF1-870AA68ABAE2}"/>
                  </a:ext>
                </a:extLst>
              </p:cNvPr>
              <p:cNvSpPr/>
              <p:nvPr/>
            </p:nvSpPr>
            <p:spPr>
              <a:xfrm>
                <a:off x="3279009" y="242994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3B189BFB-3ECC-0543-A18F-F8F3AC6A5ACE}"/>
                  </a:ext>
                </a:extLst>
              </p:cNvPr>
              <p:cNvSpPr/>
              <p:nvPr/>
            </p:nvSpPr>
            <p:spPr>
              <a:xfrm>
                <a:off x="4210322" y="162279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FDBFC8FB-3DA7-FE44-BDCE-5DEEDB65A410}"/>
                  </a:ext>
                </a:extLst>
              </p:cNvPr>
              <p:cNvSpPr/>
              <p:nvPr/>
            </p:nvSpPr>
            <p:spPr>
              <a:xfrm>
                <a:off x="4024052" y="1786484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9CAE7130-B18B-7E48-975A-8A5027E4B53A}"/>
                  </a:ext>
                </a:extLst>
              </p:cNvPr>
              <p:cNvSpPr/>
              <p:nvPr/>
            </p:nvSpPr>
            <p:spPr>
              <a:xfrm>
                <a:off x="3826493" y="201790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99FB849E-BCF2-5049-9FE5-DC51523D42AE}"/>
                  </a:ext>
                </a:extLst>
              </p:cNvPr>
              <p:cNvSpPr/>
              <p:nvPr/>
            </p:nvSpPr>
            <p:spPr>
              <a:xfrm>
                <a:off x="3572489" y="2271908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FBF4BA2D-BBF6-1943-837F-97E6242451B5}"/>
                  </a:ext>
                </a:extLst>
              </p:cNvPr>
              <p:cNvSpPr/>
              <p:nvPr/>
            </p:nvSpPr>
            <p:spPr>
              <a:xfrm>
                <a:off x="3285101" y="1927004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07ABFB1D-6A7A-7844-B194-6E3C3F7EA1B4}"/>
                  </a:ext>
                </a:extLst>
              </p:cNvPr>
              <p:cNvSpPr/>
              <p:nvPr/>
            </p:nvSpPr>
            <p:spPr>
              <a:xfrm>
                <a:off x="3578581" y="176896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475B96EE-D49A-FB49-9A26-84F9AF2E6153}"/>
                  </a:ext>
                </a:extLst>
              </p:cNvPr>
              <p:cNvSpPr/>
              <p:nvPr/>
            </p:nvSpPr>
            <p:spPr>
              <a:xfrm>
                <a:off x="3677923" y="355371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475FFE17-693A-9A44-9D98-D5FCC618CA3B}"/>
                  </a:ext>
                </a:extLst>
              </p:cNvPr>
              <p:cNvSpPr/>
              <p:nvPr/>
            </p:nvSpPr>
            <p:spPr>
              <a:xfrm>
                <a:off x="3977080" y="3559358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0" name="Triangle 229">
                <a:extLst>
                  <a:ext uri="{FF2B5EF4-FFF2-40B4-BE49-F238E27FC236}">
                    <a16:creationId xmlns:a16="http://schemas.microsoft.com/office/drawing/2014/main" id="{9AE73E5D-51F6-6640-AFBE-0FA462EB76B7}"/>
                  </a:ext>
                </a:extLst>
              </p:cNvPr>
              <p:cNvSpPr/>
              <p:nvPr/>
            </p:nvSpPr>
            <p:spPr>
              <a:xfrm>
                <a:off x="3656154" y="4380034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Triangle 230">
                <a:extLst>
                  <a:ext uri="{FF2B5EF4-FFF2-40B4-BE49-F238E27FC236}">
                    <a16:creationId xmlns:a16="http://schemas.microsoft.com/office/drawing/2014/main" id="{6F273BD5-30E9-A54B-875E-E47591CE326F}"/>
                  </a:ext>
                </a:extLst>
              </p:cNvPr>
              <p:cNvSpPr/>
              <p:nvPr/>
            </p:nvSpPr>
            <p:spPr>
              <a:xfrm>
                <a:off x="3808554" y="3990563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Triangle 231">
                <a:extLst>
                  <a:ext uri="{FF2B5EF4-FFF2-40B4-BE49-F238E27FC236}">
                    <a16:creationId xmlns:a16="http://schemas.microsoft.com/office/drawing/2014/main" id="{35F0243D-C8B4-F24A-85CF-28AE8AADBEAD}"/>
                  </a:ext>
                </a:extLst>
              </p:cNvPr>
              <p:cNvSpPr/>
              <p:nvPr/>
            </p:nvSpPr>
            <p:spPr>
              <a:xfrm>
                <a:off x="3306197" y="39849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Triangle 232">
                <a:extLst>
                  <a:ext uri="{FF2B5EF4-FFF2-40B4-BE49-F238E27FC236}">
                    <a16:creationId xmlns:a16="http://schemas.microsoft.com/office/drawing/2014/main" id="{D58CB73C-EF43-2441-887D-0D48FF9214E5}"/>
                  </a:ext>
                </a:extLst>
              </p:cNvPr>
              <p:cNvSpPr/>
              <p:nvPr/>
            </p:nvSpPr>
            <p:spPr>
              <a:xfrm>
                <a:off x="4085133" y="39849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9AAB0588-8A96-924C-80CD-4752BCB17786}"/>
                  </a:ext>
                </a:extLst>
              </p:cNvPr>
              <p:cNvSpPr/>
              <p:nvPr/>
            </p:nvSpPr>
            <p:spPr>
              <a:xfrm>
                <a:off x="4197214" y="340695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D633C765-E99A-9B4F-814C-95AFCDBED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back to the entire ground truth</a:t>
            </a:r>
          </a:p>
        </p:txBody>
      </p:sp>
    </p:spTree>
    <p:extLst>
      <p:ext uri="{BB962C8B-B14F-4D97-AF65-F5344CB8AC3E}">
        <p14:creationId xmlns:p14="http://schemas.microsoft.com/office/powerpoint/2010/main" val="388865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6D74D-EBC3-C943-A2B9-A0E841D3B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had a true random sample?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B1F4D4-7A41-2E41-A43D-29E6D7639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9472"/>
            <a:ext cx="12192000" cy="1459528"/>
          </a:xfrm>
          <a:prstGeom prst="rect">
            <a:avLst/>
          </a:prstGeom>
        </p:spPr>
      </p:pic>
      <p:sp>
        <p:nvSpPr>
          <p:cNvPr id="5" name="7-Point Star 4">
            <a:extLst>
              <a:ext uri="{FF2B5EF4-FFF2-40B4-BE49-F238E27FC236}">
                <a16:creationId xmlns:a16="http://schemas.microsoft.com/office/drawing/2014/main" id="{27A7DFC2-94A4-9142-9DD7-9C72D51F02E5}"/>
              </a:ext>
            </a:extLst>
          </p:cNvPr>
          <p:cNvSpPr/>
          <p:nvPr/>
        </p:nvSpPr>
        <p:spPr>
          <a:xfrm>
            <a:off x="4071938" y="4057650"/>
            <a:ext cx="3729037" cy="1928813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What is the catch?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854BA0-C8CE-CC4F-B58E-C857D20AB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806" y="3197225"/>
            <a:ext cx="98933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3CD040B-E4D8-5445-AA2E-CCE0F228E21A}"/>
              </a:ext>
            </a:extLst>
          </p:cNvPr>
          <p:cNvGrpSpPr/>
          <p:nvPr/>
        </p:nvGrpSpPr>
        <p:grpSpPr>
          <a:xfrm>
            <a:off x="5727091" y="1871314"/>
            <a:ext cx="4478370" cy="4175899"/>
            <a:chOff x="3541099" y="1857026"/>
            <a:chExt cx="4478370" cy="417589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77CB1A-B7AA-E443-AA8D-BDAB0C5C5E1D}"/>
                </a:ext>
              </a:extLst>
            </p:cNvPr>
            <p:cNvGrpSpPr/>
            <p:nvPr/>
          </p:nvGrpSpPr>
          <p:grpSpPr>
            <a:xfrm>
              <a:off x="3541099" y="1857026"/>
              <a:ext cx="4478370" cy="4175899"/>
              <a:chOff x="2212362" y="1271239"/>
              <a:chExt cx="4478370" cy="4175899"/>
            </a:xfrm>
          </p:grpSpPr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67560E5E-BA40-FE4B-B596-C980F0B3D989}"/>
                  </a:ext>
                </a:extLst>
              </p:cNvPr>
              <p:cNvCxnSpPr/>
              <p:nvPr/>
            </p:nvCxnSpPr>
            <p:spPr>
              <a:xfrm flipV="1">
                <a:off x="3166946" y="1271239"/>
                <a:ext cx="0" cy="3401122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0A89090C-AA07-3040-9767-57607B8E9886}"/>
                  </a:ext>
                </a:extLst>
              </p:cNvPr>
              <p:cNvCxnSpPr/>
              <p:nvPr/>
            </p:nvCxnSpPr>
            <p:spPr>
              <a:xfrm>
                <a:off x="3166946" y="4672361"/>
                <a:ext cx="3523786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D5C9E1-74DA-2441-97B9-A8E37D9F4912}"/>
                  </a:ext>
                </a:extLst>
              </p:cNvPr>
              <p:cNvSpPr txBox="1"/>
              <p:nvPr/>
            </p:nvSpPr>
            <p:spPr>
              <a:xfrm>
                <a:off x="4359852" y="5139361"/>
                <a:ext cx="11047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Height (cms)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FB1DA4-4822-0342-B175-D8E22D3D6506}"/>
                  </a:ext>
                </a:extLst>
              </p:cNvPr>
              <p:cNvSpPr txBox="1"/>
              <p:nvPr/>
            </p:nvSpPr>
            <p:spPr>
              <a:xfrm rot="16200000">
                <a:off x="1783527" y="2817911"/>
                <a:ext cx="11654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Weights (kgs)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06AD13A-E712-8644-ABC7-F943F99DCDCB}"/>
                  </a:ext>
                </a:extLst>
              </p:cNvPr>
              <p:cNvGrpSpPr/>
              <p:nvPr/>
            </p:nvGrpSpPr>
            <p:grpSpPr>
              <a:xfrm>
                <a:off x="6156779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F27B4E2E-20C1-0C48-8EAF-C7DC6E61FD95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83CF502-5445-194C-BA46-491A3BEAC69C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300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7CE7D69-8D68-7B4D-A971-371315906249}"/>
                  </a:ext>
                </a:extLst>
              </p:cNvPr>
              <p:cNvGrpSpPr/>
              <p:nvPr/>
            </p:nvGrpSpPr>
            <p:grpSpPr>
              <a:xfrm>
                <a:off x="4696107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3FB8BE0C-7A0D-1A41-A598-09E488B44516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AB75AAC-5166-E543-A94C-7A35B4093181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150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7BA26B9-ACA3-8244-BF6D-9934FE9B8B03}"/>
                  </a:ext>
                </a:extLst>
              </p:cNvPr>
              <p:cNvGrpSpPr/>
              <p:nvPr/>
            </p:nvGrpSpPr>
            <p:grpSpPr>
              <a:xfrm>
                <a:off x="2690193" y="1509678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3AEBE224-18AB-C247-9100-22E0925F30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8724C24-D5A3-464F-BEF1-79815518BAF0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700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F41655C-5202-3B47-9949-86233B69040B}"/>
                  </a:ext>
                </a:extLst>
              </p:cNvPr>
              <p:cNvGrpSpPr/>
              <p:nvPr/>
            </p:nvGrpSpPr>
            <p:grpSpPr>
              <a:xfrm>
                <a:off x="2690193" y="2833299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21A9DC4-F1D0-FF4A-99C9-E83761B2D9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F6F1C46-AAF8-AD43-B93D-418C0C8B3D0B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350</a:t>
                  </a:r>
                </a:p>
              </p:txBody>
            </p:sp>
          </p:grp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864603B-0FEC-0242-914D-8DF744B8B1C0}"/>
                </a:ext>
              </a:extLst>
            </p:cNvPr>
            <p:cNvSpPr/>
            <p:nvPr/>
          </p:nvSpPr>
          <p:spPr>
            <a:xfrm>
              <a:off x="4854260" y="3795189"/>
              <a:ext cx="121023" cy="121023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1CDF389-170C-5440-943E-C04587551AB2}"/>
                </a:ext>
              </a:extLst>
            </p:cNvPr>
            <p:cNvSpPr/>
            <p:nvPr/>
          </p:nvSpPr>
          <p:spPr>
            <a:xfrm>
              <a:off x="4566352" y="4162084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B27F3C55-032B-F44A-99AB-60D695B6EE2B}"/>
                </a:ext>
              </a:extLst>
            </p:cNvPr>
            <p:cNvSpPr/>
            <p:nvPr/>
          </p:nvSpPr>
          <p:spPr>
            <a:xfrm>
              <a:off x="5487248" y="5016623"/>
              <a:ext cx="166872" cy="140063"/>
            </a:xfrm>
            <a:prstGeom prst="triangl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5979A47-F1B9-724A-AABB-3B2C3398D950}"/>
                </a:ext>
              </a:extLst>
            </p:cNvPr>
            <p:cNvSpPr/>
            <p:nvPr/>
          </p:nvSpPr>
          <p:spPr>
            <a:xfrm>
              <a:off x="5006660" y="4139502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FE0FDA8-F3C6-254B-8B5E-22465C2F69CF}"/>
                </a:ext>
              </a:extLst>
            </p:cNvPr>
            <p:cNvSpPr/>
            <p:nvPr/>
          </p:nvSpPr>
          <p:spPr>
            <a:xfrm>
              <a:off x="5305817" y="414514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riangle 73">
              <a:extLst>
                <a:ext uri="{FF2B5EF4-FFF2-40B4-BE49-F238E27FC236}">
                  <a16:creationId xmlns:a16="http://schemas.microsoft.com/office/drawing/2014/main" id="{BFCCEB47-F1B5-3A4A-B64C-EBC6885F224F}"/>
                </a:ext>
              </a:extLst>
            </p:cNvPr>
            <p:cNvSpPr/>
            <p:nvPr/>
          </p:nvSpPr>
          <p:spPr>
            <a:xfrm>
              <a:off x="4984891" y="4965821"/>
              <a:ext cx="166872" cy="140063"/>
            </a:xfrm>
            <a:prstGeom prst="triangl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riangle 74">
              <a:extLst>
                <a:ext uri="{FF2B5EF4-FFF2-40B4-BE49-F238E27FC236}">
                  <a16:creationId xmlns:a16="http://schemas.microsoft.com/office/drawing/2014/main" id="{7A4DE49F-A36A-664D-9AD8-B4065D106BBC}"/>
                </a:ext>
              </a:extLst>
            </p:cNvPr>
            <p:cNvSpPr/>
            <p:nvPr/>
          </p:nvSpPr>
          <p:spPr>
            <a:xfrm>
              <a:off x="5137291" y="457635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riangle 75">
              <a:extLst>
                <a:ext uri="{FF2B5EF4-FFF2-40B4-BE49-F238E27FC236}">
                  <a16:creationId xmlns:a16="http://schemas.microsoft.com/office/drawing/2014/main" id="{96AEF3F6-6716-2B42-8248-F71853481F91}"/>
                </a:ext>
              </a:extLst>
            </p:cNvPr>
            <p:cNvSpPr/>
            <p:nvPr/>
          </p:nvSpPr>
          <p:spPr>
            <a:xfrm>
              <a:off x="4634934" y="4570704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riangle 76">
              <a:extLst>
                <a:ext uri="{FF2B5EF4-FFF2-40B4-BE49-F238E27FC236}">
                  <a16:creationId xmlns:a16="http://schemas.microsoft.com/office/drawing/2014/main" id="{05B730FA-0232-2F48-955A-DFFCA2011CCF}"/>
                </a:ext>
              </a:extLst>
            </p:cNvPr>
            <p:cNvSpPr/>
            <p:nvPr/>
          </p:nvSpPr>
          <p:spPr>
            <a:xfrm>
              <a:off x="5413870" y="4570704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BBEBE66-E1A4-4D48-9738-EAE97705A528}"/>
                </a:ext>
              </a:extLst>
            </p:cNvPr>
            <p:cNvSpPr/>
            <p:nvPr/>
          </p:nvSpPr>
          <p:spPr>
            <a:xfrm>
              <a:off x="5525951" y="3992742"/>
              <a:ext cx="121023" cy="121023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8171AB02-C3DB-BC44-8E54-BC2C3B7DB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subset to pick? Choice 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68A3B7-9CEF-614A-9386-0F5A5849F9D6}"/>
              </a:ext>
            </a:extLst>
          </p:cNvPr>
          <p:cNvGrpSpPr/>
          <p:nvPr/>
        </p:nvGrpSpPr>
        <p:grpSpPr>
          <a:xfrm>
            <a:off x="728150" y="1871314"/>
            <a:ext cx="4478370" cy="4175899"/>
            <a:chOff x="2212362" y="1271239"/>
            <a:chExt cx="4478370" cy="417589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E50BF3F-BE7B-2948-9856-1117957B2B8C}"/>
                </a:ext>
              </a:extLst>
            </p:cNvPr>
            <p:cNvGrpSpPr/>
            <p:nvPr/>
          </p:nvGrpSpPr>
          <p:grpSpPr>
            <a:xfrm>
              <a:off x="2212362" y="1271239"/>
              <a:ext cx="4478370" cy="4175899"/>
              <a:chOff x="2212362" y="1271239"/>
              <a:chExt cx="4478370" cy="4175899"/>
            </a:xfrm>
          </p:grpSpPr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A9F4B74E-CD93-D840-AB1A-86136699F66D}"/>
                  </a:ext>
                </a:extLst>
              </p:cNvPr>
              <p:cNvCxnSpPr/>
              <p:nvPr/>
            </p:nvCxnSpPr>
            <p:spPr>
              <a:xfrm flipV="1">
                <a:off x="3166946" y="1271239"/>
                <a:ext cx="0" cy="3401122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063E28E4-E50D-E641-9E65-F14EB58740B5}"/>
                  </a:ext>
                </a:extLst>
              </p:cNvPr>
              <p:cNvCxnSpPr/>
              <p:nvPr/>
            </p:nvCxnSpPr>
            <p:spPr>
              <a:xfrm>
                <a:off x="3166946" y="4672361"/>
                <a:ext cx="3523786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F025CB4-F436-524E-9BD5-5F5B83E5FF73}"/>
                  </a:ext>
                </a:extLst>
              </p:cNvPr>
              <p:cNvSpPr txBox="1"/>
              <p:nvPr/>
            </p:nvSpPr>
            <p:spPr>
              <a:xfrm>
                <a:off x="4359852" y="5139361"/>
                <a:ext cx="11047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Height (cms)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EA11F55-0D5B-C04E-A4A6-5BB91F682978}"/>
                  </a:ext>
                </a:extLst>
              </p:cNvPr>
              <p:cNvSpPr txBox="1"/>
              <p:nvPr/>
            </p:nvSpPr>
            <p:spPr>
              <a:xfrm rot="16200000">
                <a:off x="1783527" y="2817911"/>
                <a:ext cx="11654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Weights (kgs)</a:t>
                </a: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7BEE2D31-87C9-FA4C-B150-EEB30E54CB6C}"/>
                  </a:ext>
                </a:extLst>
              </p:cNvPr>
              <p:cNvGrpSpPr/>
              <p:nvPr/>
            </p:nvGrpSpPr>
            <p:grpSpPr>
              <a:xfrm>
                <a:off x="6156779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65ED16F9-962D-6448-B3DD-285E789242C5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95AD0240-1BD6-CD4A-8CB2-5AA92E7D01C1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300</a:t>
                  </a:r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691729FB-4329-C24E-A774-895D2718A57C}"/>
                  </a:ext>
                </a:extLst>
              </p:cNvPr>
              <p:cNvGrpSpPr/>
              <p:nvPr/>
            </p:nvGrpSpPr>
            <p:grpSpPr>
              <a:xfrm>
                <a:off x="4696107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142CEF68-5B79-494A-A30A-6A1C6643D758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DC7C79F7-0BA3-7842-A5D1-E20F7621F345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150</a:t>
                  </a:r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6F897611-DC52-9349-8146-45B8AB8E011A}"/>
                  </a:ext>
                </a:extLst>
              </p:cNvPr>
              <p:cNvGrpSpPr/>
              <p:nvPr/>
            </p:nvGrpSpPr>
            <p:grpSpPr>
              <a:xfrm>
                <a:off x="2690193" y="1509678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44BC6F87-64CA-1741-BA4E-9F8296E91D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03F90B3C-5165-9F46-88B8-B2E2BB9B106A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700</a:t>
                  </a: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00A6982D-77A7-884E-8D07-AB540847C574}"/>
                  </a:ext>
                </a:extLst>
              </p:cNvPr>
              <p:cNvGrpSpPr/>
              <p:nvPr/>
            </p:nvGrpSpPr>
            <p:grpSpPr>
              <a:xfrm>
                <a:off x="2690193" y="2833299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7EF25897-CD41-404C-A362-A3C5E51506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C52EC4D3-0A2B-0E4A-BB33-0714BE75B2AF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350</a:t>
                  </a:r>
                </a:p>
              </p:txBody>
            </p:sp>
          </p:grp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8695315-5AB1-0542-A561-E08EC01F54E0}"/>
                </a:ext>
              </a:extLst>
            </p:cNvPr>
            <p:cNvSpPr/>
            <p:nvPr/>
          </p:nvSpPr>
          <p:spPr>
            <a:xfrm>
              <a:off x="3525523" y="3209402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4CB849E-0CE5-2F49-9DD3-0BB133525006}"/>
                </a:ext>
              </a:extLst>
            </p:cNvPr>
            <p:cNvSpPr/>
            <p:nvPr/>
          </p:nvSpPr>
          <p:spPr>
            <a:xfrm>
              <a:off x="3237615" y="3576297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riangle 41">
              <a:extLst>
                <a:ext uri="{FF2B5EF4-FFF2-40B4-BE49-F238E27FC236}">
                  <a16:creationId xmlns:a16="http://schemas.microsoft.com/office/drawing/2014/main" id="{C309A290-7B87-924D-98A2-7D672DB4C7FF}"/>
                </a:ext>
              </a:extLst>
            </p:cNvPr>
            <p:cNvSpPr/>
            <p:nvPr/>
          </p:nvSpPr>
          <p:spPr>
            <a:xfrm>
              <a:off x="4158511" y="4430836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0C7B332-96E8-F641-BC7A-6C3CA1BEC886}"/>
                </a:ext>
              </a:extLst>
            </p:cNvPr>
            <p:cNvSpPr/>
            <p:nvPr/>
          </p:nvSpPr>
          <p:spPr>
            <a:xfrm>
              <a:off x="3677923" y="355371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7E1F1A3-911D-D141-B2BE-1C7DCB0E333B}"/>
                </a:ext>
              </a:extLst>
            </p:cNvPr>
            <p:cNvSpPr/>
            <p:nvPr/>
          </p:nvSpPr>
          <p:spPr>
            <a:xfrm>
              <a:off x="3977080" y="3559358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riangle 44">
              <a:extLst>
                <a:ext uri="{FF2B5EF4-FFF2-40B4-BE49-F238E27FC236}">
                  <a16:creationId xmlns:a16="http://schemas.microsoft.com/office/drawing/2014/main" id="{00EE3293-FC2F-CD43-934E-AB4606F66448}"/>
                </a:ext>
              </a:extLst>
            </p:cNvPr>
            <p:cNvSpPr/>
            <p:nvPr/>
          </p:nvSpPr>
          <p:spPr>
            <a:xfrm>
              <a:off x="3656154" y="4380034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riangle 45">
              <a:extLst>
                <a:ext uri="{FF2B5EF4-FFF2-40B4-BE49-F238E27FC236}">
                  <a16:creationId xmlns:a16="http://schemas.microsoft.com/office/drawing/2014/main" id="{A2E8B801-4470-F647-A234-2E48DEC4877B}"/>
                </a:ext>
              </a:extLst>
            </p:cNvPr>
            <p:cNvSpPr/>
            <p:nvPr/>
          </p:nvSpPr>
          <p:spPr>
            <a:xfrm>
              <a:off x="3808554" y="3990563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iangle 46">
              <a:extLst>
                <a:ext uri="{FF2B5EF4-FFF2-40B4-BE49-F238E27FC236}">
                  <a16:creationId xmlns:a16="http://schemas.microsoft.com/office/drawing/2014/main" id="{CDAF38AD-7A5D-0343-BFE9-902276AEF38C}"/>
                </a:ext>
              </a:extLst>
            </p:cNvPr>
            <p:cNvSpPr/>
            <p:nvPr/>
          </p:nvSpPr>
          <p:spPr>
            <a:xfrm>
              <a:off x="3306197" y="398491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riangle 49">
              <a:extLst>
                <a:ext uri="{FF2B5EF4-FFF2-40B4-BE49-F238E27FC236}">
                  <a16:creationId xmlns:a16="http://schemas.microsoft.com/office/drawing/2014/main" id="{112F99C8-E98B-8E42-B3C7-892FE4191FD0}"/>
                </a:ext>
              </a:extLst>
            </p:cNvPr>
            <p:cNvSpPr/>
            <p:nvPr/>
          </p:nvSpPr>
          <p:spPr>
            <a:xfrm>
              <a:off x="4085133" y="398491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ABFE8D8-D1D4-DF4A-A2F5-946EA7C693FE}"/>
                </a:ext>
              </a:extLst>
            </p:cNvPr>
            <p:cNvSpPr/>
            <p:nvPr/>
          </p:nvSpPr>
          <p:spPr>
            <a:xfrm>
              <a:off x="4197214" y="340695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3169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1FD075BE-E886-B946-A99B-91DA77EE98C4}"/>
              </a:ext>
            </a:extLst>
          </p:cNvPr>
          <p:cNvGrpSpPr/>
          <p:nvPr/>
        </p:nvGrpSpPr>
        <p:grpSpPr>
          <a:xfrm>
            <a:off x="4309944" y="2502429"/>
            <a:ext cx="3523788" cy="3012895"/>
            <a:chOff x="3166944" y="1659466"/>
            <a:chExt cx="3523788" cy="301289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95BEAA7-69EE-6A4F-87F1-7740109A66F3}"/>
                </a:ext>
              </a:extLst>
            </p:cNvPr>
            <p:cNvSpPr/>
            <p:nvPr/>
          </p:nvSpPr>
          <p:spPr>
            <a:xfrm>
              <a:off x="3166944" y="1659466"/>
              <a:ext cx="3410141" cy="218381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6650218-EA3A-284C-95FA-6328D8F71215}"/>
                </a:ext>
              </a:extLst>
            </p:cNvPr>
            <p:cNvSpPr/>
            <p:nvPr/>
          </p:nvSpPr>
          <p:spPr>
            <a:xfrm>
              <a:off x="3166944" y="3863717"/>
              <a:ext cx="3410141" cy="808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1D72766-532C-1448-8751-7ED8E37A417A}"/>
                </a:ext>
              </a:extLst>
            </p:cNvPr>
            <p:cNvCxnSpPr/>
            <p:nvPr/>
          </p:nvCxnSpPr>
          <p:spPr>
            <a:xfrm>
              <a:off x="3166946" y="3863717"/>
              <a:ext cx="3523786" cy="0"/>
            </a:xfrm>
            <a:prstGeom prst="line">
              <a:avLst/>
            </a:prstGeom>
            <a:ln w="38100">
              <a:solidFill>
                <a:srgbClr val="355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77CB1A-B7AA-E443-AA8D-BDAB0C5C5E1D}"/>
              </a:ext>
            </a:extLst>
          </p:cNvPr>
          <p:cNvGrpSpPr/>
          <p:nvPr/>
        </p:nvGrpSpPr>
        <p:grpSpPr>
          <a:xfrm>
            <a:off x="3355362" y="2114202"/>
            <a:ext cx="4478370" cy="4175899"/>
            <a:chOff x="2212362" y="1271239"/>
            <a:chExt cx="4478370" cy="4175899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7560E5E-BA40-FE4B-B596-C980F0B3D989}"/>
                </a:ext>
              </a:extLst>
            </p:cNvPr>
            <p:cNvCxnSpPr/>
            <p:nvPr/>
          </p:nvCxnSpPr>
          <p:spPr>
            <a:xfrm flipV="1">
              <a:off x="3166946" y="127123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89090C-AA07-3040-9767-57607B8E9886}"/>
                </a:ext>
              </a:extLst>
            </p:cNvPr>
            <p:cNvCxnSpPr/>
            <p:nvPr/>
          </p:nvCxnSpPr>
          <p:spPr>
            <a:xfrm>
              <a:off x="3166946" y="467236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D5C9E1-74DA-2441-97B9-A8E37D9F4912}"/>
                </a:ext>
              </a:extLst>
            </p:cNvPr>
            <p:cNvSpPr txBox="1"/>
            <p:nvPr/>
          </p:nvSpPr>
          <p:spPr>
            <a:xfrm>
              <a:off x="4359852" y="5139361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FB1DA4-4822-0342-B175-D8E22D3D6506}"/>
                </a:ext>
              </a:extLst>
            </p:cNvPr>
            <p:cNvSpPr txBox="1"/>
            <p:nvPr/>
          </p:nvSpPr>
          <p:spPr>
            <a:xfrm rot="16200000">
              <a:off x="1783527" y="281791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6AD13A-E712-8644-ABC7-F943F99DCDCB}"/>
                </a:ext>
              </a:extLst>
            </p:cNvPr>
            <p:cNvGrpSpPr/>
            <p:nvPr/>
          </p:nvGrpSpPr>
          <p:grpSpPr>
            <a:xfrm>
              <a:off x="6156779" y="4627205"/>
              <a:ext cx="420308" cy="351131"/>
              <a:chOff x="6156779" y="4627205"/>
              <a:chExt cx="420308" cy="35113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27B4E2E-20C1-0C48-8EAF-C7DC6E61FD95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CF502-5445-194C-BA46-491A3BEAC69C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CE7D69-8D68-7B4D-A971-371315906249}"/>
                </a:ext>
              </a:extLst>
            </p:cNvPr>
            <p:cNvGrpSpPr/>
            <p:nvPr/>
          </p:nvGrpSpPr>
          <p:grpSpPr>
            <a:xfrm>
              <a:off x="4696107" y="4627205"/>
              <a:ext cx="420308" cy="351131"/>
              <a:chOff x="6156779" y="4627205"/>
              <a:chExt cx="420308" cy="35113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FB8BE0C-7A0D-1A41-A598-09E488B44516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AB75AAC-5166-E543-A94C-7A35B409318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BA26B9-ACA3-8244-BF6D-9934FE9B8B03}"/>
                </a:ext>
              </a:extLst>
            </p:cNvPr>
            <p:cNvGrpSpPr/>
            <p:nvPr/>
          </p:nvGrpSpPr>
          <p:grpSpPr>
            <a:xfrm>
              <a:off x="2690193" y="1509678"/>
              <a:ext cx="527140" cy="276999"/>
              <a:chOff x="2690193" y="1509678"/>
              <a:chExt cx="527140" cy="276999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AEBE224-18AB-C247-9100-22E0925F30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724C24-D5A3-464F-BEF1-79815518BAF0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F41655C-5202-3B47-9949-86233B69040B}"/>
                </a:ext>
              </a:extLst>
            </p:cNvPr>
            <p:cNvGrpSpPr/>
            <p:nvPr/>
          </p:nvGrpSpPr>
          <p:grpSpPr>
            <a:xfrm>
              <a:off x="2690193" y="2833299"/>
              <a:ext cx="527140" cy="276999"/>
              <a:chOff x="2690193" y="1509678"/>
              <a:chExt cx="527140" cy="276999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21A9DC4-F1D0-FF4A-99C9-E83761B2D9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6F1C46-AAF8-AD43-B93D-418C0C8B3D0B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E864603B-0FEC-0242-914D-8DF744B8B1C0}"/>
              </a:ext>
            </a:extLst>
          </p:cNvPr>
          <p:cNvSpPr/>
          <p:nvPr/>
        </p:nvSpPr>
        <p:spPr>
          <a:xfrm>
            <a:off x="4668523" y="4052365"/>
            <a:ext cx="121023" cy="121023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1CDF389-170C-5440-943E-C04587551AB2}"/>
              </a:ext>
            </a:extLst>
          </p:cNvPr>
          <p:cNvSpPr/>
          <p:nvPr/>
        </p:nvSpPr>
        <p:spPr>
          <a:xfrm>
            <a:off x="4380615" y="4419260"/>
            <a:ext cx="121023" cy="121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riangle 48">
            <a:extLst>
              <a:ext uri="{FF2B5EF4-FFF2-40B4-BE49-F238E27FC236}">
                <a16:creationId xmlns:a16="http://schemas.microsoft.com/office/drawing/2014/main" id="{B27F3C55-032B-F44A-99AB-60D695B6EE2B}"/>
              </a:ext>
            </a:extLst>
          </p:cNvPr>
          <p:cNvSpPr/>
          <p:nvPr/>
        </p:nvSpPr>
        <p:spPr>
          <a:xfrm>
            <a:off x="5301511" y="5273799"/>
            <a:ext cx="166872" cy="140063"/>
          </a:xfrm>
          <a:prstGeom prst="triangle">
            <a:avLst/>
          </a:prstGeom>
          <a:solidFill>
            <a:srgbClr val="00B050">
              <a:alpha val="20000"/>
            </a:srgbClr>
          </a:solidFill>
          <a:ln>
            <a:solidFill>
              <a:srgbClr val="00B05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5979A47-F1B9-724A-AABB-3B2C3398D950}"/>
              </a:ext>
            </a:extLst>
          </p:cNvPr>
          <p:cNvSpPr/>
          <p:nvPr/>
        </p:nvSpPr>
        <p:spPr>
          <a:xfrm>
            <a:off x="4820923" y="4396678"/>
            <a:ext cx="121023" cy="121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FE0FDA8-F3C6-254B-8B5E-22465C2F69CF}"/>
              </a:ext>
            </a:extLst>
          </p:cNvPr>
          <p:cNvSpPr/>
          <p:nvPr/>
        </p:nvSpPr>
        <p:spPr>
          <a:xfrm>
            <a:off x="5120080" y="4402321"/>
            <a:ext cx="121023" cy="121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riangle 73">
            <a:extLst>
              <a:ext uri="{FF2B5EF4-FFF2-40B4-BE49-F238E27FC236}">
                <a16:creationId xmlns:a16="http://schemas.microsoft.com/office/drawing/2014/main" id="{BFCCEB47-F1B5-3A4A-B64C-EBC6885F224F}"/>
              </a:ext>
            </a:extLst>
          </p:cNvPr>
          <p:cNvSpPr/>
          <p:nvPr/>
        </p:nvSpPr>
        <p:spPr>
          <a:xfrm>
            <a:off x="4799154" y="5222997"/>
            <a:ext cx="166872" cy="140063"/>
          </a:xfrm>
          <a:prstGeom prst="triangle">
            <a:avLst/>
          </a:prstGeom>
          <a:solidFill>
            <a:srgbClr val="00B050">
              <a:alpha val="20000"/>
            </a:srgbClr>
          </a:solidFill>
          <a:ln>
            <a:solidFill>
              <a:srgbClr val="00B05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>
            <a:extLst>
              <a:ext uri="{FF2B5EF4-FFF2-40B4-BE49-F238E27FC236}">
                <a16:creationId xmlns:a16="http://schemas.microsoft.com/office/drawing/2014/main" id="{7A4DE49F-A36A-664D-9AD8-B4065D106BBC}"/>
              </a:ext>
            </a:extLst>
          </p:cNvPr>
          <p:cNvSpPr/>
          <p:nvPr/>
        </p:nvSpPr>
        <p:spPr>
          <a:xfrm>
            <a:off x="4951554" y="4833526"/>
            <a:ext cx="166872" cy="14006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>
            <a:extLst>
              <a:ext uri="{FF2B5EF4-FFF2-40B4-BE49-F238E27FC236}">
                <a16:creationId xmlns:a16="http://schemas.microsoft.com/office/drawing/2014/main" id="{96AEF3F6-6716-2B42-8248-F71853481F91}"/>
              </a:ext>
            </a:extLst>
          </p:cNvPr>
          <p:cNvSpPr/>
          <p:nvPr/>
        </p:nvSpPr>
        <p:spPr>
          <a:xfrm>
            <a:off x="4449197" y="4827880"/>
            <a:ext cx="166872" cy="14006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>
            <a:extLst>
              <a:ext uri="{FF2B5EF4-FFF2-40B4-BE49-F238E27FC236}">
                <a16:creationId xmlns:a16="http://schemas.microsoft.com/office/drawing/2014/main" id="{05B730FA-0232-2F48-955A-DFFCA2011CCF}"/>
              </a:ext>
            </a:extLst>
          </p:cNvPr>
          <p:cNvSpPr/>
          <p:nvPr/>
        </p:nvSpPr>
        <p:spPr>
          <a:xfrm>
            <a:off x="5228133" y="4827880"/>
            <a:ext cx="166872" cy="14006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7BBEBE66-E1A4-4D48-9738-EAE97705A528}"/>
              </a:ext>
            </a:extLst>
          </p:cNvPr>
          <p:cNvSpPr/>
          <p:nvPr/>
        </p:nvSpPr>
        <p:spPr>
          <a:xfrm>
            <a:off x="5340214" y="4249918"/>
            <a:ext cx="121023" cy="121023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0E5CA3E-3A05-9546-B365-EDDDC4A5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linear model for Choice 1</a:t>
            </a:r>
          </a:p>
        </p:txBody>
      </p:sp>
    </p:spTree>
    <p:extLst>
      <p:ext uri="{BB962C8B-B14F-4D97-AF65-F5344CB8AC3E}">
        <p14:creationId xmlns:p14="http://schemas.microsoft.com/office/powerpoint/2010/main" val="364202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7135E49-682E-D74A-BE89-162B43CB2CDB}"/>
              </a:ext>
            </a:extLst>
          </p:cNvPr>
          <p:cNvGrpSpPr/>
          <p:nvPr/>
        </p:nvGrpSpPr>
        <p:grpSpPr>
          <a:xfrm>
            <a:off x="6341450" y="1628426"/>
            <a:ext cx="4478370" cy="4175899"/>
            <a:chOff x="2212362" y="1271239"/>
            <a:chExt cx="4478370" cy="417589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77CB1A-B7AA-E443-AA8D-BDAB0C5C5E1D}"/>
                </a:ext>
              </a:extLst>
            </p:cNvPr>
            <p:cNvGrpSpPr/>
            <p:nvPr/>
          </p:nvGrpSpPr>
          <p:grpSpPr>
            <a:xfrm>
              <a:off x="2212362" y="1271239"/>
              <a:ext cx="4478370" cy="4175899"/>
              <a:chOff x="2212362" y="1271239"/>
              <a:chExt cx="4478370" cy="4175899"/>
            </a:xfrm>
          </p:grpSpPr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67560E5E-BA40-FE4B-B596-C980F0B3D989}"/>
                  </a:ext>
                </a:extLst>
              </p:cNvPr>
              <p:cNvCxnSpPr/>
              <p:nvPr/>
            </p:nvCxnSpPr>
            <p:spPr>
              <a:xfrm flipV="1">
                <a:off x="3166946" y="1271239"/>
                <a:ext cx="0" cy="3401122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0A89090C-AA07-3040-9767-57607B8E9886}"/>
                  </a:ext>
                </a:extLst>
              </p:cNvPr>
              <p:cNvCxnSpPr/>
              <p:nvPr/>
            </p:nvCxnSpPr>
            <p:spPr>
              <a:xfrm>
                <a:off x="3166946" y="4672361"/>
                <a:ext cx="3523786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D5C9E1-74DA-2441-97B9-A8E37D9F4912}"/>
                  </a:ext>
                </a:extLst>
              </p:cNvPr>
              <p:cNvSpPr txBox="1"/>
              <p:nvPr/>
            </p:nvSpPr>
            <p:spPr>
              <a:xfrm>
                <a:off x="4359852" y="5139361"/>
                <a:ext cx="11047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Height (cms)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FB1DA4-4822-0342-B175-D8E22D3D6506}"/>
                  </a:ext>
                </a:extLst>
              </p:cNvPr>
              <p:cNvSpPr txBox="1"/>
              <p:nvPr/>
            </p:nvSpPr>
            <p:spPr>
              <a:xfrm rot="16200000">
                <a:off x="1783527" y="2817911"/>
                <a:ext cx="11654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Weights (kgs)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06AD13A-E712-8644-ABC7-F943F99DCDCB}"/>
                  </a:ext>
                </a:extLst>
              </p:cNvPr>
              <p:cNvGrpSpPr/>
              <p:nvPr/>
            </p:nvGrpSpPr>
            <p:grpSpPr>
              <a:xfrm>
                <a:off x="6156779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F27B4E2E-20C1-0C48-8EAF-C7DC6E61FD95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83CF502-5445-194C-BA46-491A3BEAC69C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300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7CE7D69-8D68-7B4D-A971-371315906249}"/>
                  </a:ext>
                </a:extLst>
              </p:cNvPr>
              <p:cNvGrpSpPr/>
              <p:nvPr/>
            </p:nvGrpSpPr>
            <p:grpSpPr>
              <a:xfrm>
                <a:off x="4696107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3FB8BE0C-7A0D-1A41-A598-09E488B44516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AB75AAC-5166-E543-A94C-7A35B4093181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150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7BA26B9-ACA3-8244-BF6D-9934FE9B8B03}"/>
                  </a:ext>
                </a:extLst>
              </p:cNvPr>
              <p:cNvGrpSpPr/>
              <p:nvPr/>
            </p:nvGrpSpPr>
            <p:grpSpPr>
              <a:xfrm>
                <a:off x="2690193" y="1509678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3AEBE224-18AB-C247-9100-22E0925F30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8724C24-D5A3-464F-BEF1-79815518BAF0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700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F41655C-5202-3B47-9949-86233B69040B}"/>
                  </a:ext>
                </a:extLst>
              </p:cNvPr>
              <p:cNvGrpSpPr/>
              <p:nvPr/>
            </p:nvGrpSpPr>
            <p:grpSpPr>
              <a:xfrm>
                <a:off x="2690193" y="2833299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21A9DC4-F1D0-FF4A-99C9-E83761B2D9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F6F1C46-AAF8-AD43-B93D-418C0C8B3D0B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350</a:t>
                  </a:r>
                </a:p>
              </p:txBody>
            </p:sp>
          </p:grp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864603B-0FEC-0242-914D-8DF744B8B1C0}"/>
                </a:ext>
              </a:extLst>
            </p:cNvPr>
            <p:cNvSpPr/>
            <p:nvPr/>
          </p:nvSpPr>
          <p:spPr>
            <a:xfrm>
              <a:off x="3525523" y="3209402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1CDF389-170C-5440-943E-C04587551AB2}"/>
                </a:ext>
              </a:extLst>
            </p:cNvPr>
            <p:cNvSpPr/>
            <p:nvPr/>
          </p:nvSpPr>
          <p:spPr>
            <a:xfrm>
              <a:off x="3237615" y="3576297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B27F3C55-032B-F44A-99AB-60D695B6EE2B}"/>
                </a:ext>
              </a:extLst>
            </p:cNvPr>
            <p:cNvSpPr/>
            <p:nvPr/>
          </p:nvSpPr>
          <p:spPr>
            <a:xfrm>
              <a:off x="4158511" y="4430836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5979A47-F1B9-724A-AABB-3B2C3398D950}"/>
                </a:ext>
              </a:extLst>
            </p:cNvPr>
            <p:cNvSpPr/>
            <p:nvPr/>
          </p:nvSpPr>
          <p:spPr>
            <a:xfrm>
              <a:off x="3677923" y="355371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FE0FDA8-F3C6-254B-8B5E-22465C2F69CF}"/>
                </a:ext>
              </a:extLst>
            </p:cNvPr>
            <p:cNvSpPr/>
            <p:nvPr/>
          </p:nvSpPr>
          <p:spPr>
            <a:xfrm>
              <a:off x="3977080" y="3559358"/>
              <a:ext cx="121023" cy="121023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riangle 73">
              <a:extLst>
                <a:ext uri="{FF2B5EF4-FFF2-40B4-BE49-F238E27FC236}">
                  <a16:creationId xmlns:a16="http://schemas.microsoft.com/office/drawing/2014/main" id="{BFCCEB47-F1B5-3A4A-B64C-EBC6885F224F}"/>
                </a:ext>
              </a:extLst>
            </p:cNvPr>
            <p:cNvSpPr/>
            <p:nvPr/>
          </p:nvSpPr>
          <p:spPr>
            <a:xfrm>
              <a:off x="3656154" y="4380034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riangle 74">
              <a:extLst>
                <a:ext uri="{FF2B5EF4-FFF2-40B4-BE49-F238E27FC236}">
                  <a16:creationId xmlns:a16="http://schemas.microsoft.com/office/drawing/2014/main" id="{7A4DE49F-A36A-664D-9AD8-B4065D106BBC}"/>
                </a:ext>
              </a:extLst>
            </p:cNvPr>
            <p:cNvSpPr/>
            <p:nvPr/>
          </p:nvSpPr>
          <p:spPr>
            <a:xfrm>
              <a:off x="3808554" y="3990563"/>
              <a:ext cx="166872" cy="140063"/>
            </a:xfrm>
            <a:prstGeom prst="triangl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riangle 75">
              <a:extLst>
                <a:ext uri="{FF2B5EF4-FFF2-40B4-BE49-F238E27FC236}">
                  <a16:creationId xmlns:a16="http://schemas.microsoft.com/office/drawing/2014/main" id="{96AEF3F6-6716-2B42-8248-F71853481F91}"/>
                </a:ext>
              </a:extLst>
            </p:cNvPr>
            <p:cNvSpPr/>
            <p:nvPr/>
          </p:nvSpPr>
          <p:spPr>
            <a:xfrm>
              <a:off x="3306197" y="3984917"/>
              <a:ext cx="166872" cy="140063"/>
            </a:xfrm>
            <a:prstGeom prst="triangl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riangle 76">
              <a:extLst>
                <a:ext uri="{FF2B5EF4-FFF2-40B4-BE49-F238E27FC236}">
                  <a16:creationId xmlns:a16="http://schemas.microsoft.com/office/drawing/2014/main" id="{05B730FA-0232-2F48-955A-DFFCA2011CCF}"/>
                </a:ext>
              </a:extLst>
            </p:cNvPr>
            <p:cNvSpPr/>
            <p:nvPr/>
          </p:nvSpPr>
          <p:spPr>
            <a:xfrm>
              <a:off x="4085133" y="398491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BBEBE66-E1A4-4D48-9738-EAE97705A528}"/>
                </a:ext>
              </a:extLst>
            </p:cNvPr>
            <p:cNvSpPr/>
            <p:nvPr/>
          </p:nvSpPr>
          <p:spPr>
            <a:xfrm>
              <a:off x="4197214" y="3406955"/>
              <a:ext cx="121023" cy="121023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8757CD-3A92-C74A-966C-478DCA0EDF26}"/>
              </a:ext>
            </a:extLst>
          </p:cNvPr>
          <p:cNvGrpSpPr/>
          <p:nvPr/>
        </p:nvGrpSpPr>
        <p:grpSpPr>
          <a:xfrm>
            <a:off x="728150" y="1871314"/>
            <a:ext cx="4478370" cy="4175899"/>
            <a:chOff x="2212362" y="1271239"/>
            <a:chExt cx="4478370" cy="417589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5891A6F-2B23-B34D-B71C-A6AA4CAC25F4}"/>
                </a:ext>
              </a:extLst>
            </p:cNvPr>
            <p:cNvGrpSpPr/>
            <p:nvPr/>
          </p:nvGrpSpPr>
          <p:grpSpPr>
            <a:xfrm>
              <a:off x="2212362" y="1271239"/>
              <a:ext cx="4478370" cy="4175899"/>
              <a:chOff x="2212362" y="1271239"/>
              <a:chExt cx="4478370" cy="4175899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8D8CF437-FB5C-1549-B61D-53F12CF0CEEE}"/>
                  </a:ext>
                </a:extLst>
              </p:cNvPr>
              <p:cNvCxnSpPr/>
              <p:nvPr/>
            </p:nvCxnSpPr>
            <p:spPr>
              <a:xfrm flipV="1">
                <a:off x="3166946" y="1271239"/>
                <a:ext cx="0" cy="3401122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08C79F76-9EB5-234F-9B72-8403F9F50B74}"/>
                  </a:ext>
                </a:extLst>
              </p:cNvPr>
              <p:cNvCxnSpPr/>
              <p:nvPr/>
            </p:nvCxnSpPr>
            <p:spPr>
              <a:xfrm>
                <a:off x="3166946" y="4672361"/>
                <a:ext cx="3523786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2741E56-DF1D-8F4B-839C-45E8EA476E7F}"/>
                  </a:ext>
                </a:extLst>
              </p:cNvPr>
              <p:cNvSpPr txBox="1"/>
              <p:nvPr/>
            </p:nvSpPr>
            <p:spPr>
              <a:xfrm>
                <a:off x="4359852" y="5139361"/>
                <a:ext cx="11047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Height (cms)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310FC2E-5293-7D46-985E-41C8E9791F25}"/>
                  </a:ext>
                </a:extLst>
              </p:cNvPr>
              <p:cNvSpPr txBox="1"/>
              <p:nvPr/>
            </p:nvSpPr>
            <p:spPr>
              <a:xfrm rot="16200000">
                <a:off x="1783527" y="2817911"/>
                <a:ext cx="11654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Weights (kgs)</a:t>
                </a: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1C0DB85-EE8E-4E41-8BA8-7E2A7BE711D3}"/>
                  </a:ext>
                </a:extLst>
              </p:cNvPr>
              <p:cNvGrpSpPr/>
              <p:nvPr/>
            </p:nvGrpSpPr>
            <p:grpSpPr>
              <a:xfrm>
                <a:off x="6156779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A56FEBE3-48AD-7C48-98D5-B1FAC5FC1072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1A7CBBE8-B11A-6E4C-8C3F-D685E97A4E86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300</a:t>
                  </a:r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0B89C21-C195-DB4C-B31E-6A8C9DA880E1}"/>
                  </a:ext>
                </a:extLst>
              </p:cNvPr>
              <p:cNvGrpSpPr/>
              <p:nvPr/>
            </p:nvGrpSpPr>
            <p:grpSpPr>
              <a:xfrm>
                <a:off x="4696107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71CF7B9D-913A-C545-BBC9-BB26D6C69842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8F9DF4D-5F0A-7D4A-B499-83BB09D51FAB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150</a:t>
                  </a:r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35BCB961-1BDC-2D40-812E-D857C79A36E1}"/>
                  </a:ext>
                </a:extLst>
              </p:cNvPr>
              <p:cNvGrpSpPr/>
              <p:nvPr/>
            </p:nvGrpSpPr>
            <p:grpSpPr>
              <a:xfrm>
                <a:off x="2690193" y="1509678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9562E285-DB7E-CE4A-B185-046FC2D18E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16DDECD2-3436-3146-AE88-71FE0E096703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700</a:t>
                  </a:r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CB3745B5-7C00-994E-9A0B-F3E046C577C8}"/>
                  </a:ext>
                </a:extLst>
              </p:cNvPr>
              <p:cNvGrpSpPr/>
              <p:nvPr/>
            </p:nvGrpSpPr>
            <p:grpSpPr>
              <a:xfrm>
                <a:off x="2690193" y="2833299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86D88B28-2665-894F-A994-68CE417457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01CCA3C6-2E97-6A4F-A452-9FC1D5B4DEF8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350</a:t>
                  </a:r>
                </a:p>
              </p:txBody>
            </p:sp>
          </p:grp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D3CB46F-1697-EE4D-81A8-43B6D44D407F}"/>
                </a:ext>
              </a:extLst>
            </p:cNvPr>
            <p:cNvSpPr/>
            <p:nvPr/>
          </p:nvSpPr>
          <p:spPr>
            <a:xfrm>
              <a:off x="3525523" y="3209402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141483C-8582-6F49-BA53-D31D4012A425}"/>
                </a:ext>
              </a:extLst>
            </p:cNvPr>
            <p:cNvSpPr/>
            <p:nvPr/>
          </p:nvSpPr>
          <p:spPr>
            <a:xfrm>
              <a:off x="3237615" y="3576297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riangle 39">
              <a:extLst>
                <a:ext uri="{FF2B5EF4-FFF2-40B4-BE49-F238E27FC236}">
                  <a16:creationId xmlns:a16="http://schemas.microsoft.com/office/drawing/2014/main" id="{F4CDDC38-7BDB-234C-B747-C238F8AAAB7A}"/>
                </a:ext>
              </a:extLst>
            </p:cNvPr>
            <p:cNvSpPr/>
            <p:nvPr/>
          </p:nvSpPr>
          <p:spPr>
            <a:xfrm>
              <a:off x="4158511" y="4430836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FE4167A-DD7F-6840-A2F8-4A96E95ECB44}"/>
                </a:ext>
              </a:extLst>
            </p:cNvPr>
            <p:cNvSpPr/>
            <p:nvPr/>
          </p:nvSpPr>
          <p:spPr>
            <a:xfrm>
              <a:off x="3677923" y="355371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E58B5E6-059F-5E45-B18F-FBE3BB43B19C}"/>
                </a:ext>
              </a:extLst>
            </p:cNvPr>
            <p:cNvSpPr/>
            <p:nvPr/>
          </p:nvSpPr>
          <p:spPr>
            <a:xfrm>
              <a:off x="3977080" y="3559358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riangle 42">
              <a:extLst>
                <a:ext uri="{FF2B5EF4-FFF2-40B4-BE49-F238E27FC236}">
                  <a16:creationId xmlns:a16="http://schemas.microsoft.com/office/drawing/2014/main" id="{ECDEC7A4-D292-4C48-9BE4-11146E0BFC2A}"/>
                </a:ext>
              </a:extLst>
            </p:cNvPr>
            <p:cNvSpPr/>
            <p:nvPr/>
          </p:nvSpPr>
          <p:spPr>
            <a:xfrm>
              <a:off x="3656154" y="4380034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C59AF3EB-ED36-164A-8143-86AADA368693}"/>
                </a:ext>
              </a:extLst>
            </p:cNvPr>
            <p:cNvSpPr/>
            <p:nvPr/>
          </p:nvSpPr>
          <p:spPr>
            <a:xfrm>
              <a:off x="3808554" y="3990563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riangle 44">
              <a:extLst>
                <a:ext uri="{FF2B5EF4-FFF2-40B4-BE49-F238E27FC236}">
                  <a16:creationId xmlns:a16="http://schemas.microsoft.com/office/drawing/2014/main" id="{0C4F2C1A-7EFE-2D45-A36B-72E75A21387B}"/>
                </a:ext>
              </a:extLst>
            </p:cNvPr>
            <p:cNvSpPr/>
            <p:nvPr/>
          </p:nvSpPr>
          <p:spPr>
            <a:xfrm>
              <a:off x="3306197" y="398491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riangle 45">
              <a:extLst>
                <a:ext uri="{FF2B5EF4-FFF2-40B4-BE49-F238E27FC236}">
                  <a16:creationId xmlns:a16="http://schemas.microsoft.com/office/drawing/2014/main" id="{31B5D06C-0372-524C-A0A2-944D5BC1E3CF}"/>
                </a:ext>
              </a:extLst>
            </p:cNvPr>
            <p:cNvSpPr/>
            <p:nvPr/>
          </p:nvSpPr>
          <p:spPr>
            <a:xfrm>
              <a:off x="4085133" y="398491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B1A49EF-FEA3-4647-93C9-469E4F450243}"/>
                </a:ext>
              </a:extLst>
            </p:cNvPr>
            <p:cNvSpPr/>
            <p:nvPr/>
          </p:nvSpPr>
          <p:spPr>
            <a:xfrm>
              <a:off x="4197214" y="340695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E8DD6E84-99A9-7240-ACB7-0F2BF110F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Choice 2 for subset</a:t>
            </a:r>
          </a:p>
        </p:txBody>
      </p:sp>
    </p:spTree>
    <p:extLst>
      <p:ext uri="{BB962C8B-B14F-4D97-AF65-F5344CB8AC3E}">
        <p14:creationId xmlns:p14="http://schemas.microsoft.com/office/powerpoint/2010/main" val="379171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0510681D-6FF1-204E-B8C6-41327E06D4AE}"/>
              </a:ext>
            </a:extLst>
          </p:cNvPr>
          <p:cNvGrpSpPr/>
          <p:nvPr/>
        </p:nvGrpSpPr>
        <p:grpSpPr>
          <a:xfrm>
            <a:off x="4242053" y="2061771"/>
            <a:ext cx="3475426" cy="3402400"/>
            <a:chOff x="7361243" y="1341050"/>
            <a:chExt cx="3475426" cy="3402400"/>
          </a:xfrm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70074D1-953B-D943-B79B-DFE1C6F5723E}"/>
                </a:ext>
              </a:extLst>
            </p:cNvPr>
            <p:cNvSpPr/>
            <p:nvPr/>
          </p:nvSpPr>
          <p:spPr>
            <a:xfrm>
              <a:off x="7429505" y="1443038"/>
              <a:ext cx="3400425" cy="3300412"/>
            </a:xfrm>
            <a:custGeom>
              <a:avLst/>
              <a:gdLst>
                <a:gd name="connsiteX0" fmla="*/ 0 w 3400425"/>
                <a:gd name="connsiteY0" fmla="*/ 3300412 h 3300412"/>
                <a:gd name="connsiteX1" fmla="*/ 3300413 w 3400425"/>
                <a:gd name="connsiteY1" fmla="*/ 14287 h 3300412"/>
                <a:gd name="connsiteX2" fmla="*/ 3386138 w 3400425"/>
                <a:gd name="connsiteY2" fmla="*/ 0 h 3300412"/>
                <a:gd name="connsiteX3" fmla="*/ 3400425 w 3400425"/>
                <a:gd name="connsiteY3" fmla="*/ 3300412 h 3300412"/>
                <a:gd name="connsiteX4" fmla="*/ 0 w 3400425"/>
                <a:gd name="connsiteY4" fmla="*/ 3300412 h 330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0425" h="3300412">
                  <a:moveTo>
                    <a:pt x="0" y="3300412"/>
                  </a:moveTo>
                  <a:lnTo>
                    <a:pt x="3300413" y="14287"/>
                  </a:lnTo>
                  <a:lnTo>
                    <a:pt x="3386138" y="0"/>
                  </a:lnTo>
                  <a:cubicBezTo>
                    <a:pt x="3390900" y="1100137"/>
                    <a:pt x="3395663" y="2200275"/>
                    <a:pt x="3400425" y="3300412"/>
                  </a:cubicBezTo>
                  <a:lnTo>
                    <a:pt x="0" y="330041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7E87B52-07E6-7445-895D-3115547851BE}"/>
                </a:ext>
              </a:extLst>
            </p:cNvPr>
            <p:cNvSpPr/>
            <p:nvPr/>
          </p:nvSpPr>
          <p:spPr>
            <a:xfrm>
              <a:off x="7361243" y="1436688"/>
              <a:ext cx="3296356" cy="3296356"/>
            </a:xfrm>
            <a:custGeom>
              <a:avLst/>
              <a:gdLst>
                <a:gd name="connsiteX0" fmla="*/ 0 w 3296356"/>
                <a:gd name="connsiteY0" fmla="*/ 3296356 h 3296356"/>
                <a:gd name="connsiteX1" fmla="*/ 3296356 w 3296356"/>
                <a:gd name="connsiteY1" fmla="*/ 0 h 3296356"/>
                <a:gd name="connsiteX2" fmla="*/ 0 w 3296356"/>
                <a:gd name="connsiteY2" fmla="*/ 33867 h 3296356"/>
                <a:gd name="connsiteX3" fmla="*/ 0 w 3296356"/>
                <a:gd name="connsiteY3" fmla="*/ 3296356 h 329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6356" h="3296356">
                  <a:moveTo>
                    <a:pt x="0" y="3296356"/>
                  </a:moveTo>
                  <a:lnTo>
                    <a:pt x="3296356" y="0"/>
                  </a:lnTo>
                  <a:lnTo>
                    <a:pt x="0" y="33867"/>
                  </a:lnTo>
                  <a:lnTo>
                    <a:pt x="0" y="329635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48712B6-02DD-7144-B2DA-91E8795E18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2264" y="1341050"/>
              <a:ext cx="3444405" cy="3401123"/>
            </a:xfrm>
            <a:prstGeom prst="line">
              <a:avLst/>
            </a:prstGeom>
            <a:ln w="38100">
              <a:solidFill>
                <a:srgbClr val="355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77CB1A-B7AA-E443-AA8D-BDAB0C5C5E1D}"/>
              </a:ext>
            </a:extLst>
          </p:cNvPr>
          <p:cNvGrpSpPr/>
          <p:nvPr/>
        </p:nvGrpSpPr>
        <p:grpSpPr>
          <a:xfrm>
            <a:off x="3283924" y="2057051"/>
            <a:ext cx="4478370" cy="4175899"/>
            <a:chOff x="2212362" y="1271239"/>
            <a:chExt cx="4478370" cy="4175899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7560E5E-BA40-FE4B-B596-C980F0B3D989}"/>
                </a:ext>
              </a:extLst>
            </p:cNvPr>
            <p:cNvCxnSpPr/>
            <p:nvPr/>
          </p:nvCxnSpPr>
          <p:spPr>
            <a:xfrm flipV="1">
              <a:off x="3166946" y="127123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89090C-AA07-3040-9767-57607B8E9886}"/>
                </a:ext>
              </a:extLst>
            </p:cNvPr>
            <p:cNvCxnSpPr/>
            <p:nvPr/>
          </p:nvCxnSpPr>
          <p:spPr>
            <a:xfrm>
              <a:off x="3166946" y="467236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D5C9E1-74DA-2441-97B9-A8E37D9F4912}"/>
                </a:ext>
              </a:extLst>
            </p:cNvPr>
            <p:cNvSpPr txBox="1"/>
            <p:nvPr/>
          </p:nvSpPr>
          <p:spPr>
            <a:xfrm>
              <a:off x="4359852" y="5139361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FB1DA4-4822-0342-B175-D8E22D3D6506}"/>
                </a:ext>
              </a:extLst>
            </p:cNvPr>
            <p:cNvSpPr txBox="1"/>
            <p:nvPr/>
          </p:nvSpPr>
          <p:spPr>
            <a:xfrm rot="16200000">
              <a:off x="1783527" y="281791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6AD13A-E712-8644-ABC7-F943F99DCDCB}"/>
                </a:ext>
              </a:extLst>
            </p:cNvPr>
            <p:cNvGrpSpPr/>
            <p:nvPr/>
          </p:nvGrpSpPr>
          <p:grpSpPr>
            <a:xfrm>
              <a:off x="6156779" y="4627205"/>
              <a:ext cx="420308" cy="351131"/>
              <a:chOff x="6156779" y="4627205"/>
              <a:chExt cx="420308" cy="35113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27B4E2E-20C1-0C48-8EAF-C7DC6E61FD95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CF502-5445-194C-BA46-491A3BEAC69C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CE7D69-8D68-7B4D-A971-371315906249}"/>
                </a:ext>
              </a:extLst>
            </p:cNvPr>
            <p:cNvGrpSpPr/>
            <p:nvPr/>
          </p:nvGrpSpPr>
          <p:grpSpPr>
            <a:xfrm>
              <a:off x="4696107" y="4627205"/>
              <a:ext cx="420308" cy="351131"/>
              <a:chOff x="6156779" y="4627205"/>
              <a:chExt cx="420308" cy="35113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FB8BE0C-7A0D-1A41-A598-09E488B44516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AB75AAC-5166-E543-A94C-7A35B409318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BA26B9-ACA3-8244-BF6D-9934FE9B8B03}"/>
                </a:ext>
              </a:extLst>
            </p:cNvPr>
            <p:cNvGrpSpPr/>
            <p:nvPr/>
          </p:nvGrpSpPr>
          <p:grpSpPr>
            <a:xfrm>
              <a:off x="2690193" y="1509678"/>
              <a:ext cx="527140" cy="276999"/>
              <a:chOff x="2690193" y="1509678"/>
              <a:chExt cx="527140" cy="276999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AEBE224-18AB-C247-9100-22E0925F30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724C24-D5A3-464F-BEF1-79815518BAF0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F41655C-5202-3B47-9949-86233B69040B}"/>
                </a:ext>
              </a:extLst>
            </p:cNvPr>
            <p:cNvGrpSpPr/>
            <p:nvPr/>
          </p:nvGrpSpPr>
          <p:grpSpPr>
            <a:xfrm>
              <a:off x="2690193" y="2833299"/>
              <a:ext cx="527140" cy="276999"/>
              <a:chOff x="2690193" y="1509678"/>
              <a:chExt cx="527140" cy="276999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21A9DC4-F1D0-FF4A-99C9-E83761B2D9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6F1C46-AAF8-AD43-B93D-418C0C8B3D0B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E864603B-0FEC-0242-914D-8DF744B8B1C0}"/>
              </a:ext>
            </a:extLst>
          </p:cNvPr>
          <p:cNvSpPr/>
          <p:nvPr/>
        </p:nvSpPr>
        <p:spPr>
          <a:xfrm>
            <a:off x="4597085" y="3995214"/>
            <a:ext cx="121023" cy="121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1CDF389-170C-5440-943E-C04587551AB2}"/>
              </a:ext>
            </a:extLst>
          </p:cNvPr>
          <p:cNvSpPr/>
          <p:nvPr/>
        </p:nvSpPr>
        <p:spPr>
          <a:xfrm>
            <a:off x="4309177" y="4362109"/>
            <a:ext cx="121023" cy="121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riangle 48">
            <a:extLst>
              <a:ext uri="{FF2B5EF4-FFF2-40B4-BE49-F238E27FC236}">
                <a16:creationId xmlns:a16="http://schemas.microsoft.com/office/drawing/2014/main" id="{B27F3C55-032B-F44A-99AB-60D695B6EE2B}"/>
              </a:ext>
            </a:extLst>
          </p:cNvPr>
          <p:cNvSpPr/>
          <p:nvPr/>
        </p:nvSpPr>
        <p:spPr>
          <a:xfrm>
            <a:off x="5230073" y="5216648"/>
            <a:ext cx="166872" cy="14006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5979A47-F1B9-724A-AABB-3B2C3398D950}"/>
              </a:ext>
            </a:extLst>
          </p:cNvPr>
          <p:cNvSpPr/>
          <p:nvPr/>
        </p:nvSpPr>
        <p:spPr>
          <a:xfrm>
            <a:off x="4749485" y="4339527"/>
            <a:ext cx="121023" cy="121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FE0FDA8-F3C6-254B-8B5E-22465C2F69CF}"/>
              </a:ext>
            </a:extLst>
          </p:cNvPr>
          <p:cNvSpPr/>
          <p:nvPr/>
        </p:nvSpPr>
        <p:spPr>
          <a:xfrm>
            <a:off x="5048642" y="4345170"/>
            <a:ext cx="121023" cy="121023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riangle 73">
            <a:extLst>
              <a:ext uri="{FF2B5EF4-FFF2-40B4-BE49-F238E27FC236}">
                <a16:creationId xmlns:a16="http://schemas.microsoft.com/office/drawing/2014/main" id="{BFCCEB47-F1B5-3A4A-B64C-EBC6885F224F}"/>
              </a:ext>
            </a:extLst>
          </p:cNvPr>
          <p:cNvSpPr/>
          <p:nvPr/>
        </p:nvSpPr>
        <p:spPr>
          <a:xfrm>
            <a:off x="4727716" y="5165846"/>
            <a:ext cx="166872" cy="14006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>
            <a:extLst>
              <a:ext uri="{FF2B5EF4-FFF2-40B4-BE49-F238E27FC236}">
                <a16:creationId xmlns:a16="http://schemas.microsoft.com/office/drawing/2014/main" id="{7A4DE49F-A36A-664D-9AD8-B4065D106BBC}"/>
              </a:ext>
            </a:extLst>
          </p:cNvPr>
          <p:cNvSpPr/>
          <p:nvPr/>
        </p:nvSpPr>
        <p:spPr>
          <a:xfrm>
            <a:off x="4880116" y="4776375"/>
            <a:ext cx="166872" cy="140063"/>
          </a:xfrm>
          <a:prstGeom prst="triangle">
            <a:avLst/>
          </a:prstGeom>
          <a:solidFill>
            <a:srgbClr val="00B050">
              <a:alpha val="20000"/>
            </a:srgbClr>
          </a:solidFill>
          <a:ln>
            <a:solidFill>
              <a:srgbClr val="00B05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>
            <a:extLst>
              <a:ext uri="{FF2B5EF4-FFF2-40B4-BE49-F238E27FC236}">
                <a16:creationId xmlns:a16="http://schemas.microsoft.com/office/drawing/2014/main" id="{96AEF3F6-6716-2B42-8248-F71853481F91}"/>
              </a:ext>
            </a:extLst>
          </p:cNvPr>
          <p:cNvSpPr/>
          <p:nvPr/>
        </p:nvSpPr>
        <p:spPr>
          <a:xfrm>
            <a:off x="4377759" y="4770729"/>
            <a:ext cx="166872" cy="140063"/>
          </a:xfrm>
          <a:prstGeom prst="triangle">
            <a:avLst/>
          </a:prstGeom>
          <a:solidFill>
            <a:srgbClr val="00B050">
              <a:alpha val="20000"/>
            </a:srgbClr>
          </a:solidFill>
          <a:ln>
            <a:solidFill>
              <a:srgbClr val="00B05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>
            <a:extLst>
              <a:ext uri="{FF2B5EF4-FFF2-40B4-BE49-F238E27FC236}">
                <a16:creationId xmlns:a16="http://schemas.microsoft.com/office/drawing/2014/main" id="{05B730FA-0232-2F48-955A-DFFCA2011CCF}"/>
              </a:ext>
            </a:extLst>
          </p:cNvPr>
          <p:cNvSpPr/>
          <p:nvPr/>
        </p:nvSpPr>
        <p:spPr>
          <a:xfrm>
            <a:off x="5156695" y="4770729"/>
            <a:ext cx="166872" cy="14006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7BBEBE66-E1A4-4D48-9738-EAE97705A528}"/>
              </a:ext>
            </a:extLst>
          </p:cNvPr>
          <p:cNvSpPr/>
          <p:nvPr/>
        </p:nvSpPr>
        <p:spPr>
          <a:xfrm>
            <a:off x="5268776" y="4192767"/>
            <a:ext cx="121023" cy="121023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5E543DF-8B4E-1E49-ABF7-721ED1342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linear model for Choice #2</a:t>
            </a:r>
          </a:p>
        </p:txBody>
      </p:sp>
    </p:spTree>
    <p:extLst>
      <p:ext uri="{BB962C8B-B14F-4D97-AF65-F5344CB8AC3E}">
        <p14:creationId xmlns:p14="http://schemas.microsoft.com/office/powerpoint/2010/main" val="70754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93C31-5C7B-1842-ACCB-8A09B005E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in the model class step </a:t>
            </a:r>
          </a:p>
        </p:txBody>
      </p:sp>
      <p:sp>
        <p:nvSpPr>
          <p:cNvPr id="3" name="AutoShape 2" descr="Responsive image">
            <a:extLst>
              <a:ext uri="{FF2B5EF4-FFF2-40B4-BE49-F238E27FC236}">
                <a16:creationId xmlns:a16="http://schemas.microsoft.com/office/drawing/2014/main" id="{8E14F459-2484-6148-9273-6DF16D7800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8FDAA5BA-6BA7-B549-BA96-F587DE4D53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1836738"/>
            <a:ext cx="12192000" cy="318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0A2FE-89E2-C242-A080-DD75B4210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7051"/>
            <a:ext cx="12192000" cy="318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294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3FEF93C-9045-0C46-B48D-76A6F9B61868}"/>
              </a:ext>
            </a:extLst>
          </p:cNvPr>
          <p:cNvGrpSpPr/>
          <p:nvPr/>
        </p:nvGrpSpPr>
        <p:grpSpPr>
          <a:xfrm>
            <a:off x="6312874" y="1928464"/>
            <a:ext cx="4478370" cy="4175899"/>
            <a:chOff x="3283924" y="2057051"/>
            <a:chExt cx="4478370" cy="417589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510681D-6FF1-204E-B8C6-41327E06D4AE}"/>
                </a:ext>
              </a:extLst>
            </p:cNvPr>
            <p:cNvGrpSpPr/>
            <p:nvPr/>
          </p:nvGrpSpPr>
          <p:grpSpPr>
            <a:xfrm>
              <a:off x="4242053" y="2061771"/>
              <a:ext cx="3475426" cy="3402400"/>
              <a:chOff x="7361243" y="1341050"/>
              <a:chExt cx="3475426" cy="3402400"/>
            </a:xfrm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670074D1-953B-D943-B79B-DFE1C6F5723E}"/>
                  </a:ext>
                </a:extLst>
              </p:cNvPr>
              <p:cNvSpPr/>
              <p:nvPr/>
            </p:nvSpPr>
            <p:spPr>
              <a:xfrm>
                <a:off x="7429505" y="1443038"/>
                <a:ext cx="3400425" cy="3300412"/>
              </a:xfrm>
              <a:custGeom>
                <a:avLst/>
                <a:gdLst>
                  <a:gd name="connsiteX0" fmla="*/ 0 w 3400425"/>
                  <a:gd name="connsiteY0" fmla="*/ 3300412 h 3300412"/>
                  <a:gd name="connsiteX1" fmla="*/ 3300413 w 3400425"/>
                  <a:gd name="connsiteY1" fmla="*/ 14287 h 3300412"/>
                  <a:gd name="connsiteX2" fmla="*/ 3386138 w 3400425"/>
                  <a:gd name="connsiteY2" fmla="*/ 0 h 3300412"/>
                  <a:gd name="connsiteX3" fmla="*/ 3400425 w 3400425"/>
                  <a:gd name="connsiteY3" fmla="*/ 3300412 h 3300412"/>
                  <a:gd name="connsiteX4" fmla="*/ 0 w 3400425"/>
                  <a:gd name="connsiteY4" fmla="*/ 3300412 h 3300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0425" h="3300412">
                    <a:moveTo>
                      <a:pt x="0" y="3300412"/>
                    </a:moveTo>
                    <a:lnTo>
                      <a:pt x="3300413" y="14287"/>
                    </a:lnTo>
                    <a:lnTo>
                      <a:pt x="3386138" y="0"/>
                    </a:lnTo>
                    <a:cubicBezTo>
                      <a:pt x="3390900" y="1100137"/>
                      <a:pt x="3395663" y="2200275"/>
                      <a:pt x="3400425" y="3300412"/>
                    </a:cubicBezTo>
                    <a:lnTo>
                      <a:pt x="0" y="3300412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37E87B52-07E6-7445-895D-3115547851BE}"/>
                  </a:ext>
                </a:extLst>
              </p:cNvPr>
              <p:cNvSpPr/>
              <p:nvPr/>
            </p:nvSpPr>
            <p:spPr>
              <a:xfrm>
                <a:off x="7361243" y="1436688"/>
                <a:ext cx="3296356" cy="3296356"/>
              </a:xfrm>
              <a:custGeom>
                <a:avLst/>
                <a:gdLst>
                  <a:gd name="connsiteX0" fmla="*/ 0 w 3296356"/>
                  <a:gd name="connsiteY0" fmla="*/ 3296356 h 3296356"/>
                  <a:gd name="connsiteX1" fmla="*/ 3296356 w 3296356"/>
                  <a:gd name="connsiteY1" fmla="*/ 0 h 3296356"/>
                  <a:gd name="connsiteX2" fmla="*/ 0 w 3296356"/>
                  <a:gd name="connsiteY2" fmla="*/ 33867 h 3296356"/>
                  <a:gd name="connsiteX3" fmla="*/ 0 w 3296356"/>
                  <a:gd name="connsiteY3" fmla="*/ 3296356 h 329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6356" h="3296356">
                    <a:moveTo>
                      <a:pt x="0" y="3296356"/>
                    </a:moveTo>
                    <a:lnTo>
                      <a:pt x="3296356" y="0"/>
                    </a:lnTo>
                    <a:lnTo>
                      <a:pt x="0" y="33867"/>
                    </a:lnTo>
                    <a:lnTo>
                      <a:pt x="0" y="3296356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48712B6-02DD-7144-B2DA-91E8795E18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92264" y="1341050"/>
                <a:ext cx="3444405" cy="3401123"/>
              </a:xfrm>
              <a:prstGeom prst="line">
                <a:avLst/>
              </a:prstGeom>
              <a:ln w="38100">
                <a:solidFill>
                  <a:srgbClr val="3552C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77CB1A-B7AA-E443-AA8D-BDAB0C5C5E1D}"/>
                </a:ext>
              </a:extLst>
            </p:cNvPr>
            <p:cNvGrpSpPr/>
            <p:nvPr/>
          </p:nvGrpSpPr>
          <p:grpSpPr>
            <a:xfrm>
              <a:off x="3283924" y="2057051"/>
              <a:ext cx="4478370" cy="4175899"/>
              <a:chOff x="2212362" y="1271239"/>
              <a:chExt cx="4478370" cy="4175899"/>
            </a:xfrm>
          </p:grpSpPr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67560E5E-BA40-FE4B-B596-C980F0B3D989}"/>
                  </a:ext>
                </a:extLst>
              </p:cNvPr>
              <p:cNvCxnSpPr/>
              <p:nvPr/>
            </p:nvCxnSpPr>
            <p:spPr>
              <a:xfrm flipV="1">
                <a:off x="3166946" y="1271239"/>
                <a:ext cx="0" cy="3401122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0A89090C-AA07-3040-9767-57607B8E9886}"/>
                  </a:ext>
                </a:extLst>
              </p:cNvPr>
              <p:cNvCxnSpPr/>
              <p:nvPr/>
            </p:nvCxnSpPr>
            <p:spPr>
              <a:xfrm>
                <a:off x="3166946" y="4672361"/>
                <a:ext cx="3523786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D5C9E1-74DA-2441-97B9-A8E37D9F4912}"/>
                  </a:ext>
                </a:extLst>
              </p:cNvPr>
              <p:cNvSpPr txBox="1"/>
              <p:nvPr/>
            </p:nvSpPr>
            <p:spPr>
              <a:xfrm>
                <a:off x="4359852" y="5139361"/>
                <a:ext cx="11047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Height (cms)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FB1DA4-4822-0342-B175-D8E22D3D6506}"/>
                  </a:ext>
                </a:extLst>
              </p:cNvPr>
              <p:cNvSpPr txBox="1"/>
              <p:nvPr/>
            </p:nvSpPr>
            <p:spPr>
              <a:xfrm rot="16200000">
                <a:off x="1783527" y="2817911"/>
                <a:ext cx="11654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Weights (kgs)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06AD13A-E712-8644-ABC7-F943F99DCDCB}"/>
                  </a:ext>
                </a:extLst>
              </p:cNvPr>
              <p:cNvGrpSpPr/>
              <p:nvPr/>
            </p:nvGrpSpPr>
            <p:grpSpPr>
              <a:xfrm>
                <a:off x="6156779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F27B4E2E-20C1-0C48-8EAF-C7DC6E61FD95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83CF502-5445-194C-BA46-491A3BEAC69C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300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7CE7D69-8D68-7B4D-A971-371315906249}"/>
                  </a:ext>
                </a:extLst>
              </p:cNvPr>
              <p:cNvGrpSpPr/>
              <p:nvPr/>
            </p:nvGrpSpPr>
            <p:grpSpPr>
              <a:xfrm>
                <a:off x="4696107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3FB8BE0C-7A0D-1A41-A598-09E488B44516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AB75AAC-5166-E543-A94C-7A35B4093181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150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7BA26B9-ACA3-8244-BF6D-9934FE9B8B03}"/>
                  </a:ext>
                </a:extLst>
              </p:cNvPr>
              <p:cNvGrpSpPr/>
              <p:nvPr/>
            </p:nvGrpSpPr>
            <p:grpSpPr>
              <a:xfrm>
                <a:off x="2690193" y="1509678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3AEBE224-18AB-C247-9100-22E0925F30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8724C24-D5A3-464F-BEF1-79815518BAF0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700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F41655C-5202-3B47-9949-86233B69040B}"/>
                  </a:ext>
                </a:extLst>
              </p:cNvPr>
              <p:cNvGrpSpPr/>
              <p:nvPr/>
            </p:nvGrpSpPr>
            <p:grpSpPr>
              <a:xfrm>
                <a:off x="2690193" y="2833299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21A9DC4-F1D0-FF4A-99C9-E83761B2D9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F6F1C46-AAF8-AD43-B93D-418C0C8B3D0B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350</a:t>
                  </a:r>
                </a:p>
              </p:txBody>
            </p:sp>
          </p:grp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864603B-0FEC-0242-914D-8DF744B8B1C0}"/>
                </a:ext>
              </a:extLst>
            </p:cNvPr>
            <p:cNvSpPr/>
            <p:nvPr/>
          </p:nvSpPr>
          <p:spPr>
            <a:xfrm>
              <a:off x="4597085" y="3995214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1CDF389-170C-5440-943E-C04587551AB2}"/>
                </a:ext>
              </a:extLst>
            </p:cNvPr>
            <p:cNvSpPr/>
            <p:nvPr/>
          </p:nvSpPr>
          <p:spPr>
            <a:xfrm>
              <a:off x="4309177" y="4362109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B27F3C55-032B-F44A-99AB-60D695B6EE2B}"/>
                </a:ext>
              </a:extLst>
            </p:cNvPr>
            <p:cNvSpPr/>
            <p:nvPr/>
          </p:nvSpPr>
          <p:spPr>
            <a:xfrm>
              <a:off x="5230073" y="5216648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5979A47-F1B9-724A-AABB-3B2C3398D950}"/>
                </a:ext>
              </a:extLst>
            </p:cNvPr>
            <p:cNvSpPr/>
            <p:nvPr/>
          </p:nvSpPr>
          <p:spPr>
            <a:xfrm>
              <a:off x="4749485" y="4339527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FE0FDA8-F3C6-254B-8B5E-22465C2F69CF}"/>
                </a:ext>
              </a:extLst>
            </p:cNvPr>
            <p:cNvSpPr/>
            <p:nvPr/>
          </p:nvSpPr>
          <p:spPr>
            <a:xfrm>
              <a:off x="5048642" y="4345170"/>
              <a:ext cx="121023" cy="121023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riangle 73">
              <a:extLst>
                <a:ext uri="{FF2B5EF4-FFF2-40B4-BE49-F238E27FC236}">
                  <a16:creationId xmlns:a16="http://schemas.microsoft.com/office/drawing/2014/main" id="{BFCCEB47-F1B5-3A4A-B64C-EBC6885F224F}"/>
                </a:ext>
              </a:extLst>
            </p:cNvPr>
            <p:cNvSpPr/>
            <p:nvPr/>
          </p:nvSpPr>
          <p:spPr>
            <a:xfrm>
              <a:off x="4727716" y="5165846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riangle 74">
              <a:extLst>
                <a:ext uri="{FF2B5EF4-FFF2-40B4-BE49-F238E27FC236}">
                  <a16:creationId xmlns:a16="http://schemas.microsoft.com/office/drawing/2014/main" id="{7A4DE49F-A36A-664D-9AD8-B4065D106BBC}"/>
                </a:ext>
              </a:extLst>
            </p:cNvPr>
            <p:cNvSpPr/>
            <p:nvPr/>
          </p:nvSpPr>
          <p:spPr>
            <a:xfrm>
              <a:off x="4880116" y="4776375"/>
              <a:ext cx="166872" cy="140063"/>
            </a:xfrm>
            <a:prstGeom prst="triangl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riangle 75">
              <a:extLst>
                <a:ext uri="{FF2B5EF4-FFF2-40B4-BE49-F238E27FC236}">
                  <a16:creationId xmlns:a16="http://schemas.microsoft.com/office/drawing/2014/main" id="{96AEF3F6-6716-2B42-8248-F71853481F91}"/>
                </a:ext>
              </a:extLst>
            </p:cNvPr>
            <p:cNvSpPr/>
            <p:nvPr/>
          </p:nvSpPr>
          <p:spPr>
            <a:xfrm>
              <a:off x="4377759" y="4770729"/>
              <a:ext cx="166872" cy="140063"/>
            </a:xfrm>
            <a:prstGeom prst="triangl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riangle 76">
              <a:extLst>
                <a:ext uri="{FF2B5EF4-FFF2-40B4-BE49-F238E27FC236}">
                  <a16:creationId xmlns:a16="http://schemas.microsoft.com/office/drawing/2014/main" id="{05B730FA-0232-2F48-955A-DFFCA2011CCF}"/>
                </a:ext>
              </a:extLst>
            </p:cNvPr>
            <p:cNvSpPr/>
            <p:nvPr/>
          </p:nvSpPr>
          <p:spPr>
            <a:xfrm>
              <a:off x="5156695" y="4770729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BBEBE66-E1A4-4D48-9738-EAE97705A528}"/>
                </a:ext>
              </a:extLst>
            </p:cNvPr>
            <p:cNvSpPr/>
            <p:nvPr/>
          </p:nvSpPr>
          <p:spPr>
            <a:xfrm>
              <a:off x="5268776" y="4192767"/>
              <a:ext cx="121023" cy="121023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E5E543DF-8B4E-1E49-ABF7-721ED1342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pick the “best” subset?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2C9D68F-22AA-4845-829D-CA9F20BD44AC}"/>
              </a:ext>
            </a:extLst>
          </p:cNvPr>
          <p:cNvGrpSpPr/>
          <p:nvPr/>
        </p:nvGrpSpPr>
        <p:grpSpPr>
          <a:xfrm>
            <a:off x="858076" y="2028822"/>
            <a:ext cx="4478370" cy="4175899"/>
            <a:chOff x="3355362" y="2114202"/>
            <a:chExt cx="4478370" cy="417589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B4FB627-1043-F649-8E86-A24EACFFA566}"/>
                </a:ext>
              </a:extLst>
            </p:cNvPr>
            <p:cNvGrpSpPr/>
            <p:nvPr/>
          </p:nvGrpSpPr>
          <p:grpSpPr>
            <a:xfrm>
              <a:off x="4309944" y="2502429"/>
              <a:ext cx="3523788" cy="3012895"/>
              <a:chOff x="3166944" y="1659466"/>
              <a:chExt cx="3523788" cy="301289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C00A093-9722-CA43-9DDB-692C51C94894}"/>
                  </a:ext>
                </a:extLst>
              </p:cNvPr>
              <p:cNvSpPr/>
              <p:nvPr/>
            </p:nvSpPr>
            <p:spPr>
              <a:xfrm>
                <a:off x="3166944" y="1659466"/>
                <a:ext cx="3410141" cy="218381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E750BCB-747F-C64C-B570-71E93EF45952}"/>
                  </a:ext>
                </a:extLst>
              </p:cNvPr>
              <p:cNvSpPr/>
              <p:nvPr/>
            </p:nvSpPr>
            <p:spPr>
              <a:xfrm>
                <a:off x="3166944" y="3863717"/>
                <a:ext cx="3410141" cy="80864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FD7F44DC-0606-EE4F-A483-978772DAE842}"/>
                  </a:ext>
                </a:extLst>
              </p:cNvPr>
              <p:cNvCxnSpPr/>
              <p:nvPr/>
            </p:nvCxnSpPr>
            <p:spPr>
              <a:xfrm>
                <a:off x="3166946" y="3863717"/>
                <a:ext cx="3523786" cy="0"/>
              </a:xfrm>
              <a:prstGeom prst="line">
                <a:avLst/>
              </a:prstGeom>
              <a:ln w="38100">
                <a:solidFill>
                  <a:srgbClr val="3552C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F89CF11-B75F-C64A-BD43-BF8B4174905D}"/>
                </a:ext>
              </a:extLst>
            </p:cNvPr>
            <p:cNvGrpSpPr/>
            <p:nvPr/>
          </p:nvGrpSpPr>
          <p:grpSpPr>
            <a:xfrm>
              <a:off x="3355362" y="2114202"/>
              <a:ext cx="4478370" cy="4175899"/>
              <a:chOff x="2212362" y="1271239"/>
              <a:chExt cx="4478370" cy="4175899"/>
            </a:xfrm>
          </p:grpSpPr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49F007CE-40E6-B64C-8427-570220AB5582}"/>
                  </a:ext>
                </a:extLst>
              </p:cNvPr>
              <p:cNvCxnSpPr/>
              <p:nvPr/>
            </p:nvCxnSpPr>
            <p:spPr>
              <a:xfrm flipV="1">
                <a:off x="3166946" y="1271239"/>
                <a:ext cx="0" cy="3401122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55F5A96F-1FD5-FB42-BEB4-B7E9155C3588}"/>
                  </a:ext>
                </a:extLst>
              </p:cNvPr>
              <p:cNvCxnSpPr/>
              <p:nvPr/>
            </p:nvCxnSpPr>
            <p:spPr>
              <a:xfrm>
                <a:off x="3166946" y="4672361"/>
                <a:ext cx="3523786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1CC816B-9899-2E47-8B6B-146793AD900D}"/>
                  </a:ext>
                </a:extLst>
              </p:cNvPr>
              <p:cNvSpPr txBox="1"/>
              <p:nvPr/>
            </p:nvSpPr>
            <p:spPr>
              <a:xfrm>
                <a:off x="4359852" y="5139361"/>
                <a:ext cx="11047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Height (cms)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649607B-94D5-8C42-939D-94D386981E90}"/>
                  </a:ext>
                </a:extLst>
              </p:cNvPr>
              <p:cNvSpPr txBox="1"/>
              <p:nvPr/>
            </p:nvSpPr>
            <p:spPr>
              <a:xfrm rot="16200000">
                <a:off x="1783527" y="2817911"/>
                <a:ext cx="11654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Weights (kgs)</a:t>
                </a: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36F97319-D075-2E4D-87EC-0BB5DC0F636B}"/>
                  </a:ext>
                </a:extLst>
              </p:cNvPr>
              <p:cNvGrpSpPr/>
              <p:nvPr/>
            </p:nvGrpSpPr>
            <p:grpSpPr>
              <a:xfrm>
                <a:off x="6156779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79C76DD6-6873-844E-A27E-817D7B5B91DD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377CA8FB-4397-5C44-B4AA-020088FAD9DC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300</a:t>
                  </a:r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937CBCED-C0E7-0D4C-AB2D-591E6179C026}"/>
                  </a:ext>
                </a:extLst>
              </p:cNvPr>
              <p:cNvGrpSpPr/>
              <p:nvPr/>
            </p:nvGrpSpPr>
            <p:grpSpPr>
              <a:xfrm>
                <a:off x="4696107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69939C8-0413-044F-A70C-DB5B8FBF5DBF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4A4A8AE-8C63-3644-B273-B976924FB9A9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150</a:t>
                  </a:r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EE80F290-AC0B-844B-A42B-0C7402700723}"/>
                  </a:ext>
                </a:extLst>
              </p:cNvPr>
              <p:cNvGrpSpPr/>
              <p:nvPr/>
            </p:nvGrpSpPr>
            <p:grpSpPr>
              <a:xfrm>
                <a:off x="2690193" y="1509678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3DA99836-5BFE-4448-B698-C57EE82C69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914AAEE9-3FFD-6A41-8896-3A967A833DA3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700</a:t>
                  </a:r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152B56E5-6E26-5843-AA30-59C39069911A}"/>
                  </a:ext>
                </a:extLst>
              </p:cNvPr>
              <p:cNvGrpSpPr/>
              <p:nvPr/>
            </p:nvGrpSpPr>
            <p:grpSpPr>
              <a:xfrm>
                <a:off x="2690193" y="2833299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83D0810F-4BD0-E640-B342-5A0B4D9215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C2C150C-3F35-5D46-8985-E5AB5FAC6F4A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350</a:t>
                  </a:r>
                </a:p>
              </p:txBody>
            </p:sp>
          </p:grpSp>
        </p:grp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242EA69-331D-C743-92C0-987DFDF8FE1C}"/>
                </a:ext>
              </a:extLst>
            </p:cNvPr>
            <p:cNvSpPr/>
            <p:nvPr/>
          </p:nvSpPr>
          <p:spPr>
            <a:xfrm>
              <a:off x="4668523" y="4052365"/>
              <a:ext cx="121023" cy="121023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98BA051-DED8-084D-952D-CB587D50364F}"/>
                </a:ext>
              </a:extLst>
            </p:cNvPr>
            <p:cNvSpPr/>
            <p:nvPr/>
          </p:nvSpPr>
          <p:spPr>
            <a:xfrm>
              <a:off x="4380615" y="4419260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Triangle 66">
              <a:extLst>
                <a:ext uri="{FF2B5EF4-FFF2-40B4-BE49-F238E27FC236}">
                  <a16:creationId xmlns:a16="http://schemas.microsoft.com/office/drawing/2014/main" id="{6FF288C7-781B-B145-8A0A-E13712A5D36B}"/>
                </a:ext>
              </a:extLst>
            </p:cNvPr>
            <p:cNvSpPr/>
            <p:nvPr/>
          </p:nvSpPr>
          <p:spPr>
            <a:xfrm>
              <a:off x="5301511" y="5273799"/>
              <a:ext cx="166872" cy="140063"/>
            </a:xfrm>
            <a:prstGeom prst="triangl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2F9D406-5E01-9546-A1D5-A9E84BA7C3AA}"/>
                </a:ext>
              </a:extLst>
            </p:cNvPr>
            <p:cNvSpPr/>
            <p:nvPr/>
          </p:nvSpPr>
          <p:spPr>
            <a:xfrm>
              <a:off x="4820923" y="4396678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D8850E0-6F07-6946-9332-B174F928764D}"/>
                </a:ext>
              </a:extLst>
            </p:cNvPr>
            <p:cNvSpPr/>
            <p:nvPr/>
          </p:nvSpPr>
          <p:spPr>
            <a:xfrm>
              <a:off x="5120080" y="4402321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20AC8326-DCDC-0F44-A277-DEDD2AD971B5}"/>
                </a:ext>
              </a:extLst>
            </p:cNvPr>
            <p:cNvSpPr/>
            <p:nvPr/>
          </p:nvSpPr>
          <p:spPr>
            <a:xfrm>
              <a:off x="4799154" y="5222997"/>
              <a:ext cx="166872" cy="140063"/>
            </a:xfrm>
            <a:prstGeom prst="triangl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riangle 71">
              <a:extLst>
                <a:ext uri="{FF2B5EF4-FFF2-40B4-BE49-F238E27FC236}">
                  <a16:creationId xmlns:a16="http://schemas.microsoft.com/office/drawing/2014/main" id="{6042FCBC-9939-C747-BC1D-3AC065DCE247}"/>
                </a:ext>
              </a:extLst>
            </p:cNvPr>
            <p:cNvSpPr/>
            <p:nvPr/>
          </p:nvSpPr>
          <p:spPr>
            <a:xfrm>
              <a:off x="4951554" y="4833526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riangle 78">
              <a:extLst>
                <a:ext uri="{FF2B5EF4-FFF2-40B4-BE49-F238E27FC236}">
                  <a16:creationId xmlns:a16="http://schemas.microsoft.com/office/drawing/2014/main" id="{105F980A-9F86-BC43-BE2F-9C9A287E530A}"/>
                </a:ext>
              </a:extLst>
            </p:cNvPr>
            <p:cNvSpPr/>
            <p:nvPr/>
          </p:nvSpPr>
          <p:spPr>
            <a:xfrm>
              <a:off x="4449197" y="482788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riangle 79">
              <a:extLst>
                <a:ext uri="{FF2B5EF4-FFF2-40B4-BE49-F238E27FC236}">
                  <a16:creationId xmlns:a16="http://schemas.microsoft.com/office/drawing/2014/main" id="{FD34E52E-453B-5C41-98B7-1600784A7823}"/>
                </a:ext>
              </a:extLst>
            </p:cNvPr>
            <p:cNvSpPr/>
            <p:nvPr/>
          </p:nvSpPr>
          <p:spPr>
            <a:xfrm>
              <a:off x="5228133" y="4827880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8D194C26-6698-9445-A83E-87EE3354EFB7}"/>
                </a:ext>
              </a:extLst>
            </p:cNvPr>
            <p:cNvSpPr/>
            <p:nvPr/>
          </p:nvSpPr>
          <p:spPr>
            <a:xfrm>
              <a:off x="5340214" y="4249918"/>
              <a:ext cx="121023" cy="121023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887977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3BCE4-632E-BA40-A31D-5CD3AE2C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Answer: we don’t (or can’t)!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50D965-4512-314C-AFF7-F30F298FF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544"/>
            <a:ext cx="12192000" cy="2427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A6435F-589C-4540-8A1B-40C32E317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50122"/>
            <a:ext cx="12192000" cy="164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2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8DC62-EF1D-E244-9BEC-5A96F72AE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random training dataset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70C44B-8975-E141-BBE4-AD933B95F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8115"/>
            <a:ext cx="12192000" cy="132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68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B5C3F-BDED-8846-9CDF-2624A773B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Vizier fun!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0C74D-0439-D842-A495-422940A0E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520" y="1420834"/>
            <a:ext cx="8788960" cy="5437166"/>
          </a:xfrm>
          <a:prstGeom prst="rect">
            <a:avLst/>
          </a:prstGeom>
        </p:spPr>
      </p:pic>
      <p:sp>
        <p:nvSpPr>
          <p:cNvPr id="3" name="7-Point Star 2">
            <a:extLst>
              <a:ext uri="{FF2B5EF4-FFF2-40B4-BE49-F238E27FC236}">
                <a16:creationId xmlns:a16="http://schemas.microsoft.com/office/drawing/2014/main" id="{4A504C14-71F9-9441-86E0-D33FA6171A56}"/>
              </a:ext>
            </a:extLst>
          </p:cNvPr>
          <p:cNvSpPr/>
          <p:nvPr/>
        </p:nvSpPr>
        <p:spPr>
          <a:xfrm>
            <a:off x="8129588" y="700088"/>
            <a:ext cx="2671762" cy="1985962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If we have time!</a:t>
            </a:r>
          </a:p>
        </p:txBody>
      </p:sp>
    </p:spTree>
    <p:extLst>
      <p:ext uri="{BB962C8B-B14F-4D97-AF65-F5344CB8AC3E}">
        <p14:creationId xmlns:p14="http://schemas.microsoft.com/office/powerpoint/2010/main" val="201252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B667E-0DA9-9040-985E-29F680FCB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properties should a model class have?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2B5F5A-7C9B-CD4D-93CB-FAED88CCE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7192"/>
            <a:ext cx="12192000" cy="2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330DCA-CE5D-EB4A-BD51-74FF2431E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5192"/>
            <a:ext cx="12192000" cy="2060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85E98B-C749-2844-BA2B-2FE89B212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63504"/>
            <a:ext cx="12192000" cy="210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56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79917-A448-F44C-90B6-677DF6814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desirable properties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49EA3C-07B6-3A42-B1DD-21AB52C1E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214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1198FA-0802-5746-B3C0-260AFD85A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05977"/>
            <a:ext cx="12192000" cy="152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78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D353B-CF32-2D42-A85C-6C3040239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so far</a:t>
            </a:r>
          </a:p>
        </p:txBody>
      </p:sp>
      <p:pic>
        <p:nvPicPr>
          <p:cNvPr id="1026" name="Picture 2" descr="Responsive image">
            <a:extLst>
              <a:ext uri="{FF2B5EF4-FFF2-40B4-BE49-F238E27FC236}">
                <a16:creationId xmlns:a16="http://schemas.microsoft.com/office/drawing/2014/main" id="{A625D42B-1D54-2142-B2BC-245B13795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9468"/>
            <a:ext cx="12192000" cy="222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0D886DD-3EA4-F947-8E15-A2DA87C53E30}"/>
              </a:ext>
            </a:extLst>
          </p:cNvPr>
          <p:cNvGrpSpPr/>
          <p:nvPr/>
        </p:nvGrpSpPr>
        <p:grpSpPr>
          <a:xfrm>
            <a:off x="3735660" y="4117238"/>
            <a:ext cx="4989279" cy="2682295"/>
            <a:chOff x="3735660" y="4117238"/>
            <a:chExt cx="4989279" cy="2682295"/>
          </a:xfrm>
        </p:grpSpPr>
        <p:pic>
          <p:nvPicPr>
            <p:cNvPr id="1028" name="Picture 4" descr="Responsive image">
              <a:extLst>
                <a:ext uri="{FF2B5EF4-FFF2-40B4-BE49-F238E27FC236}">
                  <a16:creationId xmlns:a16="http://schemas.microsoft.com/office/drawing/2014/main" id="{38AD2ADD-FFA4-554D-9F14-DCD4AFCF37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5660" y="4423898"/>
              <a:ext cx="1686312" cy="2068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ponsive image">
              <a:extLst>
                <a:ext uri="{FF2B5EF4-FFF2-40B4-BE49-F238E27FC236}">
                  <a16:creationId xmlns:a16="http://schemas.microsoft.com/office/drawing/2014/main" id="{49ECCE75-8266-844D-B751-C03AEBC2FB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1306" y="4117238"/>
              <a:ext cx="2763633" cy="2682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464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4041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6670</TotalTime>
  <Words>965</Words>
  <Application>Microsoft Macintosh PowerPoint</Application>
  <PresentationFormat>Widescreen</PresentationFormat>
  <Paragraphs>365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CSE 410</vt:lpstr>
      <vt:lpstr>First in-class presentation this Thursday</vt:lpstr>
      <vt:lpstr>Proof reader volunteer</vt:lpstr>
      <vt:lpstr>PowerPoint Presentation</vt:lpstr>
      <vt:lpstr>We are in the model class step </vt:lpstr>
      <vt:lpstr>What properties should a model class have?</vt:lpstr>
      <vt:lpstr>Other desirable properties</vt:lpstr>
      <vt:lpstr>Models so far</vt:lpstr>
      <vt:lpstr>PowerPoint Presentation</vt:lpstr>
      <vt:lpstr>Last model class: Neural networks (NNs)</vt:lpstr>
      <vt:lpstr>Away from the hype: non-deep NNs</vt:lpstr>
      <vt:lpstr>NN Idea 1: Transform the underlying space</vt:lpstr>
      <vt:lpstr>NN Idea 2: Apply linear model AFTER transform</vt:lpstr>
      <vt:lpstr>Whither the transforms?</vt:lpstr>
      <vt:lpstr>Current overall scheme</vt:lpstr>
      <vt:lpstr>Linear transforms* are invertible</vt:lpstr>
      <vt:lpstr>PowerPoint Presentation</vt:lpstr>
      <vt:lpstr>NN Idea 1’: Use a non-linear transform</vt:lpstr>
      <vt:lpstr>NN Idea 1’: Use a non-linear transform</vt:lpstr>
      <vt:lpstr>Bunch of values get zeroed out!</vt:lpstr>
      <vt:lpstr>Let’s apply linear model to transformed space</vt:lpstr>
      <vt:lpstr>Did we gain over linear models?</vt:lpstr>
      <vt:lpstr>Reminder # 1</vt:lpstr>
      <vt:lpstr>Reminder # 2</vt:lpstr>
      <vt:lpstr>Did we gain over linear models?</vt:lpstr>
      <vt:lpstr>What is really happening….</vt:lpstr>
      <vt:lpstr>Side by side comparison</vt:lpstr>
      <vt:lpstr>PowerPoint Presentation</vt:lpstr>
      <vt:lpstr>An exercise to do at home (if you so choose)</vt:lpstr>
      <vt:lpstr>What is so “deep” about this?</vt:lpstr>
      <vt:lpstr>Use many non-linear transforms!</vt:lpstr>
      <vt:lpstr>Desired properties of NNs</vt:lpstr>
      <vt:lpstr>Finally to next step in the ML pipeline!</vt:lpstr>
      <vt:lpstr>Some Vizier fun!</vt:lpstr>
      <vt:lpstr>Vizier exercise</vt:lpstr>
      <vt:lpstr>Passphrase for today: Grace Wahba</vt:lpstr>
      <vt:lpstr>Choosing the training dataset</vt:lpstr>
      <vt:lpstr>PowerPoint Presentation</vt:lpstr>
      <vt:lpstr>Training dataset = entire dataset?</vt:lpstr>
      <vt:lpstr>A more realistic dataset</vt:lpstr>
      <vt:lpstr>We can only collect part of the ground truth</vt:lpstr>
      <vt:lpstr>This is our dataset</vt:lpstr>
      <vt:lpstr>Let’s find the optimal linear model</vt:lpstr>
      <vt:lpstr>Going back to the entire ground truth</vt:lpstr>
      <vt:lpstr>What if we had a true random sample?</vt:lpstr>
      <vt:lpstr>Which subset to pick? Choice 1</vt:lpstr>
      <vt:lpstr>Optimal linear model for Choice 1</vt:lpstr>
      <vt:lpstr>Choice 2 for subset</vt:lpstr>
      <vt:lpstr>Optimal linear model for Choice #2</vt:lpstr>
      <vt:lpstr>How do we pick the “best” subset?</vt:lpstr>
      <vt:lpstr>Answer: we don’t (or can’t)!</vt:lpstr>
      <vt:lpstr>Beyond random training dataset</vt:lpstr>
      <vt:lpstr>Some Vizier fun!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410</dc:title>
  <dc:creator>Microsoft Office User</dc:creator>
  <cp:lastModifiedBy>Microsoft Office User</cp:lastModifiedBy>
  <cp:revision>83</cp:revision>
  <dcterms:created xsi:type="dcterms:W3CDTF">2020-01-30T00:44:00Z</dcterms:created>
  <dcterms:modified xsi:type="dcterms:W3CDTF">2020-02-25T18:25:11Z</dcterms:modified>
</cp:coreProperties>
</file>