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93" r:id="rId4"/>
    <p:sldId id="282" r:id="rId5"/>
    <p:sldId id="283" r:id="rId6"/>
    <p:sldId id="284" r:id="rId7"/>
    <p:sldId id="285" r:id="rId8"/>
    <p:sldId id="273" r:id="rId9"/>
    <p:sldId id="286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4EB6-D58A-D74F-9FED-234A5305D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3F93F-830D-0248-8456-52439D1A4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28A78-ADD5-D74C-AF31-79616A5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E7229-AA7F-6745-B1C2-1A5D2D21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31385-4C80-B846-B2DA-E56D1076A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04CC-924D-9B46-9432-E7AE55BBB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30733-84C0-5D41-828F-40BE8E183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892FA-754F-0C4E-8A33-152178BF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610C2-B33E-B140-AE01-F671684F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0D521-623F-BC4F-9C13-CBC25A8F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7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E93B8E-5199-6446-B53D-B716E43A8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83A16-60D1-CF4A-AD3D-250878369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6CEB3-CE7F-5B45-AF19-ADDC12F9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65DCC-CC46-C54A-8E53-BB252B906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CE4C0-289B-E943-AC7A-B8798003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7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50C7-A4DA-B74F-A88E-BE18A02DC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AA10-CFE3-EA4F-A7BD-EC931B3D6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D678F-1FF5-E549-93B2-216D7DA6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A53F9-DF23-7B4A-AD88-413DE442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187FD-AA1B-3048-AE41-99F000E0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7C8F-F8DA-1D4A-A23D-9A80C04A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4EA77-E336-4347-8E37-ED9D0AA0A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B1A9-CC1A-5647-93CB-7014932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3DD28-1114-5346-9C9C-BA704263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B33A-0EA4-744E-A5EA-EA7A9E4B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B9354-6C92-A643-B9F5-84E71FE57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4350E-0F80-D94E-BD21-C4A313375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6AE7F-7AE6-8941-A43C-A31EA72F9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3956-C6EC-8141-B2C9-EF0AA057C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2BBEA-DB5A-D042-BE23-A40F8D49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27C63-DE13-5946-B466-B25762910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A733-2FC0-C648-9E42-E87FD602D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B39A0-F9B0-4844-BC1E-7A36A3363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F46A9-5A17-2749-A72B-FD3ABC830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1E987-E028-584E-BB91-90455A2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3C87C9-6DC2-7C4D-9D0A-AE2B122FB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551A-84B3-874A-B68B-70229DC7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734C10-AF76-884D-8553-FE64A559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6242B-BF2E-5F4A-B34F-7D3F5D2D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4DDDD-7309-FA43-A1C4-F9260C67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21734-F7BB-A04A-A0E4-F85005CC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A8507-EA32-AA47-A8A0-24AD416E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5EF54-37AB-3B44-BDBD-8426F933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B5AEC-7F48-214E-A224-92012ACE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30FB0-7113-1746-A845-19C3BE9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A4AB4-15F4-FF42-953A-DEA1E572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28BC-5667-CB40-8451-039CFD87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6102-4AA7-B24B-98DF-F2215861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18E87-90F3-8143-BE6E-D2B4967CF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724DE-69B2-7A49-AE20-6FCD4585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8BBB8-2C08-6C46-807B-BA737E03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F7F9C-3BBA-F641-A68D-DE313A48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3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FD00-43AB-FA4F-A586-F6A3B4B1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213227-FBBF-8D45-9FF9-84998A4E7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D65B29-7496-594E-86E6-A0280128F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CE930-B40D-054D-8453-1EAA7DA4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4702A-3A02-104D-A470-ED57A708A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50EF-9DD4-6A4B-AA67-2178098D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F55E8-AE94-874C-999D-0C936E15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69053-F386-CA45-998E-276BD2E92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A2262-CC09-224B-891E-24E27171B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78A4-F77C-AD47-80C6-8B52D26BC69F}" type="datetimeFigureOut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BAB8-3C7D-4F4F-BB6F-8317521AF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94292-3475-E743-A932-773F0746E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9B8FC-1953-FD47-BAA5-EFDFBD26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bur.org/onpoint/2019/09/16/california-labor-ab5-gig-economy-contract-worker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E6AB-CC9A-DC4C-81C2-04750EC81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HON 214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7D123-A127-2A43-85F9-48744E7FE3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24, 2019</a:t>
            </a:r>
          </a:p>
        </p:txBody>
      </p:sp>
    </p:spTree>
    <p:extLst>
      <p:ext uri="{BB962C8B-B14F-4D97-AF65-F5344CB8AC3E}">
        <p14:creationId xmlns:p14="http://schemas.microsoft.com/office/powerpoint/2010/main" val="281567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627F-A722-3F42-8BE1-98EB410E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for next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71E0B-1787-7644-8324-96B065FD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3648"/>
            <a:ext cx="12192000" cy="9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7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3007-120C-ED47-A4A4-6188430A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report for today graded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8ECEF-1D6B-4348-8002-416AE777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1753"/>
            <a:ext cx="12192000" cy="31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286A-7E5A-B046-8BAE-81DA6236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Calling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C4CB7-247E-0B4F-B845-ABEE68411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733"/>
            <a:ext cx="12192000" cy="38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77A7-CA9C-494F-83A5-5CF11299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Questions/Comments?</a:t>
            </a:r>
          </a:p>
        </p:txBody>
      </p:sp>
      <p:pic>
        <p:nvPicPr>
          <p:cNvPr id="3" name="Picture 4" descr="Picture 2.png">
            <a:extLst>
              <a:ext uri="{FF2B5EF4-FFF2-40B4-BE49-F238E27FC236}">
                <a16:creationId xmlns:a16="http://schemas.microsoft.com/office/drawing/2014/main" id="{52EA6806-2E79-5749-80F7-D5CC24E5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316038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19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E53D-3148-6C41-926A-12B080AA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4A8F9-C2D8-5A4E-876E-2FE799D0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59"/>
            <a:ext cx="12192000" cy="5970532"/>
          </a:xfrm>
          <a:prstGeom prst="rect">
            <a:avLst/>
          </a:prstGeo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F217510C-71AF-524D-8A54-48083B4BF3CA}"/>
              </a:ext>
            </a:extLst>
          </p:cNvPr>
          <p:cNvSpPr/>
          <p:nvPr/>
        </p:nvSpPr>
        <p:spPr>
          <a:xfrm>
            <a:off x="5173579" y="517358"/>
            <a:ext cx="3958389" cy="13114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Had you read a bill before?</a:t>
            </a:r>
          </a:p>
        </p:txBody>
      </p:sp>
    </p:spTree>
    <p:extLst>
      <p:ext uri="{BB962C8B-B14F-4D97-AF65-F5344CB8AC3E}">
        <p14:creationId xmlns:p14="http://schemas.microsoft.com/office/powerpoint/2010/main" val="29901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808A-1F67-2440-AB11-55DF6187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 in mind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13E93-2B4C-784D-95F1-BED0303DCA23}"/>
              </a:ext>
            </a:extLst>
          </p:cNvPr>
          <p:cNvSpPr txBox="1"/>
          <p:nvPr/>
        </p:nvSpPr>
        <p:spPr>
          <a:xfrm>
            <a:off x="961901" y="1923803"/>
            <a:ext cx="4835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technical questions for 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B0574-8CBD-C344-BACC-FB9306A2D868}"/>
              </a:ext>
            </a:extLst>
          </p:cNvPr>
          <p:cNvSpPr txBox="1"/>
          <p:nvPr/>
        </p:nvSpPr>
        <p:spPr>
          <a:xfrm>
            <a:off x="961901" y="2680138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Anything that surprised you?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FDE4B9-A170-0E45-97C1-C6B5D26043EB}"/>
              </a:ext>
            </a:extLst>
          </p:cNvPr>
          <p:cNvSpPr txBox="1"/>
          <p:nvPr/>
        </p:nvSpPr>
        <p:spPr>
          <a:xfrm>
            <a:off x="961901" y="3393033"/>
            <a:ext cx="3583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good here?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D752B-7895-6844-A94B-5EEC259992F0}"/>
              </a:ext>
            </a:extLst>
          </p:cNvPr>
          <p:cNvSpPr txBox="1"/>
          <p:nvPr/>
        </p:nvSpPr>
        <p:spPr>
          <a:xfrm>
            <a:off x="961901" y="4150495"/>
            <a:ext cx="340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bad here?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4D110E-B292-7B42-814B-8EB633EF891F}"/>
              </a:ext>
            </a:extLst>
          </p:cNvPr>
          <p:cNvSpPr txBox="1"/>
          <p:nvPr/>
        </p:nvSpPr>
        <p:spPr>
          <a:xfrm>
            <a:off x="961901" y="4907957"/>
            <a:ext cx="345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ugly here?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20E657-BB93-C946-BEE2-D9954B29E961}"/>
              </a:ext>
            </a:extLst>
          </p:cNvPr>
          <p:cNvGrpSpPr/>
          <p:nvPr/>
        </p:nvGrpSpPr>
        <p:grpSpPr>
          <a:xfrm>
            <a:off x="6096000" y="1885197"/>
            <a:ext cx="1192213" cy="2959100"/>
            <a:chOff x="10161587" y="1399014"/>
            <a:chExt cx="1192213" cy="29591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CDECE7-FE21-AE46-AA54-DE44D56D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1587" y="1399014"/>
              <a:ext cx="1092200" cy="2362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195CFE-102E-4445-B550-EDE725DE2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8900" y="3761214"/>
              <a:ext cx="1104900" cy="5969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9C9D491-B277-CD4E-B33D-CFD85EFEFB5D}"/>
              </a:ext>
            </a:extLst>
          </p:cNvPr>
          <p:cNvGrpSpPr/>
          <p:nvPr/>
        </p:nvGrpSpPr>
        <p:grpSpPr>
          <a:xfrm>
            <a:off x="7778579" y="2680138"/>
            <a:ext cx="956755" cy="2633082"/>
            <a:chOff x="9144506" y="3128459"/>
            <a:chExt cx="956755" cy="263308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9982A7-9FB2-A948-B7D9-FEA05C7B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506" y="3128459"/>
              <a:ext cx="956755" cy="20234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5DD449-F628-F345-B106-1317F47DB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23385" y="5151941"/>
              <a:ext cx="749300" cy="6096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AAEC57-FD7F-AF4A-A46E-45B9FAB752C7}"/>
              </a:ext>
            </a:extLst>
          </p:cNvPr>
          <p:cNvGrpSpPr/>
          <p:nvPr/>
        </p:nvGrpSpPr>
        <p:grpSpPr>
          <a:xfrm>
            <a:off x="9542494" y="3622100"/>
            <a:ext cx="976396" cy="3094933"/>
            <a:chOff x="7590473" y="3797879"/>
            <a:chExt cx="976396" cy="30949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D0F70E6-792C-3046-89CE-71F05755C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0474" y="3797879"/>
              <a:ext cx="976395" cy="24098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05077EA-4CA0-4E4D-8FF4-251AE00F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0473" y="6206697"/>
              <a:ext cx="976395" cy="686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24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1AAA29-C3A6-1449-91F3-7CB95DA4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15FFD-DB61-1740-AB30-C1080A21B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65" y="491185"/>
            <a:ext cx="8798626" cy="4760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DA590-E881-CD4E-B625-FD4E13A74E1C}"/>
              </a:ext>
            </a:extLst>
          </p:cNvPr>
          <p:cNvSpPr txBox="1"/>
          <p:nvPr/>
        </p:nvSpPr>
        <p:spPr>
          <a:xfrm>
            <a:off x="1521286" y="5890161"/>
            <a:ext cx="914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www.wbur.org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onpoint</a:t>
            </a:r>
            <a:r>
              <a:rPr lang="en-US" dirty="0">
                <a:hlinkClick r:id="rId3"/>
              </a:rPr>
              <a:t>/2019/09/16/california-labor-ab5-gig-economy-contract-workers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4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E675-261F-8443-8E05-8F49288B8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Pass-phrase for today: </a:t>
            </a:r>
            <a:r>
              <a:rPr lang="en-US" b="1" dirty="0">
                <a:solidFill>
                  <a:srgbClr val="FF0000"/>
                </a:solidFill>
              </a:rPr>
              <a:t>Erin Hatton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98A32-A1DB-1343-AD88-03CC7E02C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1465201"/>
            <a:ext cx="90424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4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808A-1F67-2440-AB11-55DF6187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13E93-2B4C-784D-95F1-BED0303DCA23}"/>
              </a:ext>
            </a:extLst>
          </p:cNvPr>
          <p:cNvSpPr txBox="1"/>
          <p:nvPr/>
        </p:nvSpPr>
        <p:spPr>
          <a:xfrm>
            <a:off x="961901" y="1923803"/>
            <a:ext cx="4835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 technical questions for 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B0574-8CBD-C344-BACC-FB9306A2D868}"/>
              </a:ext>
            </a:extLst>
          </p:cNvPr>
          <p:cNvSpPr txBox="1"/>
          <p:nvPr/>
        </p:nvSpPr>
        <p:spPr>
          <a:xfrm>
            <a:off x="961901" y="2680138"/>
            <a:ext cx="4392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Anything that surprised you?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507889-786D-E443-ABCB-4B621CEA4430}"/>
              </a:ext>
            </a:extLst>
          </p:cNvPr>
          <p:cNvGrpSpPr/>
          <p:nvPr/>
        </p:nvGrpSpPr>
        <p:grpSpPr>
          <a:xfrm>
            <a:off x="961901" y="1885197"/>
            <a:ext cx="6326312" cy="2959100"/>
            <a:chOff x="961901" y="1885197"/>
            <a:chExt cx="6326312" cy="29591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FDE4B9-A170-0E45-97C1-C6B5D26043EB}"/>
                </a:ext>
              </a:extLst>
            </p:cNvPr>
            <p:cNvSpPr txBox="1"/>
            <p:nvPr/>
          </p:nvSpPr>
          <p:spPr>
            <a:xfrm>
              <a:off x="961901" y="3393033"/>
              <a:ext cx="35837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What is the good here?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20E657-BB93-C946-BEE2-D9954B29E961}"/>
                </a:ext>
              </a:extLst>
            </p:cNvPr>
            <p:cNvGrpSpPr/>
            <p:nvPr/>
          </p:nvGrpSpPr>
          <p:grpSpPr>
            <a:xfrm>
              <a:off x="6096000" y="1885197"/>
              <a:ext cx="1192213" cy="2959100"/>
              <a:chOff x="10161587" y="1399014"/>
              <a:chExt cx="1192213" cy="29591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ECDECE7-FE21-AE46-AA54-DE44D56D3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61587" y="1399014"/>
                <a:ext cx="1092200" cy="23622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5195CFE-102E-4445-B550-EDE725DE2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48900" y="3761214"/>
                <a:ext cx="1104900" cy="5969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CF5DB0-F32D-474C-8EB4-7C14FB508DD7}"/>
              </a:ext>
            </a:extLst>
          </p:cNvPr>
          <p:cNvGrpSpPr/>
          <p:nvPr/>
        </p:nvGrpSpPr>
        <p:grpSpPr>
          <a:xfrm>
            <a:off x="961901" y="2680138"/>
            <a:ext cx="7773433" cy="2633082"/>
            <a:chOff x="961901" y="2680138"/>
            <a:chExt cx="7773433" cy="26330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CD752B-7895-6844-A94B-5EEC259992F0}"/>
                </a:ext>
              </a:extLst>
            </p:cNvPr>
            <p:cNvSpPr txBox="1"/>
            <p:nvPr/>
          </p:nvSpPr>
          <p:spPr>
            <a:xfrm>
              <a:off x="961901" y="4150495"/>
              <a:ext cx="3400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What is the bad here?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C9D491-B277-CD4E-B33D-CFD85EFEFB5D}"/>
                </a:ext>
              </a:extLst>
            </p:cNvPr>
            <p:cNvGrpSpPr/>
            <p:nvPr/>
          </p:nvGrpSpPr>
          <p:grpSpPr>
            <a:xfrm>
              <a:off x="7778579" y="2680138"/>
              <a:ext cx="956755" cy="2633082"/>
              <a:chOff x="9144506" y="3128459"/>
              <a:chExt cx="956755" cy="263308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89982A7-9FB2-A948-B7D9-FEA05C7B0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506" y="3128459"/>
                <a:ext cx="956755" cy="202348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15DD449-F628-F345-B106-1317F47DBE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3385" y="5151941"/>
                <a:ext cx="749300" cy="60960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96EF09-201D-994E-8E7C-A59DBABC8330}"/>
              </a:ext>
            </a:extLst>
          </p:cNvPr>
          <p:cNvGrpSpPr/>
          <p:nvPr/>
        </p:nvGrpSpPr>
        <p:grpSpPr>
          <a:xfrm>
            <a:off x="961901" y="3622100"/>
            <a:ext cx="9556989" cy="3094933"/>
            <a:chOff x="961901" y="3622100"/>
            <a:chExt cx="9556989" cy="30949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4D110E-B292-7B42-814B-8EB633EF891F}"/>
                </a:ext>
              </a:extLst>
            </p:cNvPr>
            <p:cNvSpPr txBox="1"/>
            <p:nvPr/>
          </p:nvSpPr>
          <p:spPr>
            <a:xfrm>
              <a:off x="961901" y="4907957"/>
              <a:ext cx="3451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What is the ugly here?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DAAEC57-FD7F-AF4A-A46E-45B9FAB752C7}"/>
                </a:ext>
              </a:extLst>
            </p:cNvPr>
            <p:cNvGrpSpPr/>
            <p:nvPr/>
          </p:nvGrpSpPr>
          <p:grpSpPr>
            <a:xfrm>
              <a:off x="9542494" y="3622100"/>
              <a:ext cx="976396" cy="3094933"/>
              <a:chOff x="7590473" y="3797879"/>
              <a:chExt cx="976396" cy="309493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D0F70E6-792C-3046-89CE-71F05755C3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0474" y="3797879"/>
                <a:ext cx="976395" cy="24098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05077EA-4CA0-4E4D-8FF4-251AE00FE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0473" y="6206697"/>
                <a:ext cx="976395" cy="6861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035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113</Words>
  <Application>Microsoft Macintosh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HON 214</vt:lpstr>
      <vt:lpstr>Weekly report for today graded</vt:lpstr>
      <vt:lpstr>Cold Calling</vt:lpstr>
      <vt:lpstr>Questions/Comments?</vt:lpstr>
      <vt:lpstr>Today’s agenda</vt:lpstr>
      <vt:lpstr>Things to keep in mind</vt:lpstr>
      <vt:lpstr>PowerPoint Presentation</vt:lpstr>
      <vt:lpstr>Pass-phrase for today: Erin Hatton</vt:lpstr>
      <vt:lpstr>Discuss</vt:lpstr>
      <vt:lpstr>Reading for 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 214</dc:title>
  <dc:creator>Microsoft Office User</dc:creator>
  <cp:lastModifiedBy>Microsoft Office User</cp:lastModifiedBy>
  <cp:revision>13</cp:revision>
  <dcterms:created xsi:type="dcterms:W3CDTF">2019-09-03T03:27:19Z</dcterms:created>
  <dcterms:modified xsi:type="dcterms:W3CDTF">2019-09-24T18:47:22Z</dcterms:modified>
</cp:coreProperties>
</file>