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96" r:id="rId3"/>
    <p:sldId id="524" r:id="rId4"/>
    <p:sldId id="499" r:id="rId5"/>
    <p:sldId id="512" r:id="rId6"/>
    <p:sldId id="517" r:id="rId7"/>
    <p:sldId id="518" r:id="rId8"/>
    <p:sldId id="519" r:id="rId9"/>
    <p:sldId id="520" r:id="rId10"/>
    <p:sldId id="521" r:id="rId11"/>
    <p:sldId id="522" r:id="rId12"/>
    <p:sldId id="491" r:id="rId13"/>
    <p:sldId id="52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/>
    <p:restoredTop sz="94656"/>
  </p:normalViewPr>
  <p:slideViewPr>
    <p:cSldViewPr snapToGrid="0" snapToObjects="1">
      <p:cViewPr varScale="1">
        <p:scale>
          <a:sx n="112" d="100"/>
          <a:sy n="112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05A83-D15F-8F4C-8E47-9495C75EB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2B321C-D595-2D49-8628-3B970E1D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FC1B-C7F9-6142-9AAD-B48DB70B9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36FD9-5430-F64C-B031-A96F185E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D6F08-1BB0-5F46-9867-5B485B211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1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F5B72-2D93-FA44-A2D1-6DFE9F654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8912F9-2469-CB4E-BB1E-B938A6E59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E33F9-53E2-5647-B978-F6465D52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4A52E0-2187-394B-9B1F-7C32179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A4D6B-3604-3540-85BA-D71520182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9F6377-904B-A944-8935-364B03679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3331E-8D9F-4A42-BB86-F3EBC8BE2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A580A-8769-C041-B6F8-FEF3F5E7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36666-6A70-944D-B6BA-D9839BE51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F3DAA-9773-7844-9625-D6C89438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4A86C-1B9B-E146-B2E7-9DF2582B9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EA492-B66E-DB46-8D67-08D3F6891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7658-5522-2940-9A6E-0252A70CB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0CC22-13FD-5247-A629-335777D1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13991-AF1F-1D49-9678-4C9ADB8B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65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8E-9643-B64B-AD1F-99114DB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887E-1DAE-3644-8765-C2732A7B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E976A-C311-AB4D-B5E8-AC284FF46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C4BF-E81F-C444-8517-21E6D2FB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7A78B-F118-C644-9405-492C07B5B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1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BF1D-0C9E-B24A-A6A3-64A8A5D05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EB9F6-3EF7-2746-96C7-88564ABF4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7CBD1-8CF5-DF4A-8A87-F20AF4582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6B9273-1522-444F-94B6-DB7D69622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C2010-329F-7C46-A2BE-A35121746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C78B3D-ADDD-B74A-BE7F-E8AAC393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19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EEAD7-C6E5-D544-8E67-42B0ECDB2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CE219-7E19-4242-922A-EB7789160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0734B-17F0-0743-9660-EEE6AD35B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F0A4BC-1913-8244-93E5-8FB1E92F2F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FF63D-00AB-5C4E-9617-93F6C43BBF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648EC2-EE53-0345-84B0-588ACF61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47B3AB-E420-C546-ACD1-A96AF5462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51B9-0555-3D40-B457-244AF9653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2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DFAF9-10CA-3F47-9A62-8EB8AFA78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E0BBF-FD5F-6444-AE59-AB5A898F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070362-E1F7-DE47-8F57-2888FA33F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8F36D-75BC-284F-8077-019AA17E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1A05C1-5627-F94D-9435-9B30CA1A5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3BB47E-DD5C-7D4E-8819-6AF5C074D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FE9A7B-F203-EB47-A461-BDCC6765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0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1536-37F4-DB44-8BA3-88926B53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F05DB-1BA6-BA49-9570-BFCFEA2D6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69A6E-D464-F349-A098-AF280177E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A6A77-914C-0541-AA5D-E6821B57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4879C7-F65B-1547-BEDA-62A8A620F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BABC3-8587-6F49-A0B1-2AB77BAE3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4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3C0F0-9B82-1348-9032-E6425628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C316F9-48B0-8742-B69D-FB3425100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76936-FDA6-A440-A7D5-9FD454F80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4F7AE-3273-2249-B895-F7A4548A6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F895-4FCB-6D4D-8170-A2D0B68A4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C2070-6230-DA40-98B8-40F60AAF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92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EA4034-84E7-504F-A322-7DC95E3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9963-951B-8040-A850-EF0471D3A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F0B99-33D8-B541-945D-7E634E754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A625-33B0-074D-8B3F-D1C75A78F4C5}" type="datetimeFigureOut">
              <a:rPr lang="en-US" smtClean="0"/>
              <a:t>3/7/22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8F0BB-AED1-C24C-A29C-78AF6EB3E8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9F48-73AA-D340-ABB0-CD1751B4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C17F1-37D9-474F-8B49-428B816315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18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Qy-r-3W2Fkg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0EC55-ADC2-E749-938D-152145EEF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ML and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9793B4-90F5-5043-8946-BBEC8738C4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 8, 2022</a:t>
            </a:r>
          </a:p>
        </p:txBody>
      </p:sp>
    </p:spTree>
    <p:extLst>
      <p:ext uri="{BB962C8B-B14F-4D97-AF65-F5344CB8AC3E}">
        <p14:creationId xmlns:p14="http://schemas.microsoft.com/office/powerpoint/2010/main" val="7559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170C5-9696-CC42-B85C-73976D690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Feb 2020 tweet from Geoffrey Hinton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57E3C-BD63-D945-8687-A44394F16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1739900"/>
            <a:ext cx="7658100" cy="3378200"/>
          </a:xfrm>
          <a:prstGeom prst="rect">
            <a:avLst/>
          </a:prstGeom>
        </p:spPr>
      </p:pic>
      <p:sp>
        <p:nvSpPr>
          <p:cNvPr id="5" name="7-Point Star 4">
            <a:extLst>
              <a:ext uri="{FF2B5EF4-FFF2-40B4-BE49-F238E27FC236}">
                <a16:creationId xmlns:a16="http://schemas.microsoft.com/office/drawing/2014/main" id="{F95CC63B-E626-7C41-AAE8-4075DBD3C713}"/>
              </a:ext>
            </a:extLst>
          </p:cNvPr>
          <p:cNvSpPr/>
          <p:nvPr/>
        </p:nvSpPr>
        <p:spPr>
          <a:xfrm>
            <a:off x="8158163" y="4514850"/>
            <a:ext cx="3629025" cy="1728788"/>
          </a:xfrm>
          <a:prstGeom prst="star7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Discuss!</a:t>
            </a:r>
          </a:p>
        </p:txBody>
      </p:sp>
    </p:spTree>
    <p:extLst>
      <p:ext uri="{BB962C8B-B14F-4D97-AF65-F5344CB8AC3E}">
        <p14:creationId xmlns:p14="http://schemas.microsoft.com/office/powerpoint/2010/main" val="173285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8F04-A7C8-064E-B2A0-7D228BE38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twitter responses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C371B-D78F-0E43-A80B-B5E6E317E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56" y="1267739"/>
            <a:ext cx="6291262" cy="4141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689559-E95C-D14B-A873-26ADFF930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211" y="4658492"/>
            <a:ext cx="5821326" cy="2085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0C9ACB-8248-5943-BBBD-6CB1CEE02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227" y="641329"/>
            <a:ext cx="5646773" cy="20987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5888C3-02FC-FF48-95B5-D32276200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7240" y="2899313"/>
            <a:ext cx="5685649" cy="313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16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C1691-F015-9B4E-9467-DBC55F096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Passphrase for today: </a:t>
            </a:r>
            <a:r>
              <a:rPr lang="en-US" b="1" dirty="0">
                <a:solidFill>
                  <a:srgbClr val="FF0000"/>
                </a:solidFill>
              </a:rPr>
              <a:t>Kathy Pham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6BB9D5-03A9-A341-9C47-8195525A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210" y="1408594"/>
            <a:ext cx="10054590" cy="49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98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A85CE-DCCC-5942-8E35-83DAA6301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of Seeing White…</a:t>
            </a:r>
          </a:p>
        </p:txBody>
      </p:sp>
      <p:pic>
        <p:nvPicPr>
          <p:cNvPr id="3" name="Online Media 2" descr="Seeing White | John Biewen | TEDxCharlottesville">
            <a:hlinkClick r:id="" action="ppaction://media"/>
            <a:extLst>
              <a:ext uri="{FF2B5EF4-FFF2-40B4-BE49-F238E27FC236}">
                <a16:creationId xmlns:a16="http://schemas.microsoft.com/office/drawing/2014/main" id="{A6A1D51E-FFD2-014D-B3AA-57B40C3597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85315" y="1450658"/>
            <a:ext cx="8421370" cy="4758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4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04480-626E-1B4D-B8DF-B9548435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Summaries due tomorrow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9469BC-4693-054C-9FF2-D1DEECAF75DB}"/>
              </a:ext>
            </a:extLst>
          </p:cNvPr>
          <p:cNvSpPr txBox="1"/>
          <p:nvPr/>
        </p:nvSpPr>
        <p:spPr>
          <a:xfrm>
            <a:off x="3846548" y="1295964"/>
            <a:ext cx="3032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By 5pm on </a:t>
            </a:r>
            <a:r>
              <a:rPr lang="en-US" sz="2800" b="1" dirty="0" err="1">
                <a:solidFill>
                  <a:srgbClr val="FF0000"/>
                </a:solidFill>
              </a:rPr>
              <a:t>Autolab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B78ED9-31CB-2E4D-B1D7-5952B11E3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9517"/>
            <a:ext cx="12192000" cy="233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40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7AF00-4DCC-264C-820F-DB299F0F1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in Impossible Project </a:t>
            </a:r>
            <a:r>
              <a:rPr lang="en-US" dirty="0" err="1"/>
              <a:t>deets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0E090F-484C-8D4A-B37D-B2A90D402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4" y="1892300"/>
            <a:ext cx="11621651" cy="179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31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3C047-B9B1-D743-9C20-2B5E229AD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left off last Tue…</a:t>
            </a:r>
          </a:p>
        </p:txBody>
      </p:sp>
      <p:pic>
        <p:nvPicPr>
          <p:cNvPr id="2050" name="Picture 2" descr="Responsive image">
            <a:extLst>
              <a:ext uri="{FF2B5EF4-FFF2-40B4-BE49-F238E27FC236}">
                <a16:creationId xmlns:a16="http://schemas.microsoft.com/office/drawing/2014/main" id="{312B467D-6607-D74A-98D6-C00C7A8BA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90688"/>
            <a:ext cx="12192000" cy="452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3C729-C394-6448-BCD3-3169335BC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AA7BC0-AE04-BD4F-9BD5-EBF8CC1BB01F}"/>
              </a:ext>
            </a:extLst>
          </p:cNvPr>
          <p:cNvGrpSpPr/>
          <p:nvPr/>
        </p:nvGrpSpPr>
        <p:grpSpPr>
          <a:xfrm>
            <a:off x="4106468" y="559710"/>
            <a:ext cx="3979064" cy="5738579"/>
            <a:chOff x="3436149" y="2033588"/>
            <a:chExt cx="2930519" cy="44130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D269A04-B812-5D46-8646-5E4B8EC43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36149" y="2033588"/>
              <a:ext cx="2930519" cy="441301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2B6C8-B94F-2244-A836-371B638B5110}"/>
                </a:ext>
              </a:extLst>
            </p:cNvPr>
            <p:cNvSpPr txBox="1"/>
            <p:nvPr/>
          </p:nvSpPr>
          <p:spPr>
            <a:xfrm>
              <a:off x="4529138" y="3043238"/>
              <a:ext cx="707231" cy="923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>
                  <a:solidFill>
                    <a:srgbClr val="FFFF00"/>
                  </a:solidFill>
                </a:rPr>
                <a:t>?</a:t>
              </a:r>
              <a:endParaRPr lang="en-US" sz="4400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9737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8C74-D702-E646-A4D8-A6B5E63F8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 in the ML pipeline</a:t>
            </a:r>
          </a:p>
        </p:txBody>
      </p:sp>
      <p:pic>
        <p:nvPicPr>
          <p:cNvPr id="6146" name="Picture 2" descr="Responsive image">
            <a:extLst>
              <a:ext uri="{FF2B5EF4-FFF2-40B4-BE49-F238E27FC236}">
                <a16:creationId xmlns:a16="http://schemas.microsoft.com/office/drawing/2014/main" id="{C019BDE9-A609-AB42-88EF-E86F38B47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53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F6FCAE-BD91-E04C-94DA-190FF8202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3471862"/>
            <a:ext cx="11099800" cy="8001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160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4381F-A330-9940-ADDE-C8D8E7B5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 on dataset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DAD4B1-C8A1-074D-B76B-666F4F451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4441"/>
            <a:ext cx="12192000" cy="1834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075F29-43B6-CF4F-835B-7095E975B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5651"/>
            <a:ext cx="12192000" cy="148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6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E306D-7B5B-C946-89EA-B791CD89D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step in the ML pipeline!</a:t>
            </a:r>
          </a:p>
        </p:txBody>
      </p:sp>
      <p:pic>
        <p:nvPicPr>
          <p:cNvPr id="8194" name="Picture 2" descr="Responsive image">
            <a:extLst>
              <a:ext uri="{FF2B5EF4-FFF2-40B4-BE49-F238E27FC236}">
                <a16:creationId xmlns:a16="http://schemas.microsoft.com/office/drawing/2014/main" id="{24445DB6-6BD5-004A-839F-ECD1F7A45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12192000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416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EFCFB-0EB1-6B49-8F25-9DEC45B61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accuracy (# misclassified points)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8CD0A-30B1-D941-997C-A2791F5FC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7603"/>
            <a:ext cx="12192000" cy="1734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DB553D-01B0-0546-958C-0F66B025C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9794"/>
            <a:ext cx="12192000" cy="197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80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9636</TotalTime>
  <Words>72</Words>
  <Application>Microsoft Macintosh PowerPoint</Application>
  <PresentationFormat>Widescreen</PresentationFormat>
  <Paragraphs>16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ML and Society</vt:lpstr>
      <vt:lpstr>Discussion Summaries due tomorrow</vt:lpstr>
      <vt:lpstr>Delay in Impossible Project deets</vt:lpstr>
      <vt:lpstr>Where we left off last Tue…</vt:lpstr>
      <vt:lpstr>PowerPoint Presentation</vt:lpstr>
      <vt:lpstr>Next step in the ML pipeline</vt:lpstr>
      <vt:lpstr>Predicting on dataset</vt:lpstr>
      <vt:lpstr>Last step in the ML pipeline!</vt:lpstr>
      <vt:lpstr>Using accuracy (# misclassified points)</vt:lpstr>
      <vt:lpstr>Feb 2020 tweet from Geoffrey Hinton</vt:lpstr>
      <vt:lpstr>Some twitter responses</vt:lpstr>
      <vt:lpstr>Passphrase for today: Kathy Pham</vt:lpstr>
      <vt:lpstr>Preview of Seeing White…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410</dc:title>
  <dc:creator>Microsoft Office User</dc:creator>
  <cp:lastModifiedBy>Atri Rudra</cp:lastModifiedBy>
  <cp:revision>96</cp:revision>
  <dcterms:created xsi:type="dcterms:W3CDTF">2020-01-30T00:44:00Z</dcterms:created>
  <dcterms:modified xsi:type="dcterms:W3CDTF">2022-03-08T13:12:50Z</dcterms:modified>
</cp:coreProperties>
</file>