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09" r:id="rId3"/>
    <p:sldId id="431" r:id="rId4"/>
    <p:sldId id="432" r:id="rId5"/>
    <p:sldId id="441" r:id="rId6"/>
    <p:sldId id="440" r:id="rId7"/>
    <p:sldId id="442" r:id="rId8"/>
    <p:sldId id="434" r:id="rId9"/>
    <p:sldId id="4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10,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34C5-C8D1-8A41-A183-16E7A03D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summaries graded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DB5D9-ED1B-5044-8426-018FDB5A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142"/>
            <a:ext cx="12192000" cy="31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A4953-7E70-7044-A24C-1AB7CD2A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266"/>
            <a:ext cx="12192000" cy="52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44B2-ED3B-C64E-A811-1DDA5DA0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to keep in mind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472C-4227-9447-A8C4-322E74269138}"/>
              </a:ext>
            </a:extLst>
          </p:cNvPr>
          <p:cNvSpPr txBox="1"/>
          <p:nvPr/>
        </p:nvSpPr>
        <p:spPr>
          <a:xfrm>
            <a:off x="1500188" y="2614613"/>
            <a:ext cx="510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are expected to participate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417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CFD7-B271-1D4F-97DB-F856E78E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form groups and discuss your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52412-F535-A84E-AEF2-E2486702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12"/>
            <a:ext cx="12192000" cy="61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16E73-56C0-1D4A-825A-915EA423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266"/>
            <a:ext cx="12192000" cy="52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2C5E4-38EB-564F-A594-5B92D5261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266"/>
            <a:ext cx="12192000" cy="52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AAF7-E42D-DB44-A5F7-B309C7E9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Latanya Sweeney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707EA-F2E9-9043-822B-EF188D17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8" y="1479712"/>
            <a:ext cx="6254750" cy="5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Epiphanies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1A062-B068-E94E-B767-A1391C19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266"/>
            <a:ext cx="12192000" cy="52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10411</TotalTime>
  <Words>42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ML and Society</vt:lpstr>
      <vt:lpstr>Discussion summaries graded</vt:lpstr>
      <vt:lpstr>In-class discussion</vt:lpstr>
      <vt:lpstr>Thing to keep in mind</vt:lpstr>
      <vt:lpstr>First form groups and discuss your answers</vt:lpstr>
      <vt:lpstr>Discuss!</vt:lpstr>
      <vt:lpstr>Thoughts</vt:lpstr>
      <vt:lpstr>Passphrase for today: Latanya Sweeney</vt:lpstr>
      <vt:lpstr>Questions + Epiphanies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106</cp:revision>
  <dcterms:created xsi:type="dcterms:W3CDTF">2020-01-30T00:44:00Z</dcterms:created>
  <dcterms:modified xsi:type="dcterms:W3CDTF">2022-03-10T17:41:18Z</dcterms:modified>
</cp:coreProperties>
</file>