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841" r:id="rId3"/>
    <p:sldId id="485" r:id="rId4"/>
    <p:sldId id="551" r:id="rId5"/>
    <p:sldId id="84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1"/>
    <p:restoredTop sz="94656"/>
  </p:normalViewPr>
  <p:slideViewPr>
    <p:cSldViewPr snapToGrid="0" snapToObjects="1">
      <p:cViewPr varScale="1">
        <p:scale>
          <a:sx n="111" d="100"/>
          <a:sy n="111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 29,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C60C-90C9-2D4B-A2FB-8CE895E9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meeting 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BFC74-E1F9-9543-BFC2-CAE69FE4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114"/>
            <a:ext cx="12192000" cy="29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20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78DB-5BB8-8644-AF49-F8E53385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 err="1">
                <a:solidFill>
                  <a:srgbClr val="FF0000"/>
                </a:solidFill>
              </a:rPr>
              <a:t>Sorelle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Friedler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737FF-8DE7-D24C-820B-CA2686AA1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923"/>
            <a:ext cx="12192000" cy="50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C60C-90C9-2D4B-A2FB-8CE895E9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meeting 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BFC74-E1F9-9543-BFC2-CAE69FE4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114"/>
            <a:ext cx="12192000" cy="29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5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7593</TotalTime>
  <Words>20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ML and Society</vt:lpstr>
      <vt:lpstr>In-class meeting order</vt:lpstr>
      <vt:lpstr>PowerPoint Presentation</vt:lpstr>
      <vt:lpstr>Passphrase for today: Sorelle Friedler</vt:lpstr>
      <vt:lpstr>In-class meeting order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69</cp:revision>
  <dcterms:created xsi:type="dcterms:W3CDTF">2020-01-30T00:44:00Z</dcterms:created>
  <dcterms:modified xsi:type="dcterms:W3CDTF">2022-03-30T03:46:33Z</dcterms:modified>
</cp:coreProperties>
</file>