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363" r:id="rId4"/>
    <p:sldId id="364" r:id="rId5"/>
    <p:sldId id="365" r:id="rId6"/>
    <p:sldId id="366" r:id="rId7"/>
    <p:sldId id="498" r:id="rId8"/>
    <p:sldId id="499" r:id="rId9"/>
    <p:sldId id="367" r:id="rId10"/>
    <p:sldId id="500" r:id="rId11"/>
    <p:sldId id="502" r:id="rId12"/>
    <p:sldId id="501" r:id="rId13"/>
    <p:sldId id="391" r:id="rId14"/>
    <p:sldId id="353" r:id="rId15"/>
    <p:sldId id="354" r:id="rId16"/>
    <p:sldId id="369" r:id="rId17"/>
    <p:sldId id="543" r:id="rId18"/>
    <p:sldId id="505" r:id="rId19"/>
    <p:sldId id="356" r:id="rId20"/>
    <p:sldId id="504" r:id="rId21"/>
    <p:sldId id="358" r:id="rId22"/>
    <p:sldId id="359" r:id="rId23"/>
    <p:sldId id="507" r:id="rId24"/>
    <p:sldId id="510" r:id="rId25"/>
    <p:sldId id="511" r:id="rId26"/>
    <p:sldId id="512" r:id="rId27"/>
    <p:sldId id="545" r:id="rId28"/>
    <p:sldId id="546" r:id="rId29"/>
    <p:sldId id="514" r:id="rId30"/>
    <p:sldId id="370" r:id="rId31"/>
    <p:sldId id="371" r:id="rId32"/>
    <p:sldId id="515" r:id="rId33"/>
    <p:sldId id="516" r:id="rId34"/>
    <p:sldId id="517" r:id="rId35"/>
    <p:sldId id="578" r:id="rId36"/>
    <p:sldId id="518" r:id="rId37"/>
    <p:sldId id="519" r:id="rId38"/>
    <p:sldId id="520" r:id="rId39"/>
    <p:sldId id="521" r:id="rId40"/>
    <p:sldId id="522" r:id="rId41"/>
    <p:sldId id="544" r:id="rId42"/>
    <p:sldId id="368" r:id="rId43"/>
    <p:sldId id="523" r:id="rId44"/>
    <p:sldId id="524" r:id="rId45"/>
    <p:sldId id="525" r:id="rId46"/>
    <p:sldId id="529" r:id="rId47"/>
    <p:sldId id="530" r:id="rId48"/>
    <p:sldId id="531" r:id="rId49"/>
    <p:sldId id="534" r:id="rId50"/>
    <p:sldId id="376" r:id="rId51"/>
    <p:sldId id="535" r:id="rId52"/>
    <p:sldId id="53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852"/>
  </p:normalViewPr>
  <p:slideViewPr>
    <p:cSldViewPr snapToGrid="0" snapToObjects="1">
      <p:cViewPr varScale="1">
        <p:scale>
          <a:sx n="105" d="100"/>
          <a:sy n="105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3/30/22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IXIuYdnyyk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0.png"/><Relationship Id="rId7" Type="http://schemas.openxmlformats.org/officeDocument/2006/relationships/image" Target="../media/image36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6hqSLOCgrzM?feature=oembed" TargetMode="Externa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akOe5-UsQ2o?feature=oembed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rZiZwyAsBw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b48wziun9SU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ML and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 31, 2022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5F87-0BC7-3343-ACFD-3F01034C1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limited coverage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5EF80-A37F-C44B-9689-7F4C4B05E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2371"/>
            <a:ext cx="12192000" cy="12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70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EC34-5B96-DA4C-885B-860A4103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we get </a:t>
            </a:r>
            <a:r>
              <a:rPr lang="en-US" b="1" dirty="0"/>
              <a:t>the</a:t>
            </a:r>
            <a:r>
              <a:rPr lang="en-US" dirty="0"/>
              <a:t> definition of fairness?</a:t>
            </a:r>
          </a:p>
        </p:txBody>
      </p:sp>
      <p:pic>
        <p:nvPicPr>
          <p:cNvPr id="3" name="Online Media 2" descr="Tutorial: 21 fairness definitions and their politics">
            <a:hlinkClick r:id="" action="ppaction://media"/>
            <a:extLst>
              <a:ext uri="{FF2B5EF4-FFF2-40B4-BE49-F238E27FC236}">
                <a16:creationId xmlns:a16="http://schemas.microsoft.com/office/drawing/2014/main" id="{2F621E4B-846B-3441-ADBB-9682BFE268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76588" y="21145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1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7BD7-C635-714E-ACFD-075410A2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bias?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9EC85-231D-CA4D-AC55-C3E3BC00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598"/>
            <a:ext cx="12192000" cy="28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56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79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A9F9053-1BA8-4343-A75C-8C918CD19EB9}"/>
              </a:ext>
            </a:extLst>
          </p:cNvPr>
          <p:cNvGrpSpPr/>
          <p:nvPr/>
        </p:nvGrpSpPr>
        <p:grpSpPr>
          <a:xfrm>
            <a:off x="2400300" y="2217420"/>
            <a:ext cx="4160520" cy="1943100"/>
            <a:chOff x="2400300" y="2217420"/>
            <a:chExt cx="4160520" cy="19431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6AC8629-FCB9-E749-9319-F90930E56814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ED19FE9-AD14-C34A-AC75-5D476F9097B4}"/>
                </a:ext>
              </a:extLst>
            </p:cNvPr>
            <p:cNvCxnSpPr>
              <a:cxnSpLocks/>
              <a:stCxn id="2" idx="1"/>
              <a:endCxn id="2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037CC95-2A6A-9945-AE65-487F39A6AB55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CBB0977-07F9-8149-8543-220D1BF4BB8E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B00CF24B-B8C2-FD4D-962F-F6742459D1E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860D275D-746B-DB48-A2F6-9C0B82BFE2CE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5" name="Oval 4">
                      <a:extLst>
                        <a:ext uri="{FF2B5EF4-FFF2-40B4-BE49-F238E27FC236}">
                          <a16:creationId xmlns:a16="http://schemas.microsoft.com/office/drawing/2014/main" id="{0EA7ED43-BEBA-6B47-BDCA-22DA8F264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" name="Oval 6">
                      <a:extLst>
                        <a:ext uri="{FF2B5EF4-FFF2-40B4-BE49-F238E27FC236}">
                          <a16:creationId xmlns:a16="http://schemas.microsoft.com/office/drawing/2014/main" id="{205D0EB4-7054-4145-A122-A1C7F6019C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" name="Oval 7">
                      <a:extLst>
                        <a:ext uri="{FF2B5EF4-FFF2-40B4-BE49-F238E27FC236}">
                          <a16:creationId xmlns:a16="http://schemas.microsoft.com/office/drawing/2014/main" id="{5BBEFC41-2E4B-124C-9CF1-7831D04211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" name="Oval 8">
                      <a:extLst>
                        <a:ext uri="{FF2B5EF4-FFF2-40B4-BE49-F238E27FC236}">
                          <a16:creationId xmlns:a16="http://schemas.microsoft.com/office/drawing/2014/main" id="{4D77E5E5-7AF7-FE48-9F7E-6D2EC0821C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37656C55-C275-194A-A950-1D2DD9E26CF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6" name="Triangle 5">
                      <a:extLst>
                        <a:ext uri="{FF2B5EF4-FFF2-40B4-BE49-F238E27FC236}">
                          <a16:creationId xmlns:a16="http://schemas.microsoft.com/office/drawing/2014/main" id="{9FE647E2-2220-264C-BCB9-895A5D737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" name="Triangle 10">
                      <a:extLst>
                        <a:ext uri="{FF2B5EF4-FFF2-40B4-BE49-F238E27FC236}">
                          <a16:creationId xmlns:a16="http://schemas.microsoft.com/office/drawing/2014/main" id="{22225948-49F6-7647-9A42-E83F77E62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" name="Triangle 11">
                      <a:extLst>
                        <a:ext uri="{FF2B5EF4-FFF2-40B4-BE49-F238E27FC236}">
                          <a16:creationId xmlns:a16="http://schemas.microsoft.com/office/drawing/2014/main" id="{F497AB0A-7B66-F24E-BCF8-BA00C2CA31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" name="Triangle 12">
                      <a:extLst>
                        <a:ext uri="{FF2B5EF4-FFF2-40B4-BE49-F238E27FC236}">
                          <a16:creationId xmlns:a16="http://schemas.microsoft.com/office/drawing/2014/main" id="{7C26AA86-0CB4-7841-883D-6981DA36B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F1F2825-B333-9846-89EC-44D27668B61E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0997F3CB-2693-1C4F-B9B0-5B8C2BC67BC8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3" name="Oval 22">
                      <a:extLst>
                        <a:ext uri="{FF2B5EF4-FFF2-40B4-BE49-F238E27FC236}">
                          <a16:creationId xmlns:a16="http://schemas.microsoft.com/office/drawing/2014/main" id="{038F57E3-EF4A-3F41-8A13-A61F04A707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908C047D-CBF2-DB43-B864-26CB258EF8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7123338B-5368-5B43-AA1F-ECC09DCFC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AEB6C67F-7B3A-1949-A10C-A0E99B379B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F09000CA-C1B1-154B-AC62-05404C4E818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9" name="Triangle 18">
                      <a:extLst>
                        <a:ext uri="{FF2B5EF4-FFF2-40B4-BE49-F238E27FC236}">
                          <a16:creationId xmlns:a16="http://schemas.microsoft.com/office/drawing/2014/main" id="{C5E06CBA-9DD7-8747-A53B-FB60F25F2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" name="Triangle 19">
                      <a:extLst>
                        <a:ext uri="{FF2B5EF4-FFF2-40B4-BE49-F238E27FC236}">
                          <a16:creationId xmlns:a16="http://schemas.microsoft.com/office/drawing/2014/main" id="{62F93417-6159-5B41-AD3B-AFAEEFAD3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" name="Triangle 20">
                      <a:extLst>
                        <a:ext uri="{FF2B5EF4-FFF2-40B4-BE49-F238E27FC236}">
                          <a16:creationId xmlns:a16="http://schemas.microsoft.com/office/drawing/2014/main" id="{0D8E0D51-91E7-D442-8FDC-171722AE24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Triangle 21">
                      <a:extLst>
                        <a:ext uri="{FF2B5EF4-FFF2-40B4-BE49-F238E27FC236}">
                          <a16:creationId xmlns:a16="http://schemas.microsoft.com/office/drawing/2014/main" id="{B3CD2E31-CE27-0B4F-A004-DA0D6ED90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DF6FDFE-8657-3149-AE23-4D3CB8F330BA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4E8A0CC-F1E3-DF4F-BDDE-73D73C49AC13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6BAF7F50-076F-664B-82CC-B7C18B733210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A2E9320A-0FE8-4340-82DC-74833E0C81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A4C4C710-8ED5-FA46-90FA-FCA5309D5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8DEBDF0B-87A0-3E4F-869A-757E6747EC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660091E-4DA6-584F-81DC-16D7574522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5716BFAE-9F46-EB40-8E88-1A8F1C9B502C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3" name="Triangle 42">
                      <a:extLst>
                        <a:ext uri="{FF2B5EF4-FFF2-40B4-BE49-F238E27FC236}">
                          <a16:creationId xmlns:a16="http://schemas.microsoft.com/office/drawing/2014/main" id="{150DE3A3-4F95-5B49-A06A-F1B7392F0B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Triangle 43">
                      <a:extLst>
                        <a:ext uri="{FF2B5EF4-FFF2-40B4-BE49-F238E27FC236}">
                          <a16:creationId xmlns:a16="http://schemas.microsoft.com/office/drawing/2014/main" id="{E718A810-9153-EA41-8677-27400EC370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Triangle 44">
                      <a:extLst>
                        <a:ext uri="{FF2B5EF4-FFF2-40B4-BE49-F238E27FC236}">
                          <a16:creationId xmlns:a16="http://schemas.microsoft.com/office/drawing/2014/main" id="{537891C6-FFF3-8441-A834-D37FB0842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Triangle 45">
                      <a:extLst>
                        <a:ext uri="{FF2B5EF4-FFF2-40B4-BE49-F238E27FC236}">
                          <a16:creationId xmlns:a16="http://schemas.microsoft.com/office/drawing/2014/main" id="{522041EE-CDF6-CD4F-8816-6DA87C6FA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B636CDFF-94DE-574B-8DDC-5B8FF83CADFE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622D540F-90BA-3A40-9187-8799C86FE33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56D80D68-0B58-6A41-9DB7-374119854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76615EA4-27AA-BA40-BD8E-6B705B9DF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A05F0572-622B-C849-A17F-ADF119E79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DA3A4794-C5DF-3644-BB3A-114726750C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F75F66DB-E5D6-1F41-ABCF-A1602DB5531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CD9FFCEB-41B2-8447-903F-A44C157283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Triangle 33">
                      <a:extLst>
                        <a:ext uri="{FF2B5EF4-FFF2-40B4-BE49-F238E27FC236}">
                          <a16:creationId xmlns:a16="http://schemas.microsoft.com/office/drawing/2014/main" id="{43D2A756-3B8D-344C-8599-F556282186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Triangle 34">
                      <a:extLst>
                        <a:ext uri="{FF2B5EF4-FFF2-40B4-BE49-F238E27FC236}">
                          <a16:creationId xmlns:a16="http://schemas.microsoft.com/office/drawing/2014/main" id="{18963D1C-297D-CA4E-8E2C-36B8800F6C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Triangle 35">
                      <a:extLst>
                        <a:ext uri="{FF2B5EF4-FFF2-40B4-BE49-F238E27FC236}">
                          <a16:creationId xmlns:a16="http://schemas.microsoft.com/office/drawing/2014/main" id="{BD0284F0-9F01-2141-92DF-5DFBBD7DF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825AAA6-1122-8F49-B6FC-04FA6ACB4278}"/>
                </a:ext>
              </a:extLst>
            </p:cNvPr>
            <p:cNvGrpSpPr/>
            <p:nvPr/>
          </p:nvGrpSpPr>
          <p:grpSpPr>
            <a:xfrm>
              <a:off x="3871908" y="2266607"/>
              <a:ext cx="1260471" cy="1789131"/>
              <a:chOff x="2450643" y="2274227"/>
              <a:chExt cx="1260471" cy="1789131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1A4BA43-3399-F342-BA58-03C5D65F95B5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C422AEA-F361-4348-ADF9-6AC00CA1B6AC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059415A2-3F73-AD4B-88EE-DEB8DC33AB4A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8347D01E-1633-F247-A3B4-059F95B43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A63EE8CD-C7B0-A046-A3D9-C2E3FA5E7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A2BE1562-6554-0A47-AB61-2355E98CF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C08350B7-AD1D-A546-B563-FA3940700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8B4591F0-F65A-2B46-B513-83D48AC0320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91" name="Triangle 90">
                      <a:extLst>
                        <a:ext uri="{FF2B5EF4-FFF2-40B4-BE49-F238E27FC236}">
                          <a16:creationId xmlns:a16="http://schemas.microsoft.com/office/drawing/2014/main" id="{4770983C-BB3C-ED49-81AF-518B4D5EB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Triangle 91">
                      <a:extLst>
                        <a:ext uri="{FF2B5EF4-FFF2-40B4-BE49-F238E27FC236}">
                          <a16:creationId xmlns:a16="http://schemas.microsoft.com/office/drawing/2014/main" id="{42B118BD-08AA-264B-9880-F1E2F9E43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3" name="Triangle 92">
                      <a:extLst>
                        <a:ext uri="{FF2B5EF4-FFF2-40B4-BE49-F238E27FC236}">
                          <a16:creationId xmlns:a16="http://schemas.microsoft.com/office/drawing/2014/main" id="{926DDD10-1034-384B-9FD3-1DB860756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Triangle 93">
                      <a:extLst>
                        <a:ext uri="{FF2B5EF4-FFF2-40B4-BE49-F238E27FC236}">
                          <a16:creationId xmlns:a16="http://schemas.microsoft.com/office/drawing/2014/main" id="{616F743F-D71A-1A43-99E8-87FB52B20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D2F028A-DA20-6440-B574-ACBBE109073F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E1F60498-5A3D-B740-8F11-010BDAB0C2A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25C3D321-E2F1-B049-B8B4-FE0259D9F1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9950A6F8-3037-594A-8428-62CEFD094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370C26E6-F495-C04C-AA6A-59C9FF6493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9DFBAADC-2460-F041-863B-C1994FF78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DB89269E-CF05-5A42-B430-D4970284E7B9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81" name="Triangle 80">
                      <a:extLst>
                        <a:ext uri="{FF2B5EF4-FFF2-40B4-BE49-F238E27FC236}">
                          <a16:creationId xmlns:a16="http://schemas.microsoft.com/office/drawing/2014/main" id="{13364266-378A-5B4A-B52B-D75956FB8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Triangle 81">
                      <a:extLst>
                        <a:ext uri="{FF2B5EF4-FFF2-40B4-BE49-F238E27FC236}">
                          <a16:creationId xmlns:a16="http://schemas.microsoft.com/office/drawing/2014/main" id="{4C14690A-EAAD-3948-B4DB-A674E7C254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Triangle 82">
                      <a:extLst>
                        <a:ext uri="{FF2B5EF4-FFF2-40B4-BE49-F238E27FC236}">
                          <a16:creationId xmlns:a16="http://schemas.microsoft.com/office/drawing/2014/main" id="{E868B74E-04E3-614B-8B8C-DC9DD000E9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Triangle 83">
                      <a:extLst>
                        <a:ext uri="{FF2B5EF4-FFF2-40B4-BE49-F238E27FC236}">
                          <a16:creationId xmlns:a16="http://schemas.microsoft.com/office/drawing/2014/main" id="{1EB1A00E-DFDB-7B44-B817-2DE5D29AAB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51214FE-4C87-2A4F-94DD-B6E719E6F39B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63F2F35-FC01-EB4B-AA32-0947A4CD10B0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0D39270-DE0D-CD47-84FD-61F48185537D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D854312F-EB56-EE45-B226-C3207E958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DEE8FA3D-4451-0E42-B634-15B2AFF93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26C18ACC-B12B-1342-A056-CA72E6A6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4B42213E-18E9-7B48-84EC-A8DF4393E0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D705C890-81C5-8144-AB7C-58018E2E75C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69" name="Triangle 68">
                      <a:extLst>
                        <a:ext uri="{FF2B5EF4-FFF2-40B4-BE49-F238E27FC236}">
                          <a16:creationId xmlns:a16="http://schemas.microsoft.com/office/drawing/2014/main" id="{81491CBB-EAA3-A94A-8552-BAEC9649B3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Triangle 69">
                      <a:extLst>
                        <a:ext uri="{FF2B5EF4-FFF2-40B4-BE49-F238E27FC236}">
                          <a16:creationId xmlns:a16="http://schemas.microsoft.com/office/drawing/2014/main" id="{1BEA0458-CD23-B944-B701-690FF09D81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Triangle 70">
                      <a:extLst>
                        <a:ext uri="{FF2B5EF4-FFF2-40B4-BE49-F238E27FC236}">
                          <a16:creationId xmlns:a16="http://schemas.microsoft.com/office/drawing/2014/main" id="{CD3C801E-4F84-0548-AF9E-8E3C1E4DD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Triangle 71">
                      <a:extLst>
                        <a:ext uri="{FF2B5EF4-FFF2-40B4-BE49-F238E27FC236}">
                          <a16:creationId xmlns:a16="http://schemas.microsoft.com/office/drawing/2014/main" id="{815410F3-1305-EA48-A06D-04004339D8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45E4144-EBF2-8B44-8392-C0594D6E4373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5943280B-0C71-1F41-88B8-AD8C08350741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AA98EA3A-93EC-004E-9C11-419FD0637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77C3F6AF-0562-654F-8544-6C2D9F9AE4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9CDFAA72-3684-2148-9D64-4D5601F47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9CF518B9-6ECE-5B43-814B-3830F8395F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2507963-B1BD-7847-83F4-EF7C9FBD98A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59" name="Triangle 58">
                      <a:extLst>
                        <a:ext uri="{FF2B5EF4-FFF2-40B4-BE49-F238E27FC236}">
                          <a16:creationId xmlns:a16="http://schemas.microsoft.com/office/drawing/2014/main" id="{367319CE-8217-3142-9930-17B3D8BC8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Triangle 59">
                      <a:extLst>
                        <a:ext uri="{FF2B5EF4-FFF2-40B4-BE49-F238E27FC236}">
                          <a16:creationId xmlns:a16="http://schemas.microsoft.com/office/drawing/2014/main" id="{68996882-6EC9-F147-AB55-1EF3D761A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Triangle 60">
                      <a:extLst>
                        <a:ext uri="{FF2B5EF4-FFF2-40B4-BE49-F238E27FC236}">
                          <a16:creationId xmlns:a16="http://schemas.microsoft.com/office/drawing/2014/main" id="{D5F79FCE-86CD-D84E-94D9-6F3839C22D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Triangle 61">
                      <a:extLst>
                        <a:ext uri="{FF2B5EF4-FFF2-40B4-BE49-F238E27FC236}">
                          <a16:creationId xmlns:a16="http://schemas.microsoft.com/office/drawing/2014/main" id="{0EBE93E3-741E-1D49-86F9-292A6C6414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1E8FE87-759F-D44D-AE72-416A39D615D4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D7EF21E8-FE94-8940-9CE3-18D80E1FB1E0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0F10089D-DBC2-2F4A-A317-3380DB1D2D4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E151F0D5-F3D5-FC46-8E2E-486A7F89838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43" name="Oval 142">
                      <a:extLst>
                        <a:ext uri="{FF2B5EF4-FFF2-40B4-BE49-F238E27FC236}">
                          <a16:creationId xmlns:a16="http://schemas.microsoft.com/office/drawing/2014/main" id="{A367F38A-011B-FD46-9AD8-A2BBD3AAE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4" name="Oval 143">
                      <a:extLst>
                        <a:ext uri="{FF2B5EF4-FFF2-40B4-BE49-F238E27FC236}">
                          <a16:creationId xmlns:a16="http://schemas.microsoft.com/office/drawing/2014/main" id="{4239082E-6660-DC4C-9DF7-A19AF83C8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id="{632AB5E3-EE08-D04D-AA8E-3AA0E0F11F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id="{CF08E76E-61A1-6A49-A64D-25B7DF53B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C2209A25-517E-F541-8E1C-B5E6915B45B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39" name="Triangle 138">
                      <a:extLst>
                        <a:ext uri="{FF2B5EF4-FFF2-40B4-BE49-F238E27FC236}">
                          <a16:creationId xmlns:a16="http://schemas.microsoft.com/office/drawing/2014/main" id="{19425865-FF08-A546-AC46-169111C104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0" name="Triangle 139">
                      <a:extLst>
                        <a:ext uri="{FF2B5EF4-FFF2-40B4-BE49-F238E27FC236}">
                          <a16:creationId xmlns:a16="http://schemas.microsoft.com/office/drawing/2014/main" id="{150D9CA9-A918-8142-8EFD-9B22E6255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Triangle 140">
                      <a:extLst>
                        <a:ext uri="{FF2B5EF4-FFF2-40B4-BE49-F238E27FC236}">
                          <a16:creationId xmlns:a16="http://schemas.microsoft.com/office/drawing/2014/main" id="{B2115BC3-47BF-6B47-9F54-571424D56F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" name="Triangle 141">
                      <a:extLst>
                        <a:ext uri="{FF2B5EF4-FFF2-40B4-BE49-F238E27FC236}">
                          <a16:creationId xmlns:a16="http://schemas.microsoft.com/office/drawing/2014/main" id="{B72D1557-8EB3-DD47-91EF-A448E1389E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65DF1E7B-0D12-A840-898D-1FCE8E43DE8F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D8C9B11D-8309-7E41-9DB6-94FF90E05F19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4773F83B-4765-3F46-A32F-9DF627E6C4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ECA9BF2D-693A-EB45-A73E-E0FB63F621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id="{06449F4C-A94A-B248-B2CE-2F27785ECF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id="{62C4251E-6B56-5246-BD11-03902719C8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C14074F7-68E7-BE49-AC3B-F91083AA02DB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29" name="Triangle 128">
                      <a:extLst>
                        <a:ext uri="{FF2B5EF4-FFF2-40B4-BE49-F238E27FC236}">
                          <a16:creationId xmlns:a16="http://schemas.microsoft.com/office/drawing/2014/main" id="{D5A2BF89-03CC-D04A-959E-8FA5DBF7B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Triangle 129">
                      <a:extLst>
                        <a:ext uri="{FF2B5EF4-FFF2-40B4-BE49-F238E27FC236}">
                          <a16:creationId xmlns:a16="http://schemas.microsoft.com/office/drawing/2014/main" id="{DE66429C-15E5-A94A-9060-3F85B6F41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" name="Triangle 130">
                      <a:extLst>
                        <a:ext uri="{FF2B5EF4-FFF2-40B4-BE49-F238E27FC236}">
                          <a16:creationId xmlns:a16="http://schemas.microsoft.com/office/drawing/2014/main" id="{9EFAF07F-1876-D041-9ACD-9F23CACEDD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" name="Triangle 131">
                      <a:extLst>
                        <a:ext uri="{FF2B5EF4-FFF2-40B4-BE49-F238E27FC236}">
                          <a16:creationId xmlns:a16="http://schemas.microsoft.com/office/drawing/2014/main" id="{06918D61-F8A4-DE46-BE52-6A0C13802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283C84C4-0B67-B248-89E6-D725ABD1A68D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7D41C0D8-66BF-D444-9F73-CF0C45AAEB2A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9223152A-F63B-FF47-9AD9-EF63C027795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id="{B153AFA2-D82F-1746-B4C5-14BCC99407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id="{42C79763-30F7-424F-AA10-1476C512F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id="{805ACB09-1424-164B-A496-21E6A0B80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4" name="Oval 123">
                      <a:extLst>
                        <a:ext uri="{FF2B5EF4-FFF2-40B4-BE49-F238E27FC236}">
                          <a16:creationId xmlns:a16="http://schemas.microsoft.com/office/drawing/2014/main" id="{A1656E17-5E6D-D641-9C80-291402B66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6" name="Group 115">
                    <a:extLst>
                      <a:ext uri="{FF2B5EF4-FFF2-40B4-BE49-F238E27FC236}">
                        <a16:creationId xmlns:a16="http://schemas.microsoft.com/office/drawing/2014/main" id="{0FB78EEA-51F5-E44A-A92F-297F1A3C5B9B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17" name="Triangle 116">
                      <a:extLst>
                        <a:ext uri="{FF2B5EF4-FFF2-40B4-BE49-F238E27FC236}">
                          <a16:creationId xmlns:a16="http://schemas.microsoft.com/office/drawing/2014/main" id="{E9F9C296-9956-F843-85BD-57D69A0FE9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" name="Triangle 117">
                      <a:extLst>
                        <a:ext uri="{FF2B5EF4-FFF2-40B4-BE49-F238E27FC236}">
                          <a16:creationId xmlns:a16="http://schemas.microsoft.com/office/drawing/2014/main" id="{3D3B5BE9-6153-164B-BC28-F4366380F7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Triangle 118">
                      <a:extLst>
                        <a:ext uri="{FF2B5EF4-FFF2-40B4-BE49-F238E27FC236}">
                          <a16:creationId xmlns:a16="http://schemas.microsoft.com/office/drawing/2014/main" id="{BC4C666A-0EDC-C54F-8C7A-2D2D70A5ED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" name="Triangle 119">
                      <a:extLst>
                        <a:ext uri="{FF2B5EF4-FFF2-40B4-BE49-F238E27FC236}">
                          <a16:creationId xmlns:a16="http://schemas.microsoft.com/office/drawing/2014/main" id="{BBC72C77-4A41-E94C-8106-ABB9368F9A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7FA16A0C-C5BA-B24F-BA9C-B0F124DD4EB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B5D0DF5F-02FB-874B-8794-6A9100E30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A6046BC3-0685-0647-B7AC-08ABC121F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9F269061-3846-DC41-8FD9-3F872447C8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652DE761-3FB1-1942-9745-0F4DAAB49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4" name="Oval 113">
                      <a:extLst>
                        <a:ext uri="{FF2B5EF4-FFF2-40B4-BE49-F238E27FC236}">
                          <a16:creationId xmlns:a16="http://schemas.microsoft.com/office/drawing/2014/main" id="{582C41E2-2C52-9F43-8B6C-F420E7A5D4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8E62C07D-FBA4-F644-B676-44B1A0904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07" name="Triangle 106">
                      <a:extLst>
                        <a:ext uri="{FF2B5EF4-FFF2-40B4-BE49-F238E27FC236}">
                          <a16:creationId xmlns:a16="http://schemas.microsoft.com/office/drawing/2014/main" id="{D10A7A2C-FE16-1C46-8527-4762931BA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Triangle 107">
                      <a:extLst>
                        <a:ext uri="{FF2B5EF4-FFF2-40B4-BE49-F238E27FC236}">
                          <a16:creationId xmlns:a16="http://schemas.microsoft.com/office/drawing/2014/main" id="{EB22BA5E-B50E-9848-A349-19AC349F5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Triangle 108">
                      <a:extLst>
                        <a:ext uri="{FF2B5EF4-FFF2-40B4-BE49-F238E27FC236}">
                          <a16:creationId xmlns:a16="http://schemas.microsoft.com/office/drawing/2014/main" id="{AE50CC0E-8B9F-DC40-BC63-E1DA4B8F01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" name="Triangle 109">
                      <a:extLst>
                        <a:ext uri="{FF2B5EF4-FFF2-40B4-BE49-F238E27FC236}">
                          <a16:creationId xmlns:a16="http://schemas.microsoft.com/office/drawing/2014/main" id="{430D8F74-515D-1840-9B98-BE60AA0147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04780E0-20C6-D142-8457-E5E76999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beyond # correctly classified points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8C0234A-28EE-1245-86B6-9779A9EE46C8}"/>
              </a:ext>
            </a:extLst>
          </p:cNvPr>
          <p:cNvGrpSpPr/>
          <p:nvPr/>
        </p:nvGrpSpPr>
        <p:grpSpPr>
          <a:xfrm>
            <a:off x="1714010" y="2562001"/>
            <a:ext cx="656776" cy="1208435"/>
            <a:chOff x="1714010" y="2562001"/>
            <a:chExt cx="656776" cy="120843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8620796-1C98-D545-B6CF-E7ACA7B95BF7}"/>
                </a:ext>
              </a:extLst>
            </p:cNvPr>
            <p:cNvSpPr txBox="1"/>
            <p:nvPr/>
          </p:nvSpPr>
          <p:spPr>
            <a:xfrm>
              <a:off x="1714010" y="2562001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Y=  1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5A12A8E-ACA8-8C42-AC59-8823DE25A5A9}"/>
                </a:ext>
              </a:extLst>
            </p:cNvPr>
            <p:cNvSpPr txBox="1"/>
            <p:nvPr/>
          </p:nvSpPr>
          <p:spPr>
            <a:xfrm>
              <a:off x="1718043" y="340110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Y= -1</a:t>
              </a:r>
            </a:p>
          </p:txBody>
        </p:sp>
      </p:grpSp>
      <p:sp>
        <p:nvSpPr>
          <p:cNvPr id="151" name="Explosion 2 150">
            <a:extLst>
              <a:ext uri="{FF2B5EF4-FFF2-40B4-BE49-F238E27FC236}">
                <a16:creationId xmlns:a16="http://schemas.microsoft.com/office/drawing/2014/main" id="{CB68750D-EA3A-364E-92AD-69D34D9A8F7A}"/>
              </a:ext>
            </a:extLst>
          </p:cNvPr>
          <p:cNvSpPr/>
          <p:nvPr/>
        </p:nvSpPr>
        <p:spPr>
          <a:xfrm>
            <a:off x="7372350" y="2057400"/>
            <a:ext cx="4257675" cy="37147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Points are NOT 2D!</a:t>
            </a:r>
          </a:p>
        </p:txBody>
      </p:sp>
    </p:spTree>
    <p:extLst>
      <p:ext uri="{BB962C8B-B14F-4D97-AF65-F5344CB8AC3E}">
        <p14:creationId xmlns:p14="http://schemas.microsoft.com/office/powerpoint/2010/main" val="219192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7AD070-6572-A145-B41F-0C55FEFDD94C}"/>
              </a:ext>
            </a:extLst>
          </p:cNvPr>
          <p:cNvSpPr/>
          <p:nvPr/>
        </p:nvSpPr>
        <p:spPr>
          <a:xfrm>
            <a:off x="2411730" y="2217420"/>
            <a:ext cx="2068830" cy="194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9D140F2-3369-C446-8C92-CDEBFE9BC0BC}"/>
              </a:ext>
            </a:extLst>
          </p:cNvPr>
          <p:cNvSpPr/>
          <p:nvPr/>
        </p:nvSpPr>
        <p:spPr>
          <a:xfrm>
            <a:off x="4480560" y="2217420"/>
            <a:ext cx="2068830" cy="1943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C8629-FCB9-E749-9319-F90930E56814}"/>
              </a:ext>
            </a:extLst>
          </p:cNvPr>
          <p:cNvSpPr/>
          <p:nvPr/>
        </p:nvSpPr>
        <p:spPr>
          <a:xfrm>
            <a:off x="2400300" y="2217420"/>
            <a:ext cx="4160520" cy="19431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D19FE9-AD14-C34A-AC75-5D476F9097B4}"/>
              </a:ext>
            </a:extLst>
          </p:cNvPr>
          <p:cNvCxnSpPr>
            <a:cxnSpLocks/>
            <a:stCxn id="2" idx="1"/>
            <a:endCxn id="2" idx="3"/>
          </p:cNvCxnSpPr>
          <p:nvPr/>
        </p:nvCxnSpPr>
        <p:spPr>
          <a:xfrm>
            <a:off x="2400300" y="3188970"/>
            <a:ext cx="4160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CDC0EEA5-642B-9046-A4FC-A733686B0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classifier output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B01232-CC78-3743-A67F-CB53F853993A}"/>
              </a:ext>
            </a:extLst>
          </p:cNvPr>
          <p:cNvGrpSpPr/>
          <p:nvPr/>
        </p:nvGrpSpPr>
        <p:grpSpPr>
          <a:xfrm>
            <a:off x="3058279" y="1787801"/>
            <a:ext cx="2827464" cy="384131"/>
            <a:chOff x="3058279" y="1787801"/>
            <a:chExt cx="2827464" cy="3841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962539-4ABD-CF43-BFCC-AE358B3C1D2C}"/>
                </a:ext>
              </a:extLst>
            </p:cNvPr>
            <p:cNvSpPr txBox="1"/>
            <p:nvPr/>
          </p:nvSpPr>
          <p:spPr>
            <a:xfrm>
              <a:off x="3058279" y="1787801"/>
              <a:ext cx="68159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 = 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D2A3AA-0F47-E246-9B90-C81E75BA57A0}"/>
                </a:ext>
              </a:extLst>
            </p:cNvPr>
            <p:cNvSpPr txBox="1"/>
            <p:nvPr/>
          </p:nvSpPr>
          <p:spPr>
            <a:xfrm>
              <a:off x="5133614" y="1802600"/>
              <a:ext cx="752129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 =  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178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9E2CCBEE-8D01-5D46-8A9E-C50B1C29813B}"/>
              </a:ext>
            </a:extLst>
          </p:cNvPr>
          <p:cNvSpPr/>
          <p:nvPr/>
        </p:nvSpPr>
        <p:spPr>
          <a:xfrm>
            <a:off x="2411730" y="2217420"/>
            <a:ext cx="2068830" cy="194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17B10E00-C554-7448-81A0-8C9E3DC25DA6}"/>
              </a:ext>
            </a:extLst>
          </p:cNvPr>
          <p:cNvSpPr/>
          <p:nvPr/>
        </p:nvSpPr>
        <p:spPr>
          <a:xfrm>
            <a:off x="4480560" y="2217420"/>
            <a:ext cx="2068830" cy="1943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C8629-FCB9-E749-9319-F90930E56814}"/>
              </a:ext>
            </a:extLst>
          </p:cNvPr>
          <p:cNvSpPr/>
          <p:nvPr/>
        </p:nvSpPr>
        <p:spPr>
          <a:xfrm>
            <a:off x="2400300" y="2217420"/>
            <a:ext cx="4160520" cy="19431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D19FE9-AD14-C34A-AC75-5D476F9097B4}"/>
              </a:ext>
            </a:extLst>
          </p:cNvPr>
          <p:cNvCxnSpPr>
            <a:cxnSpLocks/>
            <a:stCxn id="2" idx="1"/>
            <a:endCxn id="2" idx="3"/>
          </p:cNvCxnSpPr>
          <p:nvPr/>
        </p:nvCxnSpPr>
        <p:spPr>
          <a:xfrm>
            <a:off x="2400300" y="3188970"/>
            <a:ext cx="41605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37CC95-2A6A-9945-AE65-487F39A6AB55}"/>
              </a:ext>
            </a:extLst>
          </p:cNvPr>
          <p:cNvGrpSpPr/>
          <p:nvPr/>
        </p:nvGrpSpPr>
        <p:grpSpPr>
          <a:xfrm>
            <a:off x="2450643" y="2274227"/>
            <a:ext cx="1260471" cy="1789131"/>
            <a:chOff x="2450643" y="2274227"/>
            <a:chExt cx="1260471" cy="1789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CBB0977-07F9-8149-8543-220D1BF4BB8E}"/>
                </a:ext>
              </a:extLst>
            </p:cNvPr>
            <p:cNvGrpSpPr/>
            <p:nvPr/>
          </p:nvGrpSpPr>
          <p:grpSpPr>
            <a:xfrm>
              <a:off x="2450643" y="2274227"/>
              <a:ext cx="536442" cy="1781511"/>
              <a:chOff x="2450643" y="2274227"/>
              <a:chExt cx="536442" cy="178151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00CF24B-B8C2-FD4D-962F-F6742459D1EF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362411"/>
                <a:chOff x="2450643" y="2281847"/>
                <a:chExt cx="201162" cy="1362411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860D275D-746B-DB48-A2F6-9C0B82BFE2CE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36263" cy="330573"/>
                  <a:chOff x="2466343" y="3313685"/>
                  <a:chExt cx="136263" cy="330573"/>
                </a:xfrm>
              </p:grpSpPr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0EA7ED43-BEBA-6B47-BDCA-22DA8F264CA7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205D0EB4-7054-4145-A122-A1C7F6019C4E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7656C55-C275-194A-A950-1D2DD9E26CF0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6" name="Triangle 5">
                    <a:extLst>
                      <a:ext uri="{FF2B5EF4-FFF2-40B4-BE49-F238E27FC236}">
                        <a16:creationId xmlns:a16="http://schemas.microsoft.com/office/drawing/2014/main" id="{9FE647E2-2220-264C-BCB9-895A5D737B89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" name="Triangle 10">
                    <a:extLst>
                      <a:ext uri="{FF2B5EF4-FFF2-40B4-BE49-F238E27FC236}">
                        <a16:creationId xmlns:a16="http://schemas.microsoft.com/office/drawing/2014/main" id="{22225948-49F6-7647-9A42-E83F77E626ED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" name="Triangle 11">
                    <a:extLst>
                      <a:ext uri="{FF2B5EF4-FFF2-40B4-BE49-F238E27FC236}">
                        <a16:creationId xmlns:a16="http://schemas.microsoft.com/office/drawing/2014/main" id="{F497AB0A-7B66-F24E-BCF8-BA00C2CA313A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" name="Triangle 12">
                    <a:extLst>
                      <a:ext uri="{FF2B5EF4-FFF2-40B4-BE49-F238E27FC236}">
                        <a16:creationId xmlns:a16="http://schemas.microsoft.com/office/drawing/2014/main" id="{7C26AA86-0CB4-7841-883D-6981DA36B243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F1F2825-B333-9846-89EC-44D27668B61E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97F3CB-2693-1C4F-B9B0-5B8C2BC67BC8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038F57E3-EF4A-3F41-8A13-A61F04A707AF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908C047D-CBF2-DB43-B864-26CB258EF897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7123338B-5368-5B43-AA1F-ECC09DCFCA5E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AEB6C67F-7B3A-1949-A10C-A0E99B379BCC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09000CA-C1B1-154B-AC62-05404C4E8188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19" name="Triangle 18">
                    <a:extLst>
                      <a:ext uri="{FF2B5EF4-FFF2-40B4-BE49-F238E27FC236}">
                        <a16:creationId xmlns:a16="http://schemas.microsoft.com/office/drawing/2014/main" id="{C5E06CBA-9DD7-8747-A53B-FB60F25F2D20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Triangle 19">
                    <a:extLst>
                      <a:ext uri="{FF2B5EF4-FFF2-40B4-BE49-F238E27FC236}">
                        <a16:creationId xmlns:a16="http://schemas.microsoft.com/office/drawing/2014/main" id="{62F93417-6159-5B41-AD3B-AFAEEFAD3DFA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Triangle 21">
                    <a:extLst>
                      <a:ext uri="{FF2B5EF4-FFF2-40B4-BE49-F238E27FC236}">
                        <a16:creationId xmlns:a16="http://schemas.microsoft.com/office/drawing/2014/main" id="{B3CD2E31-CE27-0B4F-A004-DA0D6ED90AD0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F6FDFE-8657-3149-AE23-4D3CB8F330BA}"/>
                </a:ext>
              </a:extLst>
            </p:cNvPr>
            <p:cNvGrpSpPr/>
            <p:nvPr/>
          </p:nvGrpSpPr>
          <p:grpSpPr>
            <a:xfrm>
              <a:off x="3174672" y="2274227"/>
              <a:ext cx="536442" cy="1789131"/>
              <a:chOff x="2450643" y="2274227"/>
              <a:chExt cx="536442" cy="178913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4E8A0CC-F1E3-DF4F-BDDE-73D73C49AC13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6BAF7F50-076F-664B-82CC-B7C18B733210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A2E9320A-0FE8-4340-82DC-74833E0C8124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4C4C710-8ED5-FA46-90FA-FCA5309D550A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8DEBDF0B-87A0-3E4F-869A-757E6747EC38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660091E-4DA6-584F-81DC-16D7574522CB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5716BFAE-9F46-EB40-8E88-1A8F1C9B502C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43" name="Triangle 42">
                    <a:extLst>
                      <a:ext uri="{FF2B5EF4-FFF2-40B4-BE49-F238E27FC236}">
                        <a16:creationId xmlns:a16="http://schemas.microsoft.com/office/drawing/2014/main" id="{150DE3A3-4F95-5B49-A06A-F1B7392F0B20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" name="Triangle 44">
                    <a:extLst>
                      <a:ext uri="{FF2B5EF4-FFF2-40B4-BE49-F238E27FC236}">
                        <a16:creationId xmlns:a16="http://schemas.microsoft.com/office/drawing/2014/main" id="{537891C6-FFF3-8441-A834-D37FB0842182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Triangle 45">
                    <a:extLst>
                      <a:ext uri="{FF2B5EF4-FFF2-40B4-BE49-F238E27FC236}">
                        <a16:creationId xmlns:a16="http://schemas.microsoft.com/office/drawing/2014/main" id="{522041EE-CDF6-CD4F-8816-6DA87C6FA48E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636CDFF-94DE-574B-8DDC-5B8FF83CADFE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622D540F-90BA-3A40-9187-8799C86FE334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56D80D68-0B58-6A41-9DB7-374119854A2F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6615EA4-27AA-BA40-BD8E-6B705B9DF059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A05F0572-622B-C849-A17F-ADF119E798F5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DA3A4794-C5DF-3644-BB3A-114726750CFE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F75F66DB-E5D6-1F41-ABCF-A1602DB55310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33" name="Triangle 32">
                    <a:extLst>
                      <a:ext uri="{FF2B5EF4-FFF2-40B4-BE49-F238E27FC236}">
                        <a16:creationId xmlns:a16="http://schemas.microsoft.com/office/drawing/2014/main" id="{CD9FFCEB-41B2-8447-903F-A44C157283BE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Triangle 33">
                    <a:extLst>
                      <a:ext uri="{FF2B5EF4-FFF2-40B4-BE49-F238E27FC236}">
                        <a16:creationId xmlns:a16="http://schemas.microsoft.com/office/drawing/2014/main" id="{43D2A756-3B8D-344C-8599-F55628218611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Triangle 34">
                    <a:extLst>
                      <a:ext uri="{FF2B5EF4-FFF2-40B4-BE49-F238E27FC236}">
                        <a16:creationId xmlns:a16="http://schemas.microsoft.com/office/drawing/2014/main" id="{18963D1C-297D-CA4E-8E2C-36B8800F6CE2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Triangle 35">
                    <a:extLst>
                      <a:ext uri="{FF2B5EF4-FFF2-40B4-BE49-F238E27FC236}">
                        <a16:creationId xmlns:a16="http://schemas.microsoft.com/office/drawing/2014/main" id="{BD0284F0-9F01-2141-92DF-5DFBBD7DFE99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C422AEA-F361-4348-ADF9-6AC00CA1B6AC}"/>
              </a:ext>
            </a:extLst>
          </p:cNvPr>
          <p:cNvGrpSpPr/>
          <p:nvPr/>
        </p:nvGrpSpPr>
        <p:grpSpPr>
          <a:xfrm>
            <a:off x="3871908" y="2274227"/>
            <a:ext cx="201162" cy="1781511"/>
            <a:chOff x="2450643" y="2281847"/>
            <a:chExt cx="201162" cy="1781511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059415A2-3F73-AD4B-88EE-DEB8DC33AB4A}"/>
                </a:ext>
              </a:extLst>
            </p:cNvPr>
            <p:cNvGrpSpPr/>
            <p:nvPr/>
          </p:nvGrpSpPr>
          <p:grpSpPr>
            <a:xfrm>
              <a:off x="2466343" y="3313685"/>
              <a:ext cx="143883" cy="749673"/>
              <a:chOff x="2466343" y="3313685"/>
              <a:chExt cx="143883" cy="749673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8347D01E-1633-F247-A3B4-059F95B431E3}"/>
                  </a:ext>
                </a:extLst>
              </p:cNvPr>
              <p:cNvSpPr/>
              <p:nvPr/>
            </p:nvSpPr>
            <p:spPr>
              <a:xfrm>
                <a:off x="2466343" y="331368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63EE8CD-C7B0-A046-A3D9-C2E3FA5E7110}"/>
                  </a:ext>
                </a:extLst>
              </p:cNvPr>
              <p:cNvSpPr/>
              <p:nvPr/>
            </p:nvSpPr>
            <p:spPr>
              <a:xfrm>
                <a:off x="2481583" y="352323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A2BE1562-6554-0A47-AB61-2355E98CF0D2}"/>
                  </a:ext>
                </a:extLst>
              </p:cNvPr>
              <p:cNvSpPr/>
              <p:nvPr/>
            </p:nvSpPr>
            <p:spPr>
              <a:xfrm>
                <a:off x="2485393" y="373278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08350B7-AD1D-A546-B563-FA3940700A4E}"/>
                  </a:ext>
                </a:extLst>
              </p:cNvPr>
              <p:cNvSpPr/>
              <p:nvPr/>
            </p:nvSpPr>
            <p:spPr>
              <a:xfrm>
                <a:off x="2489203" y="394233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B4591F0-F65A-2B46-B513-83D48AC03201}"/>
                </a:ext>
              </a:extLst>
            </p:cNvPr>
            <p:cNvGrpSpPr/>
            <p:nvPr/>
          </p:nvGrpSpPr>
          <p:grpSpPr>
            <a:xfrm>
              <a:off x="2450643" y="2281847"/>
              <a:ext cx="201162" cy="825863"/>
              <a:chOff x="2450643" y="2281847"/>
              <a:chExt cx="201162" cy="825863"/>
            </a:xfrm>
          </p:grpSpPr>
          <p:sp>
            <p:nvSpPr>
              <p:cNvPr id="91" name="Triangle 90">
                <a:extLst>
                  <a:ext uri="{FF2B5EF4-FFF2-40B4-BE49-F238E27FC236}">
                    <a16:creationId xmlns:a16="http://schemas.microsoft.com/office/drawing/2014/main" id="{4770983C-BB3C-ED49-81AF-518B4D5EB502}"/>
                  </a:ext>
                </a:extLst>
              </p:cNvPr>
              <p:cNvSpPr/>
              <p:nvPr/>
            </p:nvSpPr>
            <p:spPr>
              <a:xfrm>
                <a:off x="2450643" y="228184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Triangle 91">
                <a:extLst>
                  <a:ext uri="{FF2B5EF4-FFF2-40B4-BE49-F238E27FC236}">
                    <a16:creationId xmlns:a16="http://schemas.microsoft.com/office/drawing/2014/main" id="{42B118BD-08AA-264B-9880-F1E2F9E430A0}"/>
                  </a:ext>
                </a:extLst>
              </p:cNvPr>
              <p:cNvSpPr/>
              <p:nvPr/>
            </p:nvSpPr>
            <p:spPr>
              <a:xfrm>
                <a:off x="2454453" y="25371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Triangle 93">
                <a:extLst>
                  <a:ext uri="{FF2B5EF4-FFF2-40B4-BE49-F238E27FC236}">
                    <a16:creationId xmlns:a16="http://schemas.microsoft.com/office/drawing/2014/main" id="{616F743F-D71A-1A43-99E8-87FB52B20093}"/>
                  </a:ext>
                </a:extLst>
              </p:cNvPr>
              <p:cNvSpPr/>
              <p:nvPr/>
            </p:nvSpPr>
            <p:spPr>
              <a:xfrm>
                <a:off x="2484933" y="296764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D2F028A-DA20-6440-B574-ACBBE109073F}"/>
              </a:ext>
            </a:extLst>
          </p:cNvPr>
          <p:cNvGrpSpPr/>
          <p:nvPr/>
        </p:nvGrpSpPr>
        <p:grpSpPr>
          <a:xfrm>
            <a:off x="4207188" y="2266607"/>
            <a:ext cx="174492" cy="1781511"/>
            <a:chOff x="2450643" y="2281847"/>
            <a:chExt cx="174492" cy="1781511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F60498-5A3D-B740-8F11-010BDAB0C2A4}"/>
                </a:ext>
              </a:extLst>
            </p:cNvPr>
            <p:cNvGrpSpPr/>
            <p:nvPr/>
          </p:nvGrpSpPr>
          <p:grpSpPr>
            <a:xfrm>
              <a:off x="2481583" y="3523235"/>
              <a:ext cx="128643" cy="540123"/>
              <a:chOff x="2481583" y="3523235"/>
              <a:chExt cx="128643" cy="540123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950A6F8-3037-594A-8428-62CEFD094B11}"/>
                  </a:ext>
                </a:extLst>
              </p:cNvPr>
              <p:cNvSpPr/>
              <p:nvPr/>
            </p:nvSpPr>
            <p:spPr>
              <a:xfrm>
                <a:off x="2481583" y="352323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70C26E6-F495-C04C-AA6A-59C9FF64935D}"/>
                  </a:ext>
                </a:extLst>
              </p:cNvPr>
              <p:cNvSpPr/>
              <p:nvPr/>
            </p:nvSpPr>
            <p:spPr>
              <a:xfrm>
                <a:off x="2485393" y="373278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DFBAADC-2460-F041-863B-C1994FF781F3}"/>
                  </a:ext>
                </a:extLst>
              </p:cNvPr>
              <p:cNvSpPr/>
              <p:nvPr/>
            </p:nvSpPr>
            <p:spPr>
              <a:xfrm>
                <a:off x="2489203" y="394233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B89269E-CF05-5A42-B430-D4970284E7B9}"/>
                </a:ext>
              </a:extLst>
            </p:cNvPr>
            <p:cNvGrpSpPr/>
            <p:nvPr/>
          </p:nvGrpSpPr>
          <p:grpSpPr>
            <a:xfrm>
              <a:off x="2450643" y="2281847"/>
              <a:ext cx="174492" cy="604883"/>
              <a:chOff x="2450643" y="2281847"/>
              <a:chExt cx="174492" cy="604883"/>
            </a:xfrm>
          </p:grpSpPr>
          <p:sp>
            <p:nvSpPr>
              <p:cNvPr id="81" name="Triangle 80">
                <a:extLst>
                  <a:ext uri="{FF2B5EF4-FFF2-40B4-BE49-F238E27FC236}">
                    <a16:creationId xmlns:a16="http://schemas.microsoft.com/office/drawing/2014/main" id="{13364266-378A-5B4A-B52B-D75956FB8EFD}"/>
                  </a:ext>
                </a:extLst>
              </p:cNvPr>
              <p:cNvSpPr/>
              <p:nvPr/>
            </p:nvSpPr>
            <p:spPr>
              <a:xfrm>
                <a:off x="2450643" y="228184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4C14690A-EAAD-3948-B4DB-A674E7C25469}"/>
                  </a:ext>
                </a:extLst>
              </p:cNvPr>
              <p:cNvSpPr/>
              <p:nvPr/>
            </p:nvSpPr>
            <p:spPr>
              <a:xfrm>
                <a:off x="2454453" y="25371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Triangle 82">
                <a:extLst>
                  <a:ext uri="{FF2B5EF4-FFF2-40B4-BE49-F238E27FC236}">
                    <a16:creationId xmlns:a16="http://schemas.microsoft.com/office/drawing/2014/main" id="{E868B74E-04E3-614B-8B8C-DC9DD000E974}"/>
                  </a:ext>
                </a:extLst>
              </p:cNvPr>
              <p:cNvSpPr/>
              <p:nvPr/>
            </p:nvSpPr>
            <p:spPr>
              <a:xfrm>
                <a:off x="2458263" y="274666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51214FE-4C87-2A4F-94DD-B6E719E6F39B}"/>
              </a:ext>
            </a:extLst>
          </p:cNvPr>
          <p:cNvGrpSpPr/>
          <p:nvPr/>
        </p:nvGrpSpPr>
        <p:grpSpPr>
          <a:xfrm>
            <a:off x="4595937" y="2266607"/>
            <a:ext cx="536442" cy="1789131"/>
            <a:chOff x="2450643" y="2274227"/>
            <a:chExt cx="536442" cy="178913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63F2F35-FC01-EB4B-AA32-0947A4CD10B0}"/>
                </a:ext>
              </a:extLst>
            </p:cNvPr>
            <p:cNvGrpSpPr/>
            <p:nvPr/>
          </p:nvGrpSpPr>
          <p:grpSpPr>
            <a:xfrm>
              <a:off x="2450643" y="2281847"/>
              <a:ext cx="201162" cy="1781511"/>
              <a:chOff x="2450643" y="2281847"/>
              <a:chExt cx="201162" cy="1781511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40D39270-DE0D-CD47-84FD-61F48185537D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D854312F-EB56-EE45-B226-C3207E958B9D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EE8FA3D-4451-0E42-B634-15B2AFF939E1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6C18ACC-B12B-1342-A056-CA72E6A66411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4B42213E-18E9-7B48-84EC-A8DF4393E0FB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705C890-81C5-8144-AB7C-58018E2E75C1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69" name="Triangle 68">
                  <a:extLst>
                    <a:ext uri="{FF2B5EF4-FFF2-40B4-BE49-F238E27FC236}">
                      <a16:creationId xmlns:a16="http://schemas.microsoft.com/office/drawing/2014/main" id="{81491CBB-EAA3-A94A-8552-BAEC9649B347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Triangle 69">
                  <a:extLst>
                    <a:ext uri="{FF2B5EF4-FFF2-40B4-BE49-F238E27FC236}">
                      <a16:creationId xmlns:a16="http://schemas.microsoft.com/office/drawing/2014/main" id="{1BEA0458-CD23-B944-B701-690FF09D81B0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Triangle 71">
                  <a:extLst>
                    <a:ext uri="{FF2B5EF4-FFF2-40B4-BE49-F238E27FC236}">
                      <a16:creationId xmlns:a16="http://schemas.microsoft.com/office/drawing/2014/main" id="{815410F3-1305-EA48-A06D-04004339D8FF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45E4144-EBF2-8B44-8392-C0594D6E4373}"/>
                </a:ext>
              </a:extLst>
            </p:cNvPr>
            <p:cNvGrpSpPr/>
            <p:nvPr/>
          </p:nvGrpSpPr>
          <p:grpSpPr>
            <a:xfrm>
              <a:off x="2785923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943280B-0C71-1F41-88B8-AD8C08350741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77C3F6AF-0562-654F-8544-6C2D9F9AE49A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CDFAA72-3684-2148-9D64-4D5601F47C4D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9CF518B9-6ECE-5B43-814B-3830F8395F39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92507963-B1BD-7847-83F4-EF7C9FBD98A0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59" name="Triangle 58">
                  <a:extLst>
                    <a:ext uri="{FF2B5EF4-FFF2-40B4-BE49-F238E27FC236}">
                      <a16:creationId xmlns:a16="http://schemas.microsoft.com/office/drawing/2014/main" id="{367319CE-8217-3142-9930-17B3D8BC83C2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Triangle 59">
                  <a:extLst>
                    <a:ext uri="{FF2B5EF4-FFF2-40B4-BE49-F238E27FC236}">
                      <a16:creationId xmlns:a16="http://schemas.microsoft.com/office/drawing/2014/main" id="{68996882-6EC9-F147-AB55-1EF3D761A6B7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Triangle 60">
                  <a:extLst>
                    <a:ext uri="{FF2B5EF4-FFF2-40B4-BE49-F238E27FC236}">
                      <a16:creationId xmlns:a16="http://schemas.microsoft.com/office/drawing/2014/main" id="{D5F79FCE-86CD-D84E-94D9-6F3839C22DEF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0EBE93E3-741E-1D49-86F9-292A6C641405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1E8FE87-759F-D44D-AE72-416A39D615D4}"/>
              </a:ext>
            </a:extLst>
          </p:cNvPr>
          <p:cNvGrpSpPr/>
          <p:nvPr/>
        </p:nvGrpSpPr>
        <p:grpSpPr>
          <a:xfrm>
            <a:off x="5213662" y="2258987"/>
            <a:ext cx="1260471" cy="1789131"/>
            <a:chOff x="2450643" y="2274227"/>
            <a:chExt cx="1260471" cy="1789131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7EF21E8-FE94-8940-9CE3-18D80E1FB1E0}"/>
                </a:ext>
              </a:extLst>
            </p:cNvPr>
            <p:cNvGrpSpPr/>
            <p:nvPr/>
          </p:nvGrpSpPr>
          <p:grpSpPr>
            <a:xfrm>
              <a:off x="2450643" y="2274227"/>
              <a:ext cx="536442" cy="1789131"/>
              <a:chOff x="2450643" y="2274227"/>
              <a:chExt cx="536442" cy="1789131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0F10089D-DBC2-2F4A-A317-3380DB1D2D4F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E151F0D5-F3D5-FC46-8E2E-486A7F898382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A367F38A-011B-FD46-9AD8-A2BBD3AAE4B0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4239082E-6660-DC4C-9DF7-A19AF83C83D2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CF08E76E-61A1-6A49-A64D-25B7DF53B6A0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C2209A25-517E-F541-8E1C-B5E6915B45B8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139" name="Triangle 138">
                    <a:extLst>
                      <a:ext uri="{FF2B5EF4-FFF2-40B4-BE49-F238E27FC236}">
                        <a16:creationId xmlns:a16="http://schemas.microsoft.com/office/drawing/2014/main" id="{19425865-FF08-A546-AC46-169111C104CA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Triangle 139">
                    <a:extLst>
                      <a:ext uri="{FF2B5EF4-FFF2-40B4-BE49-F238E27FC236}">
                        <a16:creationId xmlns:a16="http://schemas.microsoft.com/office/drawing/2014/main" id="{150D9CA9-A918-8142-8EFD-9B22E6255A71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" name="Triangle 140">
                    <a:extLst>
                      <a:ext uri="{FF2B5EF4-FFF2-40B4-BE49-F238E27FC236}">
                        <a16:creationId xmlns:a16="http://schemas.microsoft.com/office/drawing/2014/main" id="{B2115BC3-47BF-6B47-9F54-571424D56FF4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Triangle 141">
                    <a:extLst>
                      <a:ext uri="{FF2B5EF4-FFF2-40B4-BE49-F238E27FC236}">
                        <a16:creationId xmlns:a16="http://schemas.microsoft.com/office/drawing/2014/main" id="{B72D1557-8EB3-DD47-91EF-A448E1389EC7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65DF1E7B-0D12-A840-898D-1FCE8E43DE8F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D8C9B11D-8309-7E41-9DB6-94FF90E05F19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4773F83B-4765-3F46-A32F-9DF627E6C43F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ECA9BF2D-693A-EB45-A73E-E0FB63F6217B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06449F4C-A94A-B248-B2CE-2F27785ECF44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62C4251E-6B56-5246-BD11-03902719C8AF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C14074F7-68E7-BE49-AC3B-F91083AA02D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129" name="Triangle 128">
                    <a:extLst>
                      <a:ext uri="{FF2B5EF4-FFF2-40B4-BE49-F238E27FC236}">
                        <a16:creationId xmlns:a16="http://schemas.microsoft.com/office/drawing/2014/main" id="{D5A2BF89-03CC-D04A-959E-8FA5DBF7B844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Triangle 129">
                    <a:extLst>
                      <a:ext uri="{FF2B5EF4-FFF2-40B4-BE49-F238E27FC236}">
                        <a16:creationId xmlns:a16="http://schemas.microsoft.com/office/drawing/2014/main" id="{DE66429C-15E5-A94A-9060-3F85B6F41EB3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" name="Triangle 130">
                    <a:extLst>
                      <a:ext uri="{FF2B5EF4-FFF2-40B4-BE49-F238E27FC236}">
                        <a16:creationId xmlns:a16="http://schemas.microsoft.com/office/drawing/2014/main" id="{9EFAF07F-1876-D041-9ACD-9F23CACEDD26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" name="Triangle 131">
                    <a:extLst>
                      <a:ext uri="{FF2B5EF4-FFF2-40B4-BE49-F238E27FC236}">
                        <a16:creationId xmlns:a16="http://schemas.microsoft.com/office/drawing/2014/main" id="{06918D61-F8A4-DE46-BE52-6A0C1380229F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83C84C4-0B67-B248-89E6-D725ABD1A68D}"/>
                </a:ext>
              </a:extLst>
            </p:cNvPr>
            <p:cNvGrpSpPr/>
            <p:nvPr/>
          </p:nvGrpSpPr>
          <p:grpSpPr>
            <a:xfrm>
              <a:off x="3174672" y="2274227"/>
              <a:ext cx="536442" cy="1789131"/>
              <a:chOff x="2450643" y="2274227"/>
              <a:chExt cx="536442" cy="1789131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D41C0D8-66BF-D444-9F73-CF0C45AAEB2A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0682" cy="1781511"/>
                <a:chOff x="2450643" y="2281847"/>
                <a:chExt cx="170682" cy="1781511"/>
              </a:xfrm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9223152A-F63B-FF47-9AD9-EF63C0277954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B153AFA2-D82F-1746-B4C5-14BCC99407AD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805ACB09-1424-164B-A496-21E6A0B80FA2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A1656E17-5E6D-D641-9C80-291402B66DB7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0FB78EEA-51F5-E44A-A92F-297F1A3C5B9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395333"/>
                  <a:chOff x="2450643" y="2281847"/>
                  <a:chExt cx="170682" cy="395333"/>
                </a:xfrm>
              </p:grpSpPr>
              <p:sp>
                <p:nvSpPr>
                  <p:cNvPr id="117" name="Triangle 116">
                    <a:extLst>
                      <a:ext uri="{FF2B5EF4-FFF2-40B4-BE49-F238E27FC236}">
                        <a16:creationId xmlns:a16="http://schemas.microsoft.com/office/drawing/2014/main" id="{E9F9C296-9956-F843-85BD-57D69A0FE90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" name="Triangle 117">
                    <a:extLst>
                      <a:ext uri="{FF2B5EF4-FFF2-40B4-BE49-F238E27FC236}">
                        <a16:creationId xmlns:a16="http://schemas.microsoft.com/office/drawing/2014/main" id="{3D3B5BE9-6153-164B-BC28-F4366380F7DD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7FA16A0C-C5BA-B24F-BA9C-B0F124DD4EB8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571961"/>
                <a:chOff x="2450643" y="2281847"/>
                <a:chExt cx="201162" cy="1571961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B5D0DF5F-02FB-874B-8794-6A9100E30C38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0073" cy="540123"/>
                  <a:chOff x="2466343" y="3313685"/>
                  <a:chExt cx="140073" cy="540123"/>
                </a:xfrm>
              </p:grpSpPr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A6046BC3-0685-0647-B7AC-08ABC121F345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9F269061-3846-DC41-8FD9-3F872447C8C4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652DE761-3FB1-1942-9745-0F4DAAB49888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8E62C07D-FBA4-F644-B676-44B1A090462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107" name="Triangle 106">
                    <a:extLst>
                      <a:ext uri="{FF2B5EF4-FFF2-40B4-BE49-F238E27FC236}">
                        <a16:creationId xmlns:a16="http://schemas.microsoft.com/office/drawing/2014/main" id="{D10A7A2C-FE16-1C46-8527-4762931BA0F7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Triangle 107">
                    <a:extLst>
                      <a:ext uri="{FF2B5EF4-FFF2-40B4-BE49-F238E27FC236}">
                        <a16:creationId xmlns:a16="http://schemas.microsoft.com/office/drawing/2014/main" id="{EB22BA5E-B50E-9848-A349-19AC349F5D08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Triangle 108">
                    <a:extLst>
                      <a:ext uri="{FF2B5EF4-FFF2-40B4-BE49-F238E27FC236}">
                        <a16:creationId xmlns:a16="http://schemas.microsoft.com/office/drawing/2014/main" id="{AE50CC0E-8B9F-DC40-BC63-E1DA4B8F0177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Triangle 109">
                    <a:extLst>
                      <a:ext uri="{FF2B5EF4-FFF2-40B4-BE49-F238E27FC236}">
                        <a16:creationId xmlns:a16="http://schemas.microsoft.com/office/drawing/2014/main" id="{430D8F74-515D-1840-9B98-BE60AA01476F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1D236EF-BF1A-6946-BCB6-281849811590}"/>
              </a:ext>
            </a:extLst>
          </p:cNvPr>
          <p:cNvGrpSpPr/>
          <p:nvPr/>
        </p:nvGrpSpPr>
        <p:grpSpPr>
          <a:xfrm>
            <a:off x="1714010" y="1787801"/>
            <a:ext cx="4171733" cy="1982635"/>
            <a:chOff x="1714010" y="1787801"/>
            <a:chExt cx="4171733" cy="1982635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9F0A889-7FFE-9541-B79F-7B3A9D073E5A}"/>
                </a:ext>
              </a:extLst>
            </p:cNvPr>
            <p:cNvSpPr txBox="1"/>
            <p:nvPr/>
          </p:nvSpPr>
          <p:spPr>
            <a:xfrm>
              <a:off x="1714010" y="2562001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Y=  1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05DEFEC-F7B6-FB47-8B27-1962A8EFFB8D}"/>
                </a:ext>
              </a:extLst>
            </p:cNvPr>
            <p:cNvSpPr txBox="1"/>
            <p:nvPr/>
          </p:nvSpPr>
          <p:spPr>
            <a:xfrm>
              <a:off x="1718043" y="340110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Y= -1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04CC53D-F45C-9449-B86C-90C2A865DDDD}"/>
                </a:ext>
              </a:extLst>
            </p:cNvPr>
            <p:cNvSpPr txBox="1"/>
            <p:nvPr/>
          </p:nvSpPr>
          <p:spPr>
            <a:xfrm>
              <a:off x="3058279" y="1787801"/>
              <a:ext cx="68159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 =  1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49B7CDC-CF6F-8946-8F5E-B8FB77D7C06C}"/>
                </a:ext>
              </a:extLst>
            </p:cNvPr>
            <p:cNvSpPr txBox="1"/>
            <p:nvPr/>
          </p:nvSpPr>
          <p:spPr>
            <a:xfrm>
              <a:off x="5133614" y="1802600"/>
              <a:ext cx="752129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 =  -1</a:t>
              </a:r>
            </a:p>
          </p:txBody>
        </p:sp>
      </p:grpSp>
      <p:sp>
        <p:nvSpPr>
          <p:cNvPr id="318" name="Triangle 317">
            <a:extLst>
              <a:ext uri="{FF2B5EF4-FFF2-40B4-BE49-F238E27FC236}">
                <a16:creationId xmlns:a16="http://schemas.microsoft.com/office/drawing/2014/main" id="{0BF0B0C6-8D24-7C43-8061-736541127078}"/>
              </a:ext>
            </a:extLst>
          </p:cNvPr>
          <p:cNvSpPr/>
          <p:nvPr/>
        </p:nvSpPr>
        <p:spPr>
          <a:xfrm>
            <a:off x="4218772" y="2964009"/>
            <a:ext cx="166872" cy="14006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9" name="Oval 318">
            <a:extLst>
              <a:ext uri="{FF2B5EF4-FFF2-40B4-BE49-F238E27FC236}">
                <a16:creationId xmlns:a16="http://schemas.microsoft.com/office/drawing/2014/main" id="{D721B55A-C402-E340-A38E-595C7D313218}"/>
              </a:ext>
            </a:extLst>
          </p:cNvPr>
          <p:cNvSpPr/>
          <p:nvPr/>
        </p:nvSpPr>
        <p:spPr>
          <a:xfrm>
            <a:off x="6300101" y="3919475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BF51003-3294-2344-8250-397C379B1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“Confusion matrix”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6CF11-9573-FF41-B68A-53933F2F9EFB}"/>
              </a:ext>
            </a:extLst>
          </p:cNvPr>
          <p:cNvSpPr txBox="1"/>
          <p:nvPr/>
        </p:nvSpPr>
        <p:spPr>
          <a:xfrm>
            <a:off x="3062362" y="242967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21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9CFEF99-8167-7C4F-861A-9E3FDEB1BEDE}"/>
              </a:ext>
            </a:extLst>
          </p:cNvPr>
          <p:cNvSpPr txBox="1"/>
          <p:nvPr/>
        </p:nvSpPr>
        <p:spPr>
          <a:xfrm>
            <a:off x="4506345" y="263980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CAB069E-F30A-5649-B145-D1F6BC167CFB}"/>
              </a:ext>
            </a:extLst>
          </p:cNvPr>
          <p:cNvSpPr txBox="1"/>
          <p:nvPr/>
        </p:nvSpPr>
        <p:spPr>
          <a:xfrm>
            <a:off x="4072581" y="318967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33B0DA8-821D-BF4B-9E17-5EC7212E64B0}"/>
              </a:ext>
            </a:extLst>
          </p:cNvPr>
          <p:cNvSpPr txBox="1"/>
          <p:nvPr/>
        </p:nvSpPr>
        <p:spPr>
          <a:xfrm>
            <a:off x="4818125" y="319523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62762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5" grpId="0"/>
      <p:bldP spid="154" grpId="0"/>
      <p:bldP spid="1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Box 182">
            <a:extLst>
              <a:ext uri="{FF2B5EF4-FFF2-40B4-BE49-F238E27FC236}">
                <a16:creationId xmlns:a16="http://schemas.microsoft.com/office/drawing/2014/main" id="{5CCD1C98-C3A4-AF47-B796-A4A226D5B693}"/>
              </a:ext>
            </a:extLst>
          </p:cNvPr>
          <p:cNvSpPr txBox="1"/>
          <p:nvPr/>
        </p:nvSpPr>
        <p:spPr>
          <a:xfrm>
            <a:off x="7296391" y="2677575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TPR  =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69CD5C2-6BB6-054B-A99F-6AB77B3F858C}"/>
              </a:ext>
            </a:extLst>
          </p:cNvPr>
          <p:cNvGrpSpPr/>
          <p:nvPr/>
        </p:nvGrpSpPr>
        <p:grpSpPr>
          <a:xfrm>
            <a:off x="8966834" y="2068882"/>
            <a:ext cx="754380" cy="754380"/>
            <a:chOff x="8966834" y="1573187"/>
            <a:chExt cx="754380" cy="754380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087FF91-2651-4A44-A3F3-95BA14191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6834" y="1573187"/>
              <a:ext cx="754380" cy="7543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260B8D2-97F7-C841-8385-A408B464E883}"/>
                </a:ext>
              </a:extLst>
            </p:cNvPr>
            <p:cNvGrpSpPr/>
            <p:nvPr/>
          </p:nvGrpSpPr>
          <p:grpSpPr>
            <a:xfrm>
              <a:off x="9016042" y="1645577"/>
              <a:ext cx="197352" cy="536303"/>
              <a:chOff x="9016042" y="1645577"/>
              <a:chExt cx="197352" cy="536303"/>
            </a:xfrm>
          </p:grpSpPr>
          <p:sp>
            <p:nvSpPr>
              <p:cNvPr id="178" name="Triangle 177">
                <a:extLst>
                  <a:ext uri="{FF2B5EF4-FFF2-40B4-BE49-F238E27FC236}">
                    <a16:creationId xmlns:a16="http://schemas.microsoft.com/office/drawing/2014/main" id="{91AD2CBA-A476-134F-9C99-7C8AE6C7A3D4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Triangle 178">
                <a:extLst>
                  <a:ext uri="{FF2B5EF4-FFF2-40B4-BE49-F238E27FC236}">
                    <a16:creationId xmlns:a16="http://schemas.microsoft.com/office/drawing/2014/main" id="{1442376D-FFB6-C340-96B7-5B09D0EB21FE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Triangle 179">
                <a:extLst>
                  <a:ext uri="{FF2B5EF4-FFF2-40B4-BE49-F238E27FC236}">
                    <a16:creationId xmlns:a16="http://schemas.microsoft.com/office/drawing/2014/main" id="{3A27CA2E-7343-1447-9686-6F6021E273C9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C2EA0AE-3254-644B-94CA-BAC04A829258}"/>
                </a:ext>
              </a:extLst>
            </p:cNvPr>
            <p:cNvGrpSpPr/>
            <p:nvPr/>
          </p:nvGrpSpPr>
          <p:grpSpPr>
            <a:xfrm>
              <a:off x="9249950" y="1645577"/>
              <a:ext cx="197352" cy="536303"/>
              <a:chOff x="9016042" y="1645577"/>
              <a:chExt cx="197352" cy="536303"/>
            </a:xfrm>
          </p:grpSpPr>
          <p:sp>
            <p:nvSpPr>
              <p:cNvPr id="175" name="Triangle 174">
                <a:extLst>
                  <a:ext uri="{FF2B5EF4-FFF2-40B4-BE49-F238E27FC236}">
                    <a16:creationId xmlns:a16="http://schemas.microsoft.com/office/drawing/2014/main" id="{7C680C76-B0CE-2949-9720-418F78000896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Triangle 175">
                <a:extLst>
                  <a:ext uri="{FF2B5EF4-FFF2-40B4-BE49-F238E27FC236}">
                    <a16:creationId xmlns:a16="http://schemas.microsoft.com/office/drawing/2014/main" id="{9C03BD36-18E2-A843-BD43-A671C11D2FC1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Triangle 176">
                <a:extLst>
                  <a:ext uri="{FF2B5EF4-FFF2-40B4-BE49-F238E27FC236}">
                    <a16:creationId xmlns:a16="http://schemas.microsoft.com/office/drawing/2014/main" id="{2506DDF4-5C80-384B-B2CA-D2FF49F4FD21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56764A01-A3BC-C947-8971-01BDC3616BF1}"/>
                </a:ext>
              </a:extLst>
            </p:cNvPr>
            <p:cNvGrpSpPr/>
            <p:nvPr/>
          </p:nvGrpSpPr>
          <p:grpSpPr>
            <a:xfrm>
              <a:off x="9483858" y="1658146"/>
              <a:ext cx="197352" cy="536303"/>
              <a:chOff x="9016042" y="1645577"/>
              <a:chExt cx="197352" cy="536303"/>
            </a:xfrm>
          </p:grpSpPr>
          <p:sp>
            <p:nvSpPr>
              <p:cNvPr id="172" name="Triangle 171">
                <a:extLst>
                  <a:ext uri="{FF2B5EF4-FFF2-40B4-BE49-F238E27FC236}">
                    <a16:creationId xmlns:a16="http://schemas.microsoft.com/office/drawing/2014/main" id="{1543745C-981E-2B4F-A4A0-47B6E72AEC38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Triangle 172">
                <a:extLst>
                  <a:ext uri="{FF2B5EF4-FFF2-40B4-BE49-F238E27FC236}">
                    <a16:creationId xmlns:a16="http://schemas.microsoft.com/office/drawing/2014/main" id="{B29A3D39-E9DE-994B-93DC-5C047B778741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Triangle 173">
                <a:extLst>
                  <a:ext uri="{FF2B5EF4-FFF2-40B4-BE49-F238E27FC236}">
                    <a16:creationId xmlns:a16="http://schemas.microsoft.com/office/drawing/2014/main" id="{20D5E6B8-8117-2245-A7F1-191473C9CBEA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80478C25-875A-544E-8474-1CE1622DDDE7}"/>
              </a:ext>
            </a:extLst>
          </p:cNvPr>
          <p:cNvCxnSpPr/>
          <p:nvPr/>
        </p:nvCxnSpPr>
        <p:spPr>
          <a:xfrm>
            <a:off x="8572500" y="2971807"/>
            <a:ext cx="155733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CDA3D849-0E50-654B-B988-0A3962AA82E5}"/>
              </a:ext>
            </a:extLst>
          </p:cNvPr>
          <p:cNvGrpSpPr/>
          <p:nvPr/>
        </p:nvGrpSpPr>
        <p:grpSpPr>
          <a:xfrm>
            <a:off x="8694415" y="3144819"/>
            <a:ext cx="1308335" cy="754380"/>
            <a:chOff x="8694415" y="1573187"/>
            <a:chExt cx="1308335" cy="754380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426D37A-3409-2B4B-AF8C-E322B35283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94415" y="1573187"/>
              <a:ext cx="1308335" cy="75438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2D34CB48-0028-2646-8EB3-883A0064CE0C}"/>
                </a:ext>
              </a:extLst>
            </p:cNvPr>
            <p:cNvGrpSpPr/>
            <p:nvPr/>
          </p:nvGrpSpPr>
          <p:grpSpPr>
            <a:xfrm>
              <a:off x="9016042" y="1645577"/>
              <a:ext cx="197352" cy="536303"/>
              <a:chOff x="9016042" y="1645577"/>
              <a:chExt cx="197352" cy="536303"/>
            </a:xfrm>
          </p:grpSpPr>
          <p:sp>
            <p:nvSpPr>
              <p:cNvPr id="154" name="Triangle 153">
                <a:extLst>
                  <a:ext uri="{FF2B5EF4-FFF2-40B4-BE49-F238E27FC236}">
                    <a16:creationId xmlns:a16="http://schemas.microsoft.com/office/drawing/2014/main" id="{FE36FAE5-55B2-4A46-B7FF-88E0AEE417DF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riangle 154">
                <a:extLst>
                  <a:ext uri="{FF2B5EF4-FFF2-40B4-BE49-F238E27FC236}">
                    <a16:creationId xmlns:a16="http://schemas.microsoft.com/office/drawing/2014/main" id="{92A788CA-F63B-2144-8DE0-83679A0B8864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riangle 155">
                <a:extLst>
                  <a:ext uri="{FF2B5EF4-FFF2-40B4-BE49-F238E27FC236}">
                    <a16:creationId xmlns:a16="http://schemas.microsoft.com/office/drawing/2014/main" id="{B664BB5C-8E00-C143-84FE-7AB59EE6B75D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164E7243-238A-9F4B-A5BC-A4B23A5C99D8}"/>
                </a:ext>
              </a:extLst>
            </p:cNvPr>
            <p:cNvGrpSpPr/>
            <p:nvPr/>
          </p:nvGrpSpPr>
          <p:grpSpPr>
            <a:xfrm>
              <a:off x="9249950" y="1645577"/>
              <a:ext cx="197352" cy="536303"/>
              <a:chOff x="9016042" y="1645577"/>
              <a:chExt cx="197352" cy="536303"/>
            </a:xfrm>
          </p:grpSpPr>
          <p:sp>
            <p:nvSpPr>
              <p:cNvPr id="159" name="Triangle 158">
                <a:extLst>
                  <a:ext uri="{FF2B5EF4-FFF2-40B4-BE49-F238E27FC236}">
                    <a16:creationId xmlns:a16="http://schemas.microsoft.com/office/drawing/2014/main" id="{8517355A-3A5D-0F45-8B63-0442AEDDEBA9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Triangle 159">
                <a:extLst>
                  <a:ext uri="{FF2B5EF4-FFF2-40B4-BE49-F238E27FC236}">
                    <a16:creationId xmlns:a16="http://schemas.microsoft.com/office/drawing/2014/main" id="{1F86EC5D-B5CA-344D-A0CE-0D542551A066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Triangle 160">
                <a:extLst>
                  <a:ext uri="{FF2B5EF4-FFF2-40B4-BE49-F238E27FC236}">
                    <a16:creationId xmlns:a16="http://schemas.microsoft.com/office/drawing/2014/main" id="{4D11C662-544D-0E45-872A-B63EC47647EE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1F33E338-63D7-8147-9E93-906D73F66191}"/>
                </a:ext>
              </a:extLst>
            </p:cNvPr>
            <p:cNvGrpSpPr/>
            <p:nvPr/>
          </p:nvGrpSpPr>
          <p:grpSpPr>
            <a:xfrm>
              <a:off x="9483858" y="1658146"/>
              <a:ext cx="197352" cy="536303"/>
              <a:chOff x="9016042" y="1645577"/>
              <a:chExt cx="197352" cy="536303"/>
            </a:xfrm>
          </p:grpSpPr>
          <p:sp>
            <p:nvSpPr>
              <p:cNvPr id="163" name="Triangle 162">
                <a:extLst>
                  <a:ext uri="{FF2B5EF4-FFF2-40B4-BE49-F238E27FC236}">
                    <a16:creationId xmlns:a16="http://schemas.microsoft.com/office/drawing/2014/main" id="{DC8528DF-CDD9-164C-A636-EE6C88DBD10D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Triangle 163">
                <a:extLst>
                  <a:ext uri="{FF2B5EF4-FFF2-40B4-BE49-F238E27FC236}">
                    <a16:creationId xmlns:a16="http://schemas.microsoft.com/office/drawing/2014/main" id="{FFA1F89F-647F-024F-BE62-A451101EE3FB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riangle 164">
                <a:extLst>
                  <a:ext uri="{FF2B5EF4-FFF2-40B4-BE49-F238E27FC236}">
                    <a16:creationId xmlns:a16="http://schemas.microsoft.com/office/drawing/2014/main" id="{8820667D-B3C3-AC45-8DAE-11A99E35C18D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78750528-3A0D-AE48-AEF1-B42B384AF170}"/>
                </a:ext>
              </a:extLst>
            </p:cNvPr>
            <p:cNvGrpSpPr/>
            <p:nvPr/>
          </p:nvGrpSpPr>
          <p:grpSpPr>
            <a:xfrm>
              <a:off x="9748246" y="1652133"/>
              <a:ext cx="197352" cy="536303"/>
              <a:chOff x="9016042" y="1645577"/>
              <a:chExt cx="197352" cy="536303"/>
            </a:xfrm>
          </p:grpSpPr>
          <p:sp>
            <p:nvSpPr>
              <p:cNvPr id="217" name="Triangle 216">
                <a:extLst>
                  <a:ext uri="{FF2B5EF4-FFF2-40B4-BE49-F238E27FC236}">
                    <a16:creationId xmlns:a16="http://schemas.microsoft.com/office/drawing/2014/main" id="{F8C73CB2-4419-B244-A581-8D00B60D2C7D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Triangle 217">
                <a:extLst>
                  <a:ext uri="{FF2B5EF4-FFF2-40B4-BE49-F238E27FC236}">
                    <a16:creationId xmlns:a16="http://schemas.microsoft.com/office/drawing/2014/main" id="{828750DB-87C9-DB4E-B5F9-8DDA61C63CF7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Triangle 218">
                <a:extLst>
                  <a:ext uri="{FF2B5EF4-FFF2-40B4-BE49-F238E27FC236}">
                    <a16:creationId xmlns:a16="http://schemas.microsoft.com/office/drawing/2014/main" id="{897C202F-9F5E-D34F-9B8B-70B196B00036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6FE0866C-1A54-7749-BBD8-A7594A3F0392}"/>
                </a:ext>
              </a:extLst>
            </p:cNvPr>
            <p:cNvGrpSpPr/>
            <p:nvPr/>
          </p:nvGrpSpPr>
          <p:grpSpPr>
            <a:xfrm>
              <a:off x="8772156" y="1657804"/>
              <a:ext cx="197352" cy="536303"/>
              <a:chOff x="9016042" y="1645577"/>
              <a:chExt cx="197352" cy="536303"/>
            </a:xfrm>
          </p:grpSpPr>
          <p:sp>
            <p:nvSpPr>
              <p:cNvPr id="221" name="Triangle 220">
                <a:extLst>
                  <a:ext uri="{FF2B5EF4-FFF2-40B4-BE49-F238E27FC236}">
                    <a16:creationId xmlns:a16="http://schemas.microsoft.com/office/drawing/2014/main" id="{DB072129-2D0D-F947-BA38-C6252305E177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Triangle 221">
                <a:extLst>
                  <a:ext uri="{FF2B5EF4-FFF2-40B4-BE49-F238E27FC236}">
                    <a16:creationId xmlns:a16="http://schemas.microsoft.com/office/drawing/2014/main" id="{9609950B-EB61-C740-9420-4AED0F5B4E46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Triangle 222">
                <a:extLst>
                  <a:ext uri="{FF2B5EF4-FFF2-40B4-BE49-F238E27FC236}">
                    <a16:creationId xmlns:a16="http://schemas.microsoft.com/office/drawing/2014/main" id="{64A1E947-E500-8548-828B-0A55476BD114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2" name="Title 151">
            <a:extLst>
              <a:ext uri="{FF2B5EF4-FFF2-40B4-BE49-F238E27FC236}">
                <a16:creationId xmlns:a16="http://schemas.microsoft.com/office/drawing/2014/main" id="{5E1A2F52-2DA6-FA4C-9D9A-405D5C87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Positive rate</a:t>
            </a:r>
          </a:p>
        </p:txBody>
      </p:sp>
      <p:sp>
        <p:nvSpPr>
          <p:cNvPr id="166" name="Cloud Callout 165">
            <a:extLst>
              <a:ext uri="{FF2B5EF4-FFF2-40B4-BE49-F238E27FC236}">
                <a16:creationId xmlns:a16="http://schemas.microsoft.com/office/drawing/2014/main" id="{0AA9F50B-EDD9-2A44-9371-DB63707F9811}"/>
              </a:ext>
            </a:extLst>
          </p:cNvPr>
          <p:cNvSpPr/>
          <p:nvPr/>
        </p:nvSpPr>
        <p:spPr>
          <a:xfrm>
            <a:off x="6886575" y="4543425"/>
            <a:ext cx="2764155" cy="1414463"/>
          </a:xfrm>
          <a:prstGeom prst="cloudCallout">
            <a:avLst>
              <a:gd name="adj1" fmla="val -79758"/>
              <a:gd name="adj2" fmla="val -7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TPR?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16A2ED6-CB88-D249-ABDF-CC83C606B590}"/>
              </a:ext>
            </a:extLst>
          </p:cNvPr>
          <p:cNvGrpSpPr/>
          <p:nvPr/>
        </p:nvGrpSpPr>
        <p:grpSpPr>
          <a:xfrm>
            <a:off x="1866410" y="1940201"/>
            <a:ext cx="4846810" cy="2372719"/>
            <a:chOff x="1714010" y="1787801"/>
            <a:chExt cx="4846810" cy="2372719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E9339E3-755A-B94A-AFE9-BF7DB4938EFA}"/>
                </a:ext>
              </a:extLst>
            </p:cNvPr>
            <p:cNvSpPr/>
            <p:nvPr/>
          </p:nvSpPr>
          <p:spPr>
            <a:xfrm>
              <a:off x="241173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0ADCA5CE-8B36-FC4C-861A-858B97DE24E0}"/>
                </a:ext>
              </a:extLst>
            </p:cNvPr>
            <p:cNvSpPr/>
            <p:nvPr/>
          </p:nvSpPr>
          <p:spPr>
            <a:xfrm>
              <a:off x="448056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EB27472-3F41-8846-8EA8-CAE472F05D24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2808A6E7-51A0-3140-94A7-C73E2F969C36}"/>
                </a:ext>
              </a:extLst>
            </p:cNvPr>
            <p:cNvCxnSpPr>
              <a:cxnSpLocks/>
              <a:stCxn id="186" idx="1"/>
              <a:endCxn id="186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BAEE0C51-BEB7-8747-9CEF-0547A9F536C6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430" name="Group 429">
                <a:extLst>
                  <a:ext uri="{FF2B5EF4-FFF2-40B4-BE49-F238E27FC236}">
                    <a16:creationId xmlns:a16="http://schemas.microsoft.com/office/drawing/2014/main" id="{CA02868F-7A85-1A4F-9783-460E3D355BC6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1511"/>
                <a:chOff x="2450643" y="2274227"/>
                <a:chExt cx="536442" cy="1781511"/>
              </a:xfrm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A5DC282A-1016-A749-B43C-116E465DECE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362411"/>
                  <a:chOff x="2450643" y="2281847"/>
                  <a:chExt cx="201162" cy="1362411"/>
                </a:xfrm>
              </p:grpSpPr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834CB909-5DB4-6242-97E3-00F532FB2CE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36263" cy="330573"/>
                    <a:chOff x="2466343" y="3313685"/>
                    <a:chExt cx="136263" cy="330573"/>
                  </a:xfrm>
                </p:grpSpPr>
                <p:sp>
                  <p:nvSpPr>
                    <p:cNvPr id="470" name="Oval 469">
                      <a:extLst>
                        <a:ext uri="{FF2B5EF4-FFF2-40B4-BE49-F238E27FC236}">
                          <a16:creationId xmlns:a16="http://schemas.microsoft.com/office/drawing/2014/main" id="{04679F39-0E7C-D748-91A4-0466DBDFD7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1" name="Oval 470">
                      <a:extLst>
                        <a:ext uri="{FF2B5EF4-FFF2-40B4-BE49-F238E27FC236}">
                          <a16:creationId xmlns:a16="http://schemas.microsoft.com/office/drawing/2014/main" id="{229DE8DA-32D9-8645-80BF-028C9D905A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65" name="Group 464">
                    <a:extLst>
                      <a:ext uri="{FF2B5EF4-FFF2-40B4-BE49-F238E27FC236}">
                        <a16:creationId xmlns:a16="http://schemas.microsoft.com/office/drawing/2014/main" id="{FE98D2D1-D6D9-154D-9E53-6B2A3A60B90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66" name="Triangle 465">
                      <a:extLst>
                        <a:ext uri="{FF2B5EF4-FFF2-40B4-BE49-F238E27FC236}">
                          <a16:creationId xmlns:a16="http://schemas.microsoft.com/office/drawing/2014/main" id="{7411CEAB-9F1D-8646-A86C-D4448E004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7" name="Triangle 466">
                      <a:extLst>
                        <a:ext uri="{FF2B5EF4-FFF2-40B4-BE49-F238E27FC236}">
                          <a16:creationId xmlns:a16="http://schemas.microsoft.com/office/drawing/2014/main" id="{38975538-13E6-5647-9C03-0D4288B8E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8" name="Triangle 467">
                      <a:extLst>
                        <a:ext uri="{FF2B5EF4-FFF2-40B4-BE49-F238E27FC236}">
                          <a16:creationId xmlns:a16="http://schemas.microsoft.com/office/drawing/2014/main" id="{D563281B-82C2-DC4C-A470-E2E08B0683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9" name="Triangle 468">
                      <a:extLst>
                        <a:ext uri="{FF2B5EF4-FFF2-40B4-BE49-F238E27FC236}">
                          <a16:creationId xmlns:a16="http://schemas.microsoft.com/office/drawing/2014/main" id="{3F7D7C73-3F27-324E-A8FF-8F24626346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D78EF5DF-40B8-3D49-AD1B-E9BF3BCE1A0C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55" name="Group 454">
                    <a:extLst>
                      <a:ext uri="{FF2B5EF4-FFF2-40B4-BE49-F238E27FC236}">
                        <a16:creationId xmlns:a16="http://schemas.microsoft.com/office/drawing/2014/main" id="{C46AF3A0-39AB-1447-9768-BEDF35FCCC1D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60" name="Oval 459">
                      <a:extLst>
                        <a:ext uri="{FF2B5EF4-FFF2-40B4-BE49-F238E27FC236}">
                          <a16:creationId xmlns:a16="http://schemas.microsoft.com/office/drawing/2014/main" id="{105591AA-B057-584D-96AC-61E7B4C4CC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1" name="Oval 460">
                      <a:extLst>
                        <a:ext uri="{FF2B5EF4-FFF2-40B4-BE49-F238E27FC236}">
                          <a16:creationId xmlns:a16="http://schemas.microsoft.com/office/drawing/2014/main" id="{4A9DB3DD-9BAE-504C-9A2A-BE718FA8BD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2" name="Oval 461">
                      <a:extLst>
                        <a:ext uri="{FF2B5EF4-FFF2-40B4-BE49-F238E27FC236}">
                          <a16:creationId xmlns:a16="http://schemas.microsoft.com/office/drawing/2014/main" id="{5FF96FEA-1AEE-BA47-84A5-64F96E9CB2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3" name="Oval 462">
                      <a:extLst>
                        <a:ext uri="{FF2B5EF4-FFF2-40B4-BE49-F238E27FC236}">
                          <a16:creationId xmlns:a16="http://schemas.microsoft.com/office/drawing/2014/main" id="{F7FE1251-E404-A847-A3A3-7254936C6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6" name="Group 455">
                    <a:extLst>
                      <a:ext uri="{FF2B5EF4-FFF2-40B4-BE49-F238E27FC236}">
                        <a16:creationId xmlns:a16="http://schemas.microsoft.com/office/drawing/2014/main" id="{8BA528D8-42A1-744A-B5F9-04FCF746C98C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57" name="Triangle 456">
                      <a:extLst>
                        <a:ext uri="{FF2B5EF4-FFF2-40B4-BE49-F238E27FC236}">
                          <a16:creationId xmlns:a16="http://schemas.microsoft.com/office/drawing/2014/main" id="{420B6C86-A9A8-0D4E-86C7-75DCAFC16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8" name="Triangle 457">
                      <a:extLst>
                        <a:ext uri="{FF2B5EF4-FFF2-40B4-BE49-F238E27FC236}">
                          <a16:creationId xmlns:a16="http://schemas.microsoft.com/office/drawing/2014/main" id="{225EF8EA-524E-594E-B90A-73B568DA11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9" name="Triangle 458">
                      <a:extLst>
                        <a:ext uri="{FF2B5EF4-FFF2-40B4-BE49-F238E27FC236}">
                          <a16:creationId xmlns:a16="http://schemas.microsoft.com/office/drawing/2014/main" id="{D3A96951-2102-594B-AFE8-B4CACB31A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31" name="Group 430">
                <a:extLst>
                  <a:ext uri="{FF2B5EF4-FFF2-40B4-BE49-F238E27FC236}">
                    <a16:creationId xmlns:a16="http://schemas.microsoft.com/office/drawing/2014/main" id="{2B608CEE-5099-174D-B2C3-DCB12D5659FB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D6325797-7279-424A-B88F-C875D108C5ED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44" name="Group 443">
                    <a:extLst>
                      <a:ext uri="{FF2B5EF4-FFF2-40B4-BE49-F238E27FC236}">
                        <a16:creationId xmlns:a16="http://schemas.microsoft.com/office/drawing/2014/main" id="{621131B1-70BB-0740-B303-3BA1D7A0F24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49" name="Oval 448">
                      <a:extLst>
                        <a:ext uri="{FF2B5EF4-FFF2-40B4-BE49-F238E27FC236}">
                          <a16:creationId xmlns:a16="http://schemas.microsoft.com/office/drawing/2014/main" id="{29488FB3-C120-EC48-A3B2-36E48029D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0" name="Oval 449">
                      <a:extLst>
                        <a:ext uri="{FF2B5EF4-FFF2-40B4-BE49-F238E27FC236}">
                          <a16:creationId xmlns:a16="http://schemas.microsoft.com/office/drawing/2014/main" id="{8F55DF0F-2470-2D47-9F76-C4ED0D62F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1" name="Oval 450">
                      <a:extLst>
                        <a:ext uri="{FF2B5EF4-FFF2-40B4-BE49-F238E27FC236}">
                          <a16:creationId xmlns:a16="http://schemas.microsoft.com/office/drawing/2014/main" id="{6A404BC6-5CA3-F040-B276-4D1CE21CA6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2" name="Oval 451">
                      <a:extLst>
                        <a:ext uri="{FF2B5EF4-FFF2-40B4-BE49-F238E27FC236}">
                          <a16:creationId xmlns:a16="http://schemas.microsoft.com/office/drawing/2014/main" id="{94E8ADF0-00A3-C643-B91F-AF43EDB74B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5" name="Group 444">
                    <a:extLst>
                      <a:ext uri="{FF2B5EF4-FFF2-40B4-BE49-F238E27FC236}">
                        <a16:creationId xmlns:a16="http://schemas.microsoft.com/office/drawing/2014/main" id="{F4A9D951-7264-FF43-BC21-196A5E628BF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46" name="Triangle 445">
                      <a:extLst>
                        <a:ext uri="{FF2B5EF4-FFF2-40B4-BE49-F238E27FC236}">
                          <a16:creationId xmlns:a16="http://schemas.microsoft.com/office/drawing/2014/main" id="{3099B783-99F3-EF45-9431-6005EE6A8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7" name="Triangle 446">
                      <a:extLst>
                        <a:ext uri="{FF2B5EF4-FFF2-40B4-BE49-F238E27FC236}">
                          <a16:creationId xmlns:a16="http://schemas.microsoft.com/office/drawing/2014/main" id="{D7568F69-EC7A-8249-B041-C031D8B07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8" name="Triangle 447">
                      <a:extLst>
                        <a:ext uri="{FF2B5EF4-FFF2-40B4-BE49-F238E27FC236}">
                          <a16:creationId xmlns:a16="http://schemas.microsoft.com/office/drawing/2014/main" id="{30B42A49-ECCC-4642-AE3C-8B5296813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33" name="Group 432">
                  <a:extLst>
                    <a:ext uri="{FF2B5EF4-FFF2-40B4-BE49-F238E27FC236}">
                      <a16:creationId xmlns:a16="http://schemas.microsoft.com/office/drawing/2014/main" id="{2032E508-DF8E-E24F-92D1-C0148381B33F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34" name="Group 433">
                    <a:extLst>
                      <a:ext uri="{FF2B5EF4-FFF2-40B4-BE49-F238E27FC236}">
                        <a16:creationId xmlns:a16="http://schemas.microsoft.com/office/drawing/2014/main" id="{84704154-E779-114A-85DA-3440D015E73F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40" name="Oval 439">
                      <a:extLst>
                        <a:ext uri="{FF2B5EF4-FFF2-40B4-BE49-F238E27FC236}">
                          <a16:creationId xmlns:a16="http://schemas.microsoft.com/office/drawing/2014/main" id="{30CD471B-2496-3442-B89A-BA08E962E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1" name="Oval 440">
                      <a:extLst>
                        <a:ext uri="{FF2B5EF4-FFF2-40B4-BE49-F238E27FC236}">
                          <a16:creationId xmlns:a16="http://schemas.microsoft.com/office/drawing/2014/main" id="{B067C2E8-C51C-F04F-87A0-2B594FCB24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2" name="Oval 441">
                      <a:extLst>
                        <a:ext uri="{FF2B5EF4-FFF2-40B4-BE49-F238E27FC236}">
                          <a16:creationId xmlns:a16="http://schemas.microsoft.com/office/drawing/2014/main" id="{668A813B-9CE0-764B-82CB-F9F7C33D4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3" name="Oval 442">
                      <a:extLst>
                        <a:ext uri="{FF2B5EF4-FFF2-40B4-BE49-F238E27FC236}">
                          <a16:creationId xmlns:a16="http://schemas.microsoft.com/office/drawing/2014/main" id="{1101A36E-EF51-314A-BCE0-28F538B323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35" name="Group 434">
                    <a:extLst>
                      <a:ext uri="{FF2B5EF4-FFF2-40B4-BE49-F238E27FC236}">
                        <a16:creationId xmlns:a16="http://schemas.microsoft.com/office/drawing/2014/main" id="{0E5E8CD3-5991-7D45-B3BA-196CE77E59EA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36" name="Triangle 435">
                      <a:extLst>
                        <a:ext uri="{FF2B5EF4-FFF2-40B4-BE49-F238E27FC236}">
                          <a16:creationId xmlns:a16="http://schemas.microsoft.com/office/drawing/2014/main" id="{5DEF5383-86B1-3449-86A6-6EE0816BF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7" name="Triangle 436">
                      <a:extLst>
                        <a:ext uri="{FF2B5EF4-FFF2-40B4-BE49-F238E27FC236}">
                          <a16:creationId xmlns:a16="http://schemas.microsoft.com/office/drawing/2014/main" id="{3E123D52-C084-E04F-8D72-CC04D1EF6A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8" name="Triangle 437">
                      <a:extLst>
                        <a:ext uri="{FF2B5EF4-FFF2-40B4-BE49-F238E27FC236}">
                          <a16:creationId xmlns:a16="http://schemas.microsoft.com/office/drawing/2014/main" id="{C7448DA5-D67E-B84F-B875-B8A29A12B4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9" name="Triangle 438">
                      <a:extLst>
                        <a:ext uri="{FF2B5EF4-FFF2-40B4-BE49-F238E27FC236}">
                          <a16:creationId xmlns:a16="http://schemas.microsoft.com/office/drawing/2014/main" id="{83398EE5-3C8D-A145-A66B-56AD3BB258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0F7FD03D-9329-E947-AE33-5D3FEF1E77C3}"/>
                </a:ext>
              </a:extLst>
            </p:cNvPr>
            <p:cNvGrpSpPr/>
            <p:nvPr/>
          </p:nvGrpSpPr>
          <p:grpSpPr>
            <a:xfrm>
              <a:off x="3871908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421" name="Group 420">
                <a:extLst>
                  <a:ext uri="{FF2B5EF4-FFF2-40B4-BE49-F238E27FC236}">
                    <a16:creationId xmlns:a16="http://schemas.microsoft.com/office/drawing/2014/main" id="{42F99E8E-2EB3-FC4E-B643-F03F2FA7ED77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58735BDF-7BC4-5E4E-AD05-0EEC350A2DB1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C8B0C8F6-534B-F441-B829-A60EA54EF1C8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4BAF30B2-C066-A047-A5B0-B315783F0B57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9" name="Oval 428">
                  <a:extLst>
                    <a:ext uri="{FF2B5EF4-FFF2-40B4-BE49-F238E27FC236}">
                      <a16:creationId xmlns:a16="http://schemas.microsoft.com/office/drawing/2014/main" id="{799BD0C5-2BBA-4940-8029-5D434E465C84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2" name="Group 421">
                <a:extLst>
                  <a:ext uri="{FF2B5EF4-FFF2-40B4-BE49-F238E27FC236}">
                    <a16:creationId xmlns:a16="http://schemas.microsoft.com/office/drawing/2014/main" id="{06CB5056-94E7-F64E-B4AA-5A21916EBF63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423" name="Triangle 422">
                  <a:extLst>
                    <a:ext uri="{FF2B5EF4-FFF2-40B4-BE49-F238E27FC236}">
                      <a16:creationId xmlns:a16="http://schemas.microsoft.com/office/drawing/2014/main" id="{18B8800E-92E7-4E43-8F4C-4F8828FFFEC8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4" name="Triangle 423">
                  <a:extLst>
                    <a:ext uri="{FF2B5EF4-FFF2-40B4-BE49-F238E27FC236}">
                      <a16:creationId xmlns:a16="http://schemas.microsoft.com/office/drawing/2014/main" id="{4B1A918D-8561-CA44-AFA4-7179B47DD083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5" name="Triangle 424">
                  <a:extLst>
                    <a:ext uri="{FF2B5EF4-FFF2-40B4-BE49-F238E27FC236}">
                      <a16:creationId xmlns:a16="http://schemas.microsoft.com/office/drawing/2014/main" id="{03E6C4F5-BBBB-AE4F-BDDA-D17A2A89DB02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614389B6-2599-6243-AEE9-24356A7B4C3B}"/>
                </a:ext>
              </a:extLst>
            </p:cNvPr>
            <p:cNvGrpSpPr/>
            <p:nvPr/>
          </p:nvGrpSpPr>
          <p:grpSpPr>
            <a:xfrm>
              <a:off x="4207188" y="2266607"/>
              <a:ext cx="174492" cy="1781511"/>
              <a:chOff x="2450643" y="2281847"/>
              <a:chExt cx="174492" cy="1781511"/>
            </a:xfrm>
          </p:grpSpPr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A52FDA28-E8A4-FE46-B8D4-D7544DC4B64F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9A992886-56B1-1647-9A01-5F5EB387F217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71D20EE2-39B1-CF46-842A-8B6A29D7FE75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FF713A21-6631-0743-AD5D-0007443254B7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62281345-6C57-9E48-82CA-D0C17C77E34B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4492" cy="604883"/>
                <a:chOff x="2450643" y="2281847"/>
                <a:chExt cx="174492" cy="604883"/>
              </a:xfrm>
            </p:grpSpPr>
            <p:sp>
              <p:nvSpPr>
                <p:cNvPr id="415" name="Triangle 414">
                  <a:extLst>
                    <a:ext uri="{FF2B5EF4-FFF2-40B4-BE49-F238E27FC236}">
                      <a16:creationId xmlns:a16="http://schemas.microsoft.com/office/drawing/2014/main" id="{5F0B42C0-0EC9-054B-8392-D934B67E38CC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6" name="Triangle 415">
                  <a:extLst>
                    <a:ext uri="{FF2B5EF4-FFF2-40B4-BE49-F238E27FC236}">
                      <a16:creationId xmlns:a16="http://schemas.microsoft.com/office/drawing/2014/main" id="{3DF09001-A23C-F141-BE40-264A4F14919F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7" name="Triangle 416">
                  <a:extLst>
                    <a:ext uri="{FF2B5EF4-FFF2-40B4-BE49-F238E27FC236}">
                      <a16:creationId xmlns:a16="http://schemas.microsoft.com/office/drawing/2014/main" id="{5BE8EA85-423D-6F4B-8C24-FA027393A2FB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C21C1B63-D60C-FC43-82BC-D85B80C17F77}"/>
                </a:ext>
              </a:extLst>
            </p:cNvPr>
            <p:cNvGrpSpPr/>
            <p:nvPr/>
          </p:nvGrpSpPr>
          <p:grpSpPr>
            <a:xfrm>
              <a:off x="4595937" y="2266607"/>
              <a:ext cx="536442" cy="1789131"/>
              <a:chOff x="2450643" y="2274227"/>
              <a:chExt cx="536442" cy="1789131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43B504FF-28B5-9246-A3F7-219B909DD95C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273A86B6-5DF7-1F49-90C6-D242C767523A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409" name="Oval 408">
                    <a:extLst>
                      <a:ext uri="{FF2B5EF4-FFF2-40B4-BE49-F238E27FC236}">
                        <a16:creationId xmlns:a16="http://schemas.microsoft.com/office/drawing/2014/main" id="{FB57BBD2-A01F-F54F-8503-A03650F77B99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0" name="Oval 409">
                    <a:extLst>
                      <a:ext uri="{FF2B5EF4-FFF2-40B4-BE49-F238E27FC236}">
                        <a16:creationId xmlns:a16="http://schemas.microsoft.com/office/drawing/2014/main" id="{71D64351-D056-6B4F-9F2C-1A9A8CB05D46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1" name="Oval 410">
                    <a:extLst>
                      <a:ext uri="{FF2B5EF4-FFF2-40B4-BE49-F238E27FC236}">
                        <a16:creationId xmlns:a16="http://schemas.microsoft.com/office/drawing/2014/main" id="{8D13F6E2-ED6B-5F48-A270-3F115F227BB3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2" name="Oval 411">
                    <a:extLst>
                      <a:ext uri="{FF2B5EF4-FFF2-40B4-BE49-F238E27FC236}">
                        <a16:creationId xmlns:a16="http://schemas.microsoft.com/office/drawing/2014/main" id="{75841F60-FC5D-1E4F-8B4A-E338527A8903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05" name="Group 404">
                  <a:extLst>
                    <a:ext uri="{FF2B5EF4-FFF2-40B4-BE49-F238E27FC236}">
                      <a16:creationId xmlns:a16="http://schemas.microsoft.com/office/drawing/2014/main" id="{CA41B7ED-60DC-5F43-BC87-A21FA9E0F2A6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406" name="Triangle 405">
                    <a:extLst>
                      <a:ext uri="{FF2B5EF4-FFF2-40B4-BE49-F238E27FC236}">
                        <a16:creationId xmlns:a16="http://schemas.microsoft.com/office/drawing/2014/main" id="{BC64E38F-0626-4148-BD6F-89558EA2F13B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7" name="Triangle 406">
                    <a:extLst>
                      <a:ext uri="{FF2B5EF4-FFF2-40B4-BE49-F238E27FC236}">
                        <a16:creationId xmlns:a16="http://schemas.microsoft.com/office/drawing/2014/main" id="{CC491110-C91F-CC4C-AD3A-37F15B78A8FF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8" name="Triangle 407">
                    <a:extLst>
                      <a:ext uri="{FF2B5EF4-FFF2-40B4-BE49-F238E27FC236}">
                        <a16:creationId xmlns:a16="http://schemas.microsoft.com/office/drawing/2014/main" id="{F6352DCE-6A77-CF4E-89DD-31AA87CCA0C5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C0A62C41-DA23-7F49-83BD-8561742427F1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F4C4503F-6B5E-9B40-A3AB-8E765BDF530D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401" name="Oval 400">
                    <a:extLst>
                      <a:ext uri="{FF2B5EF4-FFF2-40B4-BE49-F238E27FC236}">
                        <a16:creationId xmlns:a16="http://schemas.microsoft.com/office/drawing/2014/main" id="{70CB3C0B-4452-9C4F-8344-3E2E6A8F6100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2" name="Oval 401">
                    <a:extLst>
                      <a:ext uri="{FF2B5EF4-FFF2-40B4-BE49-F238E27FC236}">
                        <a16:creationId xmlns:a16="http://schemas.microsoft.com/office/drawing/2014/main" id="{C271495B-FC42-EB4E-B8BB-695381CD3252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3" name="Oval 402">
                    <a:extLst>
                      <a:ext uri="{FF2B5EF4-FFF2-40B4-BE49-F238E27FC236}">
                        <a16:creationId xmlns:a16="http://schemas.microsoft.com/office/drawing/2014/main" id="{E7255B04-C09C-F140-ACE6-072C1BE7480F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A41421A8-6750-434B-A64E-4A6D6CC3D906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397" name="Triangle 396">
                    <a:extLst>
                      <a:ext uri="{FF2B5EF4-FFF2-40B4-BE49-F238E27FC236}">
                        <a16:creationId xmlns:a16="http://schemas.microsoft.com/office/drawing/2014/main" id="{619D0F76-2B1D-E549-A916-0D1E84E15B71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8" name="Triangle 397">
                    <a:extLst>
                      <a:ext uri="{FF2B5EF4-FFF2-40B4-BE49-F238E27FC236}">
                        <a16:creationId xmlns:a16="http://schemas.microsoft.com/office/drawing/2014/main" id="{1E5D3B88-A90F-3440-8A78-44B4ADBBBBEE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9" name="Triangle 398">
                    <a:extLst>
                      <a:ext uri="{FF2B5EF4-FFF2-40B4-BE49-F238E27FC236}">
                        <a16:creationId xmlns:a16="http://schemas.microsoft.com/office/drawing/2014/main" id="{3960A911-D6A4-9D42-933A-545A97582833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0" name="Triangle 399">
                    <a:extLst>
                      <a:ext uri="{FF2B5EF4-FFF2-40B4-BE49-F238E27FC236}">
                        <a16:creationId xmlns:a16="http://schemas.microsoft.com/office/drawing/2014/main" id="{F2DC14B4-C0DD-6840-89AF-12F54993ED3A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7AC8833B-0753-BF4D-AF77-AAB825015461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0FB778C8-22B1-0B40-9247-7031700EF25D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1F1CFC86-30D1-7549-BB83-F535F1ACBC1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45" name="Group 244">
                    <a:extLst>
                      <a:ext uri="{FF2B5EF4-FFF2-40B4-BE49-F238E27FC236}">
                        <a16:creationId xmlns:a16="http://schemas.microsoft.com/office/drawing/2014/main" id="{62EEC6E5-AEF3-EB4E-930D-54E4794ED69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90" name="Oval 389">
                      <a:extLst>
                        <a:ext uri="{FF2B5EF4-FFF2-40B4-BE49-F238E27FC236}">
                          <a16:creationId xmlns:a16="http://schemas.microsoft.com/office/drawing/2014/main" id="{C399FC27-1FC5-5E47-BCFA-A51D77C3D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1" name="Oval 390">
                      <a:extLst>
                        <a:ext uri="{FF2B5EF4-FFF2-40B4-BE49-F238E27FC236}">
                          <a16:creationId xmlns:a16="http://schemas.microsoft.com/office/drawing/2014/main" id="{C63F9988-7136-154F-AB0C-E9A048F9FC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2" name="Oval 391">
                      <a:extLst>
                        <a:ext uri="{FF2B5EF4-FFF2-40B4-BE49-F238E27FC236}">
                          <a16:creationId xmlns:a16="http://schemas.microsoft.com/office/drawing/2014/main" id="{56008554-65C6-E74D-A6E2-6ECDCA26F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7716E836-AFBA-B54B-A1E5-034673A7794D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48" name="Triangle 247">
                      <a:extLst>
                        <a:ext uri="{FF2B5EF4-FFF2-40B4-BE49-F238E27FC236}">
                          <a16:creationId xmlns:a16="http://schemas.microsoft.com/office/drawing/2014/main" id="{B9A97091-D8EE-4A41-B0A5-441AB5967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7" name="Triangle 386">
                      <a:extLst>
                        <a:ext uri="{FF2B5EF4-FFF2-40B4-BE49-F238E27FC236}">
                          <a16:creationId xmlns:a16="http://schemas.microsoft.com/office/drawing/2014/main" id="{5749CF7B-8DA0-A344-957B-E9C9ECD05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8" name="Triangle 387">
                      <a:extLst>
                        <a:ext uri="{FF2B5EF4-FFF2-40B4-BE49-F238E27FC236}">
                          <a16:creationId xmlns:a16="http://schemas.microsoft.com/office/drawing/2014/main" id="{500AF9D6-D742-0746-AAF7-B13FA630F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9" name="Triangle 388">
                      <a:extLst>
                        <a:ext uri="{FF2B5EF4-FFF2-40B4-BE49-F238E27FC236}">
                          <a16:creationId xmlns:a16="http://schemas.microsoft.com/office/drawing/2014/main" id="{27ED40AF-1A08-D44A-AF03-553F0BEAC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E9225E17-9886-4046-B147-8D7A384F05BD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35" name="Group 234">
                    <a:extLst>
                      <a:ext uri="{FF2B5EF4-FFF2-40B4-BE49-F238E27FC236}">
                        <a16:creationId xmlns:a16="http://schemas.microsoft.com/office/drawing/2014/main" id="{3F202909-AA55-F34D-AA26-1B1030D16D8E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41" name="Oval 240">
                      <a:extLst>
                        <a:ext uri="{FF2B5EF4-FFF2-40B4-BE49-F238E27FC236}">
                          <a16:creationId xmlns:a16="http://schemas.microsoft.com/office/drawing/2014/main" id="{64A5843B-AB9E-3D41-8B79-133A6F0FC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2" name="Oval 241">
                      <a:extLst>
                        <a:ext uri="{FF2B5EF4-FFF2-40B4-BE49-F238E27FC236}">
                          <a16:creationId xmlns:a16="http://schemas.microsoft.com/office/drawing/2014/main" id="{95B177DE-920A-CA4A-BF06-D014FB8BE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3" name="Oval 242">
                      <a:extLst>
                        <a:ext uri="{FF2B5EF4-FFF2-40B4-BE49-F238E27FC236}">
                          <a16:creationId xmlns:a16="http://schemas.microsoft.com/office/drawing/2014/main" id="{0C6514AF-6320-2547-A556-5335C2571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4" name="Oval 243">
                      <a:extLst>
                        <a:ext uri="{FF2B5EF4-FFF2-40B4-BE49-F238E27FC236}">
                          <a16:creationId xmlns:a16="http://schemas.microsoft.com/office/drawing/2014/main" id="{EDBE151B-799D-5242-8CCA-3467B44C2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4443EBAB-0104-9944-8220-2C18AE682004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37" name="Triangle 236">
                      <a:extLst>
                        <a:ext uri="{FF2B5EF4-FFF2-40B4-BE49-F238E27FC236}">
                          <a16:creationId xmlns:a16="http://schemas.microsoft.com/office/drawing/2014/main" id="{56C5FACB-66C0-BF48-8E60-8957A841CC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8" name="Triangle 237">
                      <a:extLst>
                        <a:ext uri="{FF2B5EF4-FFF2-40B4-BE49-F238E27FC236}">
                          <a16:creationId xmlns:a16="http://schemas.microsoft.com/office/drawing/2014/main" id="{00BD9922-8604-5E48-B2F5-B81902183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9" name="Triangle 238">
                      <a:extLst>
                        <a:ext uri="{FF2B5EF4-FFF2-40B4-BE49-F238E27FC236}">
                          <a16:creationId xmlns:a16="http://schemas.microsoft.com/office/drawing/2014/main" id="{2C495600-05DF-AD42-A012-8BCFF604E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0" name="Triangle 239">
                      <a:extLst>
                        <a:ext uri="{FF2B5EF4-FFF2-40B4-BE49-F238E27FC236}">
                          <a16:creationId xmlns:a16="http://schemas.microsoft.com/office/drawing/2014/main" id="{0F2FE634-3160-4E47-A070-8ABA105608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05FB423D-77DD-0248-9AB2-843AC2C3B587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5D14EE79-7C7A-9C41-BAF9-863506826141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740B6523-D189-8F45-BCFB-5676D76FD44E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30" name="Oval 229">
                      <a:extLst>
                        <a:ext uri="{FF2B5EF4-FFF2-40B4-BE49-F238E27FC236}">
                          <a16:creationId xmlns:a16="http://schemas.microsoft.com/office/drawing/2014/main" id="{E9507AB7-3AC8-BF4E-9027-ED7B72B74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1" name="Oval 230">
                      <a:extLst>
                        <a:ext uri="{FF2B5EF4-FFF2-40B4-BE49-F238E27FC236}">
                          <a16:creationId xmlns:a16="http://schemas.microsoft.com/office/drawing/2014/main" id="{BB241230-7C56-C544-A484-FADE1ED61B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2" name="Oval 231">
                      <a:extLst>
                        <a:ext uri="{FF2B5EF4-FFF2-40B4-BE49-F238E27FC236}">
                          <a16:creationId xmlns:a16="http://schemas.microsoft.com/office/drawing/2014/main" id="{086B0405-B6EA-0446-8426-32BCD0AF5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F8AB0EE5-A0A7-334D-BCB4-592B748B2BED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228" name="Triangle 227">
                      <a:extLst>
                        <a:ext uri="{FF2B5EF4-FFF2-40B4-BE49-F238E27FC236}">
                          <a16:creationId xmlns:a16="http://schemas.microsoft.com/office/drawing/2014/main" id="{2B2D6D30-36E8-A546-B020-383A9B2F38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9" name="Triangle 228">
                      <a:extLst>
                        <a:ext uri="{FF2B5EF4-FFF2-40B4-BE49-F238E27FC236}">
                          <a16:creationId xmlns:a16="http://schemas.microsoft.com/office/drawing/2014/main" id="{E06F1DA5-AAE8-8140-AF37-80AB9529A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F0D7CA5E-0ACB-C647-AE7A-B7E2730877D3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571961"/>
                  <a:chOff x="2450643" y="2281847"/>
                  <a:chExt cx="201162" cy="1571961"/>
                </a:xfrm>
              </p:grpSpPr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9FDA0184-8940-C247-9E95-C0D772ABA11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7EFCBA67-544C-694C-A323-A7C0C600F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5" name="Oval 214">
                      <a:extLst>
                        <a:ext uri="{FF2B5EF4-FFF2-40B4-BE49-F238E27FC236}">
                          <a16:creationId xmlns:a16="http://schemas.microsoft.com/office/drawing/2014/main" id="{2BE5FDA3-5F96-884B-B510-8038E4F0BF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5" name="Oval 224">
                      <a:extLst>
                        <a:ext uri="{FF2B5EF4-FFF2-40B4-BE49-F238E27FC236}">
                          <a16:creationId xmlns:a16="http://schemas.microsoft.com/office/drawing/2014/main" id="{548C7E94-776F-0B44-A39F-EAAB48FFD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5B4CB692-7FE2-FE4E-B282-166E2B7894B4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10" name="Triangle 209">
                      <a:extLst>
                        <a:ext uri="{FF2B5EF4-FFF2-40B4-BE49-F238E27FC236}">
                          <a16:creationId xmlns:a16="http://schemas.microsoft.com/office/drawing/2014/main" id="{4C0CB663-1551-D34F-9AAF-C57D6DC23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" name="Triangle 210">
                      <a:extLst>
                        <a:ext uri="{FF2B5EF4-FFF2-40B4-BE49-F238E27FC236}">
                          <a16:creationId xmlns:a16="http://schemas.microsoft.com/office/drawing/2014/main" id="{2FACB46C-38E8-8E41-92C2-329E0EE64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2" name="Triangle 211">
                      <a:extLst>
                        <a:ext uri="{FF2B5EF4-FFF2-40B4-BE49-F238E27FC236}">
                          <a16:creationId xmlns:a16="http://schemas.microsoft.com/office/drawing/2014/main" id="{A43BA9C9-9495-4E4D-9BC5-C052B984FF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3" name="Triangle 212">
                      <a:extLst>
                        <a:ext uri="{FF2B5EF4-FFF2-40B4-BE49-F238E27FC236}">
                          <a16:creationId xmlns:a16="http://schemas.microsoft.com/office/drawing/2014/main" id="{ACEAA83A-DBEF-9E41-AE2E-4E3BA77FFF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272EB320-3430-B04D-9BBB-44D979D2922D}"/>
                </a:ext>
              </a:extLst>
            </p:cNvPr>
            <p:cNvGrpSpPr/>
            <p:nvPr/>
          </p:nvGrpSpPr>
          <p:grpSpPr>
            <a:xfrm>
              <a:off x="1714010" y="1787801"/>
              <a:ext cx="4171733" cy="1982635"/>
              <a:chOff x="1714010" y="1787801"/>
              <a:chExt cx="4171733" cy="1982635"/>
            </a:xfrm>
          </p:grpSpPr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4CBB4624-926B-5F45-BE9B-173FF7D874FB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A79A91E6-91BF-1842-BF83-DF65BCD218FE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4DDD92F0-E398-A84F-A166-218155F08516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2F988032-F072-3F4B-AD73-971594E64902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  <p:sp>
          <p:nvSpPr>
            <p:cNvPr id="194" name="Triangle 193">
              <a:extLst>
                <a:ext uri="{FF2B5EF4-FFF2-40B4-BE49-F238E27FC236}">
                  <a16:creationId xmlns:a16="http://schemas.microsoft.com/office/drawing/2014/main" id="{64D4C6C3-10AA-B148-BE6A-C00B1AC6DAA8}"/>
                </a:ext>
              </a:extLst>
            </p:cNvPr>
            <p:cNvSpPr/>
            <p:nvPr/>
          </p:nvSpPr>
          <p:spPr>
            <a:xfrm>
              <a:off x="4218772" y="2964009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62D49307-8D6D-834D-826B-EB76ABA1D6FB}"/>
                </a:ext>
              </a:extLst>
            </p:cNvPr>
            <p:cNvSpPr/>
            <p:nvPr/>
          </p:nvSpPr>
          <p:spPr>
            <a:xfrm>
              <a:off x="6300101" y="39194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7161ADC1-628E-8349-A5EF-4F583EE58F65}"/>
                </a:ext>
              </a:extLst>
            </p:cNvPr>
            <p:cNvSpPr txBox="1"/>
            <p:nvPr/>
          </p:nvSpPr>
          <p:spPr>
            <a:xfrm>
              <a:off x="3062362" y="2429673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14F19C12-9B16-6A49-9CE4-FD0CDF125C27}"/>
                </a:ext>
              </a:extLst>
            </p:cNvPr>
            <p:cNvSpPr txBox="1"/>
            <p:nvPr/>
          </p:nvSpPr>
          <p:spPr>
            <a:xfrm>
              <a:off x="4506345" y="2639801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4BEB6E5-BCDA-B744-AA84-83FBE4E3A1FA}"/>
                </a:ext>
              </a:extLst>
            </p:cNvPr>
            <p:cNvSpPr txBox="1"/>
            <p:nvPr/>
          </p:nvSpPr>
          <p:spPr>
            <a:xfrm>
              <a:off x="4072581" y="318967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9399564-E78E-9141-B177-685124D33DE4}"/>
                </a:ext>
              </a:extLst>
            </p:cNvPr>
            <p:cNvSpPr txBox="1"/>
            <p:nvPr/>
          </p:nvSpPr>
          <p:spPr>
            <a:xfrm>
              <a:off x="4818125" y="3195232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120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188">
            <a:extLst>
              <a:ext uri="{FF2B5EF4-FFF2-40B4-BE49-F238E27FC236}">
                <a16:creationId xmlns:a16="http://schemas.microsoft.com/office/drawing/2014/main" id="{48249C02-5CAC-A646-B9C8-61C56BE61D0A}"/>
              </a:ext>
            </a:extLst>
          </p:cNvPr>
          <p:cNvSpPr txBox="1"/>
          <p:nvPr/>
        </p:nvSpPr>
        <p:spPr>
          <a:xfrm>
            <a:off x="7296391" y="298726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FNR  =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D40481D8-3BE9-BF45-B4EB-AA41BEE2A2D8}"/>
              </a:ext>
            </a:extLst>
          </p:cNvPr>
          <p:cNvGrpSpPr/>
          <p:nvPr/>
        </p:nvGrpSpPr>
        <p:grpSpPr>
          <a:xfrm>
            <a:off x="8966834" y="2378575"/>
            <a:ext cx="754380" cy="754380"/>
            <a:chOff x="8966834" y="1573187"/>
            <a:chExt cx="754380" cy="754380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3FABC1E-1EB9-AC40-AE03-D528FBF4C9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6834" y="1573187"/>
              <a:ext cx="754380" cy="7543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CFD231E9-F729-1E49-93FF-8B8C0DE28B68}"/>
                </a:ext>
              </a:extLst>
            </p:cNvPr>
            <p:cNvGrpSpPr/>
            <p:nvPr/>
          </p:nvGrpSpPr>
          <p:grpSpPr>
            <a:xfrm>
              <a:off x="9016042" y="1645577"/>
              <a:ext cx="197352" cy="536303"/>
              <a:chOff x="9016042" y="1645577"/>
              <a:chExt cx="197352" cy="536303"/>
            </a:xfrm>
          </p:grpSpPr>
          <p:sp>
            <p:nvSpPr>
              <p:cNvPr id="200" name="Triangle 199">
                <a:extLst>
                  <a:ext uri="{FF2B5EF4-FFF2-40B4-BE49-F238E27FC236}">
                    <a16:creationId xmlns:a16="http://schemas.microsoft.com/office/drawing/2014/main" id="{FCABFF6E-BBBD-FD42-BFA6-5F22FD3D1273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Triangle 200">
                <a:extLst>
                  <a:ext uri="{FF2B5EF4-FFF2-40B4-BE49-F238E27FC236}">
                    <a16:creationId xmlns:a16="http://schemas.microsoft.com/office/drawing/2014/main" id="{8E513CDC-A832-A74B-8B78-12054C468B1A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Triangle 201">
                <a:extLst>
                  <a:ext uri="{FF2B5EF4-FFF2-40B4-BE49-F238E27FC236}">
                    <a16:creationId xmlns:a16="http://schemas.microsoft.com/office/drawing/2014/main" id="{5D1B83E5-479A-D44B-91EC-9347A4226849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8DEEC1A3-B8A0-8046-AAF4-9A100BD261E7}"/>
                </a:ext>
              </a:extLst>
            </p:cNvPr>
            <p:cNvGrpSpPr/>
            <p:nvPr/>
          </p:nvGrpSpPr>
          <p:grpSpPr>
            <a:xfrm>
              <a:off x="9249950" y="1645577"/>
              <a:ext cx="197352" cy="536303"/>
              <a:chOff x="9016042" y="1645577"/>
              <a:chExt cx="197352" cy="536303"/>
            </a:xfrm>
          </p:grpSpPr>
          <p:sp>
            <p:nvSpPr>
              <p:cNvPr id="197" name="Triangle 196">
                <a:extLst>
                  <a:ext uri="{FF2B5EF4-FFF2-40B4-BE49-F238E27FC236}">
                    <a16:creationId xmlns:a16="http://schemas.microsoft.com/office/drawing/2014/main" id="{35C0580B-B894-C840-BE30-90B6F3E5BE46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Triangle 197">
                <a:extLst>
                  <a:ext uri="{FF2B5EF4-FFF2-40B4-BE49-F238E27FC236}">
                    <a16:creationId xmlns:a16="http://schemas.microsoft.com/office/drawing/2014/main" id="{0CDC4937-6476-9C43-ADEE-D439E7E5B4A4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Triangle 198">
                <a:extLst>
                  <a:ext uri="{FF2B5EF4-FFF2-40B4-BE49-F238E27FC236}">
                    <a16:creationId xmlns:a16="http://schemas.microsoft.com/office/drawing/2014/main" id="{32E30B25-AC04-0E45-8A87-5370BBED5955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9DE8817A-34E1-244C-9732-7BB5E20B0236}"/>
                </a:ext>
              </a:extLst>
            </p:cNvPr>
            <p:cNvGrpSpPr/>
            <p:nvPr/>
          </p:nvGrpSpPr>
          <p:grpSpPr>
            <a:xfrm>
              <a:off x="9483858" y="1658146"/>
              <a:ext cx="197352" cy="536303"/>
              <a:chOff x="9016042" y="1645577"/>
              <a:chExt cx="197352" cy="536303"/>
            </a:xfrm>
          </p:grpSpPr>
          <p:sp>
            <p:nvSpPr>
              <p:cNvPr id="194" name="Triangle 193">
                <a:extLst>
                  <a:ext uri="{FF2B5EF4-FFF2-40B4-BE49-F238E27FC236}">
                    <a16:creationId xmlns:a16="http://schemas.microsoft.com/office/drawing/2014/main" id="{CC7F28D0-B34B-844C-AD9C-F7A05C85D4F9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Triangle 194">
                <a:extLst>
                  <a:ext uri="{FF2B5EF4-FFF2-40B4-BE49-F238E27FC236}">
                    <a16:creationId xmlns:a16="http://schemas.microsoft.com/office/drawing/2014/main" id="{C2F1711F-23D1-A643-9181-00183A2D94E6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Triangle 195">
                <a:extLst>
                  <a:ext uri="{FF2B5EF4-FFF2-40B4-BE49-F238E27FC236}">
                    <a16:creationId xmlns:a16="http://schemas.microsoft.com/office/drawing/2014/main" id="{228220C3-FF97-7D4A-8350-C3894465A6A7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9BB0BB41-9D66-FD46-A3D1-BEFD731E7917}"/>
              </a:ext>
            </a:extLst>
          </p:cNvPr>
          <p:cNvCxnSpPr/>
          <p:nvPr/>
        </p:nvCxnSpPr>
        <p:spPr>
          <a:xfrm>
            <a:off x="8572500" y="3281500"/>
            <a:ext cx="155733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E512BAB7-9420-3447-AA4E-6920CDF469D4}"/>
              </a:ext>
            </a:extLst>
          </p:cNvPr>
          <p:cNvGrpSpPr/>
          <p:nvPr/>
        </p:nvGrpSpPr>
        <p:grpSpPr>
          <a:xfrm>
            <a:off x="8745081" y="3427532"/>
            <a:ext cx="1308335" cy="754380"/>
            <a:chOff x="8694415" y="1573187"/>
            <a:chExt cx="1308335" cy="754380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E93D922A-9145-F94D-8686-DA93C8E9BC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94415" y="1573187"/>
              <a:ext cx="1308335" cy="75438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B81A443C-E97D-CB43-AADE-FE6BD8F228D4}"/>
                </a:ext>
              </a:extLst>
            </p:cNvPr>
            <p:cNvGrpSpPr/>
            <p:nvPr/>
          </p:nvGrpSpPr>
          <p:grpSpPr>
            <a:xfrm>
              <a:off x="9016042" y="1645577"/>
              <a:ext cx="197352" cy="536303"/>
              <a:chOff x="9016042" y="1645577"/>
              <a:chExt cx="197352" cy="536303"/>
            </a:xfrm>
          </p:grpSpPr>
          <p:sp>
            <p:nvSpPr>
              <p:cNvPr id="244" name="Triangle 243">
                <a:extLst>
                  <a:ext uri="{FF2B5EF4-FFF2-40B4-BE49-F238E27FC236}">
                    <a16:creationId xmlns:a16="http://schemas.microsoft.com/office/drawing/2014/main" id="{994AC825-51F4-0447-9089-DEC20CDFA340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Triangle 244">
                <a:extLst>
                  <a:ext uri="{FF2B5EF4-FFF2-40B4-BE49-F238E27FC236}">
                    <a16:creationId xmlns:a16="http://schemas.microsoft.com/office/drawing/2014/main" id="{8ED0F67D-826E-EA46-9A5A-AB7CCF070922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Triangle 245">
                <a:extLst>
                  <a:ext uri="{FF2B5EF4-FFF2-40B4-BE49-F238E27FC236}">
                    <a16:creationId xmlns:a16="http://schemas.microsoft.com/office/drawing/2014/main" id="{42264160-342A-C741-B1C4-B9F7B210FEE5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3F1618DD-78F4-D74A-8014-1CB26F625E8A}"/>
                </a:ext>
              </a:extLst>
            </p:cNvPr>
            <p:cNvGrpSpPr/>
            <p:nvPr/>
          </p:nvGrpSpPr>
          <p:grpSpPr>
            <a:xfrm>
              <a:off x="9249950" y="1645577"/>
              <a:ext cx="197352" cy="536303"/>
              <a:chOff x="9016042" y="1645577"/>
              <a:chExt cx="197352" cy="536303"/>
            </a:xfrm>
          </p:grpSpPr>
          <p:sp>
            <p:nvSpPr>
              <p:cNvPr id="241" name="Triangle 240">
                <a:extLst>
                  <a:ext uri="{FF2B5EF4-FFF2-40B4-BE49-F238E27FC236}">
                    <a16:creationId xmlns:a16="http://schemas.microsoft.com/office/drawing/2014/main" id="{6DA102FE-AA98-9D4E-A505-D4DAF65E0965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Triangle 241">
                <a:extLst>
                  <a:ext uri="{FF2B5EF4-FFF2-40B4-BE49-F238E27FC236}">
                    <a16:creationId xmlns:a16="http://schemas.microsoft.com/office/drawing/2014/main" id="{0F788352-3827-1A4E-A8A4-011429F57DDB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Triangle 242">
                <a:extLst>
                  <a:ext uri="{FF2B5EF4-FFF2-40B4-BE49-F238E27FC236}">
                    <a16:creationId xmlns:a16="http://schemas.microsoft.com/office/drawing/2014/main" id="{8F7A6EE4-D779-4B4C-B08B-F9AE77CD5442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B56F1A6D-5C40-1D43-BEFE-2A0DF607E05B}"/>
                </a:ext>
              </a:extLst>
            </p:cNvPr>
            <p:cNvGrpSpPr/>
            <p:nvPr/>
          </p:nvGrpSpPr>
          <p:grpSpPr>
            <a:xfrm>
              <a:off x="9483858" y="1658146"/>
              <a:ext cx="197352" cy="536303"/>
              <a:chOff x="9016042" y="1645577"/>
              <a:chExt cx="197352" cy="536303"/>
            </a:xfrm>
          </p:grpSpPr>
          <p:sp>
            <p:nvSpPr>
              <p:cNvPr id="238" name="Triangle 237">
                <a:extLst>
                  <a:ext uri="{FF2B5EF4-FFF2-40B4-BE49-F238E27FC236}">
                    <a16:creationId xmlns:a16="http://schemas.microsoft.com/office/drawing/2014/main" id="{F39CEF92-EA86-BD44-AC32-9C1FE46A84C8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Triangle 238">
                <a:extLst>
                  <a:ext uri="{FF2B5EF4-FFF2-40B4-BE49-F238E27FC236}">
                    <a16:creationId xmlns:a16="http://schemas.microsoft.com/office/drawing/2014/main" id="{E5009701-C66C-1040-8D35-DD7FBF035ADD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Triangle 239">
                <a:extLst>
                  <a:ext uri="{FF2B5EF4-FFF2-40B4-BE49-F238E27FC236}">
                    <a16:creationId xmlns:a16="http://schemas.microsoft.com/office/drawing/2014/main" id="{FE5A6429-949B-0F48-8C8C-EEB9FA24E339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0597C7BC-511C-3C4B-87BB-FAE48D59B136}"/>
                </a:ext>
              </a:extLst>
            </p:cNvPr>
            <p:cNvGrpSpPr/>
            <p:nvPr/>
          </p:nvGrpSpPr>
          <p:grpSpPr>
            <a:xfrm>
              <a:off x="9748246" y="1652133"/>
              <a:ext cx="197352" cy="536303"/>
              <a:chOff x="9016042" y="1645577"/>
              <a:chExt cx="197352" cy="536303"/>
            </a:xfrm>
          </p:grpSpPr>
          <p:sp>
            <p:nvSpPr>
              <p:cNvPr id="235" name="Triangle 234">
                <a:extLst>
                  <a:ext uri="{FF2B5EF4-FFF2-40B4-BE49-F238E27FC236}">
                    <a16:creationId xmlns:a16="http://schemas.microsoft.com/office/drawing/2014/main" id="{B16CA687-235F-2B47-9D5A-2B9E093ED646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Triangle 235">
                <a:extLst>
                  <a:ext uri="{FF2B5EF4-FFF2-40B4-BE49-F238E27FC236}">
                    <a16:creationId xmlns:a16="http://schemas.microsoft.com/office/drawing/2014/main" id="{B94E2D57-EDCA-7E4D-BA9D-06CE43D17581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Triangle 236">
                <a:extLst>
                  <a:ext uri="{FF2B5EF4-FFF2-40B4-BE49-F238E27FC236}">
                    <a16:creationId xmlns:a16="http://schemas.microsoft.com/office/drawing/2014/main" id="{4B069F7B-7DB3-2D45-9554-C98A16383B4E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5018327E-7262-534E-B077-6AFF94D829B5}"/>
                </a:ext>
              </a:extLst>
            </p:cNvPr>
            <p:cNvGrpSpPr/>
            <p:nvPr/>
          </p:nvGrpSpPr>
          <p:grpSpPr>
            <a:xfrm>
              <a:off x="8772156" y="1657804"/>
              <a:ext cx="197352" cy="536303"/>
              <a:chOff x="9016042" y="1645577"/>
              <a:chExt cx="197352" cy="536303"/>
            </a:xfrm>
          </p:grpSpPr>
          <p:sp>
            <p:nvSpPr>
              <p:cNvPr id="232" name="Triangle 231">
                <a:extLst>
                  <a:ext uri="{FF2B5EF4-FFF2-40B4-BE49-F238E27FC236}">
                    <a16:creationId xmlns:a16="http://schemas.microsoft.com/office/drawing/2014/main" id="{A65DE9ED-A4D2-BB4E-9EE0-42CC9A421F81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Triangle 232">
                <a:extLst>
                  <a:ext uri="{FF2B5EF4-FFF2-40B4-BE49-F238E27FC236}">
                    <a16:creationId xmlns:a16="http://schemas.microsoft.com/office/drawing/2014/main" id="{3FD9CA18-45B7-6F4A-B5BB-DF18CC740531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Triangle 233">
                <a:extLst>
                  <a:ext uri="{FF2B5EF4-FFF2-40B4-BE49-F238E27FC236}">
                    <a16:creationId xmlns:a16="http://schemas.microsoft.com/office/drawing/2014/main" id="{84668389-9AD9-AB4A-9011-EE3641970753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3582C1-5787-D142-BD4C-687692232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False Negative Rate (FNR)</a:t>
            </a:r>
          </a:p>
        </p:txBody>
      </p:sp>
      <p:sp>
        <p:nvSpPr>
          <p:cNvPr id="387" name="Cloud Callout 386">
            <a:extLst>
              <a:ext uri="{FF2B5EF4-FFF2-40B4-BE49-F238E27FC236}">
                <a16:creationId xmlns:a16="http://schemas.microsoft.com/office/drawing/2014/main" id="{5635D0C0-F4B1-E148-8816-64B59C5219EB}"/>
              </a:ext>
            </a:extLst>
          </p:cNvPr>
          <p:cNvSpPr/>
          <p:nvPr/>
        </p:nvSpPr>
        <p:spPr>
          <a:xfrm>
            <a:off x="6886575" y="4543425"/>
            <a:ext cx="2764155" cy="1414463"/>
          </a:xfrm>
          <a:prstGeom prst="cloudCallout">
            <a:avLst>
              <a:gd name="adj1" fmla="val -79758"/>
              <a:gd name="adj2" fmla="val -7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FNR?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4408676-FE91-FA42-B048-D42A38B6A4EE}"/>
              </a:ext>
            </a:extLst>
          </p:cNvPr>
          <p:cNvGrpSpPr/>
          <p:nvPr/>
        </p:nvGrpSpPr>
        <p:grpSpPr>
          <a:xfrm>
            <a:off x="1866410" y="1940201"/>
            <a:ext cx="4846810" cy="2372719"/>
            <a:chOff x="1714010" y="1787801"/>
            <a:chExt cx="4846810" cy="2372719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BC40262-EC01-114E-8ACF-67F5D8B56842}"/>
                </a:ext>
              </a:extLst>
            </p:cNvPr>
            <p:cNvSpPr/>
            <p:nvPr/>
          </p:nvSpPr>
          <p:spPr>
            <a:xfrm>
              <a:off x="241173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A0C50D9-90DC-E24E-A4DB-25DF606D0B46}"/>
                </a:ext>
              </a:extLst>
            </p:cNvPr>
            <p:cNvSpPr/>
            <p:nvPr/>
          </p:nvSpPr>
          <p:spPr>
            <a:xfrm>
              <a:off x="448056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0E74CE1F-7BD6-DF44-AB27-28B977025621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2DD3930E-0B56-7649-AAAD-CD464AA948E8}"/>
                </a:ext>
              </a:extLst>
            </p:cNvPr>
            <p:cNvCxnSpPr>
              <a:cxnSpLocks/>
              <a:stCxn id="184" idx="1"/>
              <a:endCxn id="184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EAA9ACEF-1E7D-2643-B64D-3117C2EDF4A9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CE9DEF29-459F-8F4E-9C90-E086EB71FCB7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1511"/>
                <a:chOff x="2450643" y="2274227"/>
                <a:chExt cx="536442" cy="1781511"/>
              </a:xfrm>
            </p:grpSpPr>
            <p:grpSp>
              <p:nvGrpSpPr>
                <p:cNvPr id="481" name="Group 480">
                  <a:extLst>
                    <a:ext uri="{FF2B5EF4-FFF2-40B4-BE49-F238E27FC236}">
                      <a16:creationId xmlns:a16="http://schemas.microsoft.com/office/drawing/2014/main" id="{93BCE23D-F72B-1342-9146-3362BAB8544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362411"/>
                  <a:chOff x="2450643" y="2281847"/>
                  <a:chExt cx="201162" cy="1362411"/>
                </a:xfrm>
              </p:grpSpPr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7F0056E8-1625-9C47-8C65-A157874B35BA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36263" cy="330573"/>
                    <a:chOff x="2466343" y="3313685"/>
                    <a:chExt cx="136263" cy="330573"/>
                  </a:xfrm>
                </p:grpSpPr>
                <p:sp>
                  <p:nvSpPr>
                    <p:cNvPr id="498" name="Oval 497">
                      <a:extLst>
                        <a:ext uri="{FF2B5EF4-FFF2-40B4-BE49-F238E27FC236}">
                          <a16:creationId xmlns:a16="http://schemas.microsoft.com/office/drawing/2014/main" id="{36B7E6E6-BE6F-0F43-8368-C680B724D7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9" name="Oval 498">
                      <a:extLst>
                        <a:ext uri="{FF2B5EF4-FFF2-40B4-BE49-F238E27FC236}">
                          <a16:creationId xmlns:a16="http://schemas.microsoft.com/office/drawing/2014/main" id="{A70BA58F-F6FA-D841-A714-CD4759ED20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93" name="Group 492">
                    <a:extLst>
                      <a:ext uri="{FF2B5EF4-FFF2-40B4-BE49-F238E27FC236}">
                        <a16:creationId xmlns:a16="http://schemas.microsoft.com/office/drawing/2014/main" id="{2A3CAF9A-9C59-0442-BF5D-66E79933D493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94" name="Triangle 493">
                      <a:extLst>
                        <a:ext uri="{FF2B5EF4-FFF2-40B4-BE49-F238E27FC236}">
                          <a16:creationId xmlns:a16="http://schemas.microsoft.com/office/drawing/2014/main" id="{9EFCC5C5-AE6D-C74B-86F9-123390B050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5" name="Triangle 494">
                      <a:extLst>
                        <a:ext uri="{FF2B5EF4-FFF2-40B4-BE49-F238E27FC236}">
                          <a16:creationId xmlns:a16="http://schemas.microsoft.com/office/drawing/2014/main" id="{0B750E8D-B5F5-0D43-AF74-988DFD42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6" name="Triangle 495">
                      <a:extLst>
                        <a:ext uri="{FF2B5EF4-FFF2-40B4-BE49-F238E27FC236}">
                          <a16:creationId xmlns:a16="http://schemas.microsoft.com/office/drawing/2014/main" id="{972AA3F9-BE52-F143-8678-38A6A8D46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7" name="Triangle 496">
                      <a:extLst>
                        <a:ext uri="{FF2B5EF4-FFF2-40B4-BE49-F238E27FC236}">
                          <a16:creationId xmlns:a16="http://schemas.microsoft.com/office/drawing/2014/main" id="{C37492A9-68CD-5745-83ED-4420AA8F5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82" name="Group 481">
                  <a:extLst>
                    <a:ext uri="{FF2B5EF4-FFF2-40B4-BE49-F238E27FC236}">
                      <a16:creationId xmlns:a16="http://schemas.microsoft.com/office/drawing/2014/main" id="{F383E097-551C-C94E-91CB-376BB1D0AE80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476CB7EA-9366-FC40-9B64-98BEE44AE3D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88" name="Oval 487">
                      <a:extLst>
                        <a:ext uri="{FF2B5EF4-FFF2-40B4-BE49-F238E27FC236}">
                          <a16:creationId xmlns:a16="http://schemas.microsoft.com/office/drawing/2014/main" id="{2230F096-3C5A-B24E-BB3D-2E7C35D12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9" name="Oval 488">
                      <a:extLst>
                        <a:ext uri="{FF2B5EF4-FFF2-40B4-BE49-F238E27FC236}">
                          <a16:creationId xmlns:a16="http://schemas.microsoft.com/office/drawing/2014/main" id="{C35F8CCE-CD4C-3A40-B214-B873FAE084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0" name="Oval 489">
                      <a:extLst>
                        <a:ext uri="{FF2B5EF4-FFF2-40B4-BE49-F238E27FC236}">
                          <a16:creationId xmlns:a16="http://schemas.microsoft.com/office/drawing/2014/main" id="{9B272673-A3F2-2B45-B2A4-1AA306A751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1" name="Oval 490">
                      <a:extLst>
                        <a:ext uri="{FF2B5EF4-FFF2-40B4-BE49-F238E27FC236}">
                          <a16:creationId xmlns:a16="http://schemas.microsoft.com/office/drawing/2014/main" id="{31D80ADC-FEB1-C84B-AD16-52E065B52D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14783751-ABC8-9A49-8143-9C780EE1BEE9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85" name="Triangle 484">
                      <a:extLst>
                        <a:ext uri="{FF2B5EF4-FFF2-40B4-BE49-F238E27FC236}">
                          <a16:creationId xmlns:a16="http://schemas.microsoft.com/office/drawing/2014/main" id="{CD5F0310-5445-A241-B36A-C64B2CE9C3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6" name="Triangle 485">
                      <a:extLst>
                        <a:ext uri="{FF2B5EF4-FFF2-40B4-BE49-F238E27FC236}">
                          <a16:creationId xmlns:a16="http://schemas.microsoft.com/office/drawing/2014/main" id="{5BDF898B-4DDD-DA41-9F22-BF87D4FE2C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7" name="Triangle 486">
                      <a:extLst>
                        <a:ext uri="{FF2B5EF4-FFF2-40B4-BE49-F238E27FC236}">
                          <a16:creationId xmlns:a16="http://schemas.microsoft.com/office/drawing/2014/main" id="{C1E899C9-6386-3844-BBA9-35988DBB61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59" name="Group 458">
                <a:extLst>
                  <a:ext uri="{FF2B5EF4-FFF2-40B4-BE49-F238E27FC236}">
                    <a16:creationId xmlns:a16="http://schemas.microsoft.com/office/drawing/2014/main" id="{4A3D77F3-3388-5A4F-8B82-29E5874379CE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460" name="Group 459">
                  <a:extLst>
                    <a:ext uri="{FF2B5EF4-FFF2-40B4-BE49-F238E27FC236}">
                      <a16:creationId xmlns:a16="http://schemas.microsoft.com/office/drawing/2014/main" id="{C81EB04E-772C-714D-B8D2-AB7B7BBE1C0D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72" name="Group 471">
                    <a:extLst>
                      <a:ext uri="{FF2B5EF4-FFF2-40B4-BE49-F238E27FC236}">
                        <a16:creationId xmlns:a16="http://schemas.microsoft.com/office/drawing/2014/main" id="{FB432FEB-5B9B-6F42-BE13-404457348180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77" name="Oval 476">
                      <a:extLst>
                        <a:ext uri="{FF2B5EF4-FFF2-40B4-BE49-F238E27FC236}">
                          <a16:creationId xmlns:a16="http://schemas.microsoft.com/office/drawing/2014/main" id="{2A8DA802-F6D2-1B4E-99C1-6DECA03AF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8" name="Oval 477">
                      <a:extLst>
                        <a:ext uri="{FF2B5EF4-FFF2-40B4-BE49-F238E27FC236}">
                          <a16:creationId xmlns:a16="http://schemas.microsoft.com/office/drawing/2014/main" id="{BB0A0A4C-1180-B944-AA8E-8BB7EF9BA7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9" name="Oval 478">
                      <a:extLst>
                        <a:ext uri="{FF2B5EF4-FFF2-40B4-BE49-F238E27FC236}">
                          <a16:creationId xmlns:a16="http://schemas.microsoft.com/office/drawing/2014/main" id="{AF8A534D-BCFF-9D4F-95D5-2D3638C95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0" name="Oval 479">
                      <a:extLst>
                        <a:ext uri="{FF2B5EF4-FFF2-40B4-BE49-F238E27FC236}">
                          <a16:creationId xmlns:a16="http://schemas.microsoft.com/office/drawing/2014/main" id="{ACDA32CB-8CC2-7B41-ABF1-9B1D389848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73" name="Group 472">
                    <a:extLst>
                      <a:ext uri="{FF2B5EF4-FFF2-40B4-BE49-F238E27FC236}">
                        <a16:creationId xmlns:a16="http://schemas.microsoft.com/office/drawing/2014/main" id="{EE0116D4-88C2-434E-94EA-17EFA4CCF55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74" name="Triangle 473">
                      <a:extLst>
                        <a:ext uri="{FF2B5EF4-FFF2-40B4-BE49-F238E27FC236}">
                          <a16:creationId xmlns:a16="http://schemas.microsoft.com/office/drawing/2014/main" id="{6A8BF693-BF68-F244-81E6-47273353E8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5" name="Triangle 474">
                      <a:extLst>
                        <a:ext uri="{FF2B5EF4-FFF2-40B4-BE49-F238E27FC236}">
                          <a16:creationId xmlns:a16="http://schemas.microsoft.com/office/drawing/2014/main" id="{91747C16-07C4-1B45-8DB7-2075BCED9C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6" name="Triangle 475">
                      <a:extLst>
                        <a:ext uri="{FF2B5EF4-FFF2-40B4-BE49-F238E27FC236}">
                          <a16:creationId xmlns:a16="http://schemas.microsoft.com/office/drawing/2014/main" id="{A752A60A-A09C-EB47-A2D7-9CE8115C0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61" name="Group 460">
                  <a:extLst>
                    <a:ext uri="{FF2B5EF4-FFF2-40B4-BE49-F238E27FC236}">
                      <a16:creationId xmlns:a16="http://schemas.microsoft.com/office/drawing/2014/main" id="{0A8A7666-7468-0A4B-A0ED-50780BA4B54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62" name="Group 461">
                    <a:extLst>
                      <a:ext uri="{FF2B5EF4-FFF2-40B4-BE49-F238E27FC236}">
                        <a16:creationId xmlns:a16="http://schemas.microsoft.com/office/drawing/2014/main" id="{1904941A-CDB0-7B45-93B5-340418A58079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68" name="Oval 467">
                      <a:extLst>
                        <a:ext uri="{FF2B5EF4-FFF2-40B4-BE49-F238E27FC236}">
                          <a16:creationId xmlns:a16="http://schemas.microsoft.com/office/drawing/2014/main" id="{7B0A8F09-EDE3-7845-A3B0-34936F02F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9" name="Oval 468">
                      <a:extLst>
                        <a:ext uri="{FF2B5EF4-FFF2-40B4-BE49-F238E27FC236}">
                          <a16:creationId xmlns:a16="http://schemas.microsoft.com/office/drawing/2014/main" id="{F2F854A5-A4D3-0743-B6EF-89E2D522C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0" name="Oval 469">
                      <a:extLst>
                        <a:ext uri="{FF2B5EF4-FFF2-40B4-BE49-F238E27FC236}">
                          <a16:creationId xmlns:a16="http://schemas.microsoft.com/office/drawing/2014/main" id="{DFE93AB5-99C9-3449-B84D-50D4526AC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1" name="Oval 470">
                      <a:extLst>
                        <a:ext uri="{FF2B5EF4-FFF2-40B4-BE49-F238E27FC236}">
                          <a16:creationId xmlns:a16="http://schemas.microsoft.com/office/drawing/2014/main" id="{FA12655C-430E-BC44-A5F6-7EE566D41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FC707DC6-F3AD-EA42-953E-A5D9F3FA987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64" name="Triangle 463">
                      <a:extLst>
                        <a:ext uri="{FF2B5EF4-FFF2-40B4-BE49-F238E27FC236}">
                          <a16:creationId xmlns:a16="http://schemas.microsoft.com/office/drawing/2014/main" id="{294AF091-FF06-934D-A220-AC792AA50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5" name="Triangle 464">
                      <a:extLst>
                        <a:ext uri="{FF2B5EF4-FFF2-40B4-BE49-F238E27FC236}">
                          <a16:creationId xmlns:a16="http://schemas.microsoft.com/office/drawing/2014/main" id="{1F75DC41-3525-2C4C-8B06-02268E495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6" name="Triangle 465">
                      <a:extLst>
                        <a:ext uri="{FF2B5EF4-FFF2-40B4-BE49-F238E27FC236}">
                          <a16:creationId xmlns:a16="http://schemas.microsoft.com/office/drawing/2014/main" id="{E5CEBDCE-AD4D-7B48-A515-26607ADB9B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7" name="Triangle 466">
                      <a:extLst>
                        <a:ext uri="{FF2B5EF4-FFF2-40B4-BE49-F238E27FC236}">
                          <a16:creationId xmlns:a16="http://schemas.microsoft.com/office/drawing/2014/main" id="{1DE6154F-2342-AB4D-BCCB-1649813A04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190BE43F-5C2F-D641-A589-25F0BF62CF4D}"/>
                </a:ext>
              </a:extLst>
            </p:cNvPr>
            <p:cNvGrpSpPr/>
            <p:nvPr/>
          </p:nvGrpSpPr>
          <p:grpSpPr>
            <a:xfrm>
              <a:off x="3871908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449" name="Group 448">
                <a:extLst>
                  <a:ext uri="{FF2B5EF4-FFF2-40B4-BE49-F238E27FC236}">
                    <a16:creationId xmlns:a16="http://schemas.microsoft.com/office/drawing/2014/main" id="{9702E9B2-5061-414C-9537-8F3C552DBC0A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454" name="Oval 453">
                  <a:extLst>
                    <a:ext uri="{FF2B5EF4-FFF2-40B4-BE49-F238E27FC236}">
                      <a16:creationId xmlns:a16="http://schemas.microsoft.com/office/drawing/2014/main" id="{E764C7C2-B41E-F945-ADAF-C14F8DE1011A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5" name="Oval 454">
                  <a:extLst>
                    <a:ext uri="{FF2B5EF4-FFF2-40B4-BE49-F238E27FC236}">
                      <a16:creationId xmlns:a16="http://schemas.microsoft.com/office/drawing/2014/main" id="{764E1006-39B7-E545-BAC3-007C9411017E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6" name="Oval 455">
                  <a:extLst>
                    <a:ext uri="{FF2B5EF4-FFF2-40B4-BE49-F238E27FC236}">
                      <a16:creationId xmlns:a16="http://schemas.microsoft.com/office/drawing/2014/main" id="{C17C706B-26C7-0A40-82D1-CB6DA9F69B1F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7" name="Oval 456">
                  <a:extLst>
                    <a:ext uri="{FF2B5EF4-FFF2-40B4-BE49-F238E27FC236}">
                      <a16:creationId xmlns:a16="http://schemas.microsoft.com/office/drawing/2014/main" id="{63699BBD-E0AB-2F40-9B87-DE36DFC9AE2D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605302C7-F820-0C4E-AE27-6147093CA2FE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451" name="Triangle 450">
                  <a:extLst>
                    <a:ext uri="{FF2B5EF4-FFF2-40B4-BE49-F238E27FC236}">
                      <a16:creationId xmlns:a16="http://schemas.microsoft.com/office/drawing/2014/main" id="{2AF6A169-00E2-7649-9F45-AC7F8E5E834F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2" name="Triangle 451">
                  <a:extLst>
                    <a:ext uri="{FF2B5EF4-FFF2-40B4-BE49-F238E27FC236}">
                      <a16:creationId xmlns:a16="http://schemas.microsoft.com/office/drawing/2014/main" id="{1A0D95D0-66A2-DF4C-B46A-CD4AED6FD793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3" name="Triangle 452">
                  <a:extLst>
                    <a:ext uri="{FF2B5EF4-FFF2-40B4-BE49-F238E27FC236}">
                      <a16:creationId xmlns:a16="http://schemas.microsoft.com/office/drawing/2014/main" id="{FE91F3EE-56BA-344A-81B5-4FB9A2527293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EE618E08-82E4-2140-9685-B081B9DE5AFD}"/>
                </a:ext>
              </a:extLst>
            </p:cNvPr>
            <p:cNvGrpSpPr/>
            <p:nvPr/>
          </p:nvGrpSpPr>
          <p:grpSpPr>
            <a:xfrm>
              <a:off x="4207188" y="2266607"/>
              <a:ext cx="174492" cy="1781511"/>
              <a:chOff x="2450643" y="2281847"/>
              <a:chExt cx="174492" cy="1781511"/>
            </a:xfrm>
          </p:grpSpPr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08192699-8621-9E44-BA5E-91388F4AAD2D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202C592C-808E-3140-8DEA-3E81B7AB76AC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7" name="Oval 446">
                  <a:extLst>
                    <a:ext uri="{FF2B5EF4-FFF2-40B4-BE49-F238E27FC236}">
                      <a16:creationId xmlns:a16="http://schemas.microsoft.com/office/drawing/2014/main" id="{EC5810B4-8134-3849-B041-4DF50DBDD555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6A150696-4CC6-D144-B3FA-D520F6873962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23CE971E-D2BF-9B43-B368-17435C5519D8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4492" cy="604883"/>
                <a:chOff x="2450643" y="2281847"/>
                <a:chExt cx="174492" cy="604883"/>
              </a:xfrm>
            </p:grpSpPr>
            <p:sp>
              <p:nvSpPr>
                <p:cNvPr id="443" name="Triangle 442">
                  <a:extLst>
                    <a:ext uri="{FF2B5EF4-FFF2-40B4-BE49-F238E27FC236}">
                      <a16:creationId xmlns:a16="http://schemas.microsoft.com/office/drawing/2014/main" id="{03699048-9CB9-CE48-8768-D4D3BD63C875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4" name="Triangle 443">
                  <a:extLst>
                    <a:ext uri="{FF2B5EF4-FFF2-40B4-BE49-F238E27FC236}">
                      <a16:creationId xmlns:a16="http://schemas.microsoft.com/office/drawing/2014/main" id="{3E1214EA-ECCA-8246-B754-3654F1D44093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5" name="Triangle 444">
                  <a:extLst>
                    <a:ext uri="{FF2B5EF4-FFF2-40B4-BE49-F238E27FC236}">
                      <a16:creationId xmlns:a16="http://schemas.microsoft.com/office/drawing/2014/main" id="{E578FB09-08FF-4549-B698-1E277641229E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B9F26F76-ABF4-C74B-B255-F0F3DCBD9EEA}"/>
                </a:ext>
              </a:extLst>
            </p:cNvPr>
            <p:cNvGrpSpPr/>
            <p:nvPr/>
          </p:nvGrpSpPr>
          <p:grpSpPr>
            <a:xfrm>
              <a:off x="4595937" y="2266607"/>
              <a:ext cx="536442" cy="1789131"/>
              <a:chOff x="2450643" y="2274227"/>
              <a:chExt cx="536442" cy="1789131"/>
            </a:xfrm>
          </p:grpSpPr>
          <p:grpSp>
            <p:nvGrpSpPr>
              <p:cNvPr id="421" name="Group 420">
                <a:extLst>
                  <a:ext uri="{FF2B5EF4-FFF2-40B4-BE49-F238E27FC236}">
                    <a16:creationId xmlns:a16="http://schemas.microsoft.com/office/drawing/2014/main" id="{F7CD3206-51C1-5849-AA7D-3CEC1D2E19FD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73777F26-FBB7-8B42-BAB7-DF2437330E34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437" name="Oval 436">
                    <a:extLst>
                      <a:ext uri="{FF2B5EF4-FFF2-40B4-BE49-F238E27FC236}">
                        <a16:creationId xmlns:a16="http://schemas.microsoft.com/office/drawing/2014/main" id="{87CE856C-F851-824F-A9C5-879C8A58CFCA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8" name="Oval 437">
                    <a:extLst>
                      <a:ext uri="{FF2B5EF4-FFF2-40B4-BE49-F238E27FC236}">
                        <a16:creationId xmlns:a16="http://schemas.microsoft.com/office/drawing/2014/main" id="{CE18CA3F-D2A1-7649-846C-ECE6377E8477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9" name="Oval 438">
                    <a:extLst>
                      <a:ext uri="{FF2B5EF4-FFF2-40B4-BE49-F238E27FC236}">
                        <a16:creationId xmlns:a16="http://schemas.microsoft.com/office/drawing/2014/main" id="{C846913B-B115-334F-92B3-0B8B538DC447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0" name="Oval 439">
                    <a:extLst>
                      <a:ext uri="{FF2B5EF4-FFF2-40B4-BE49-F238E27FC236}">
                        <a16:creationId xmlns:a16="http://schemas.microsoft.com/office/drawing/2014/main" id="{FE16762C-28FD-BB44-B275-DCBD5BCEF33F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33" name="Group 432">
                  <a:extLst>
                    <a:ext uri="{FF2B5EF4-FFF2-40B4-BE49-F238E27FC236}">
                      <a16:creationId xmlns:a16="http://schemas.microsoft.com/office/drawing/2014/main" id="{185CFD76-3A7A-6F43-9A10-D436BE89908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434" name="Triangle 433">
                    <a:extLst>
                      <a:ext uri="{FF2B5EF4-FFF2-40B4-BE49-F238E27FC236}">
                        <a16:creationId xmlns:a16="http://schemas.microsoft.com/office/drawing/2014/main" id="{39C802A4-E47B-134D-8B28-9323693B54ED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5" name="Triangle 434">
                    <a:extLst>
                      <a:ext uri="{FF2B5EF4-FFF2-40B4-BE49-F238E27FC236}">
                        <a16:creationId xmlns:a16="http://schemas.microsoft.com/office/drawing/2014/main" id="{6383742D-DBE0-7D48-B2DC-B0A234E41A13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6" name="Triangle 435">
                    <a:extLst>
                      <a:ext uri="{FF2B5EF4-FFF2-40B4-BE49-F238E27FC236}">
                        <a16:creationId xmlns:a16="http://schemas.microsoft.com/office/drawing/2014/main" id="{434A4A15-A781-7747-81AA-BAF357E9E39D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22" name="Group 421">
                <a:extLst>
                  <a:ext uri="{FF2B5EF4-FFF2-40B4-BE49-F238E27FC236}">
                    <a16:creationId xmlns:a16="http://schemas.microsoft.com/office/drawing/2014/main" id="{29D47439-6A3A-2F40-A30D-4A816DC9EC67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423" name="Group 422">
                  <a:extLst>
                    <a:ext uri="{FF2B5EF4-FFF2-40B4-BE49-F238E27FC236}">
                      <a16:creationId xmlns:a16="http://schemas.microsoft.com/office/drawing/2014/main" id="{017C11B2-D1B1-6A4F-836A-27999E8604DD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429" name="Oval 428">
                    <a:extLst>
                      <a:ext uri="{FF2B5EF4-FFF2-40B4-BE49-F238E27FC236}">
                        <a16:creationId xmlns:a16="http://schemas.microsoft.com/office/drawing/2014/main" id="{26DDEBAF-90FA-8848-A59E-6C0EF4224840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0" name="Oval 429">
                    <a:extLst>
                      <a:ext uri="{FF2B5EF4-FFF2-40B4-BE49-F238E27FC236}">
                        <a16:creationId xmlns:a16="http://schemas.microsoft.com/office/drawing/2014/main" id="{7BBF4F04-8495-6045-B66D-CC9F8D402AB5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1" name="Oval 430">
                    <a:extLst>
                      <a:ext uri="{FF2B5EF4-FFF2-40B4-BE49-F238E27FC236}">
                        <a16:creationId xmlns:a16="http://schemas.microsoft.com/office/drawing/2014/main" id="{C2DC12B7-5767-F240-9C5A-E25B78DFE1E9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24" name="Group 423">
                  <a:extLst>
                    <a:ext uri="{FF2B5EF4-FFF2-40B4-BE49-F238E27FC236}">
                      <a16:creationId xmlns:a16="http://schemas.microsoft.com/office/drawing/2014/main" id="{A09D4085-EED7-E14A-AFD3-BE2294DD0186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425" name="Triangle 424">
                    <a:extLst>
                      <a:ext uri="{FF2B5EF4-FFF2-40B4-BE49-F238E27FC236}">
                        <a16:creationId xmlns:a16="http://schemas.microsoft.com/office/drawing/2014/main" id="{D6CB9662-3B48-8F4D-96EC-EA08DE7118D7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6" name="Triangle 425">
                    <a:extLst>
                      <a:ext uri="{FF2B5EF4-FFF2-40B4-BE49-F238E27FC236}">
                        <a16:creationId xmlns:a16="http://schemas.microsoft.com/office/drawing/2014/main" id="{66FF786E-C45D-A746-91D1-E1CA5E2CC634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7" name="Triangle 426">
                    <a:extLst>
                      <a:ext uri="{FF2B5EF4-FFF2-40B4-BE49-F238E27FC236}">
                        <a16:creationId xmlns:a16="http://schemas.microsoft.com/office/drawing/2014/main" id="{C96CBBC7-BC6E-0B4C-9520-2A88D5480042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8" name="Triangle 427">
                    <a:extLst>
                      <a:ext uri="{FF2B5EF4-FFF2-40B4-BE49-F238E27FC236}">
                        <a16:creationId xmlns:a16="http://schemas.microsoft.com/office/drawing/2014/main" id="{C7ED56FE-FE77-2D48-A484-D923F5BCFBC4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C0C4F6B3-90F6-B540-A42A-CFE303E3F5B5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C6D54E88-201C-414A-898B-1A49759108AC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400" name="Group 399">
                  <a:extLst>
                    <a:ext uri="{FF2B5EF4-FFF2-40B4-BE49-F238E27FC236}">
                      <a16:creationId xmlns:a16="http://schemas.microsoft.com/office/drawing/2014/main" id="{16245FD1-9982-8244-89B0-CF8C1DFEEE1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8FC1FAA4-027D-8849-9E3C-85C8BF8D3621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18" name="Oval 417">
                      <a:extLst>
                        <a:ext uri="{FF2B5EF4-FFF2-40B4-BE49-F238E27FC236}">
                          <a16:creationId xmlns:a16="http://schemas.microsoft.com/office/drawing/2014/main" id="{D3A4732D-18AD-2E4C-8C3D-CE6079755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9" name="Oval 418">
                      <a:extLst>
                        <a:ext uri="{FF2B5EF4-FFF2-40B4-BE49-F238E27FC236}">
                          <a16:creationId xmlns:a16="http://schemas.microsoft.com/office/drawing/2014/main" id="{DC7A8527-7E64-1E44-9D73-6466A82219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0" name="Oval 419">
                      <a:extLst>
                        <a:ext uri="{FF2B5EF4-FFF2-40B4-BE49-F238E27FC236}">
                          <a16:creationId xmlns:a16="http://schemas.microsoft.com/office/drawing/2014/main" id="{279A7A13-B363-BB45-8040-301669BFA1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E27ACF63-F8EF-5348-902B-958ECCE44D1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14" name="Triangle 413">
                      <a:extLst>
                        <a:ext uri="{FF2B5EF4-FFF2-40B4-BE49-F238E27FC236}">
                          <a16:creationId xmlns:a16="http://schemas.microsoft.com/office/drawing/2014/main" id="{2934AD87-293B-2540-9F24-32E0F29A13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5" name="Triangle 414">
                      <a:extLst>
                        <a:ext uri="{FF2B5EF4-FFF2-40B4-BE49-F238E27FC236}">
                          <a16:creationId xmlns:a16="http://schemas.microsoft.com/office/drawing/2014/main" id="{232D6D19-5A7B-244A-8EA3-5752A1E22D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6" name="Triangle 415">
                      <a:extLst>
                        <a:ext uri="{FF2B5EF4-FFF2-40B4-BE49-F238E27FC236}">
                          <a16:creationId xmlns:a16="http://schemas.microsoft.com/office/drawing/2014/main" id="{05B0810B-EDAB-8E43-82E3-9B3565B51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7" name="Triangle 416">
                      <a:extLst>
                        <a:ext uri="{FF2B5EF4-FFF2-40B4-BE49-F238E27FC236}">
                          <a16:creationId xmlns:a16="http://schemas.microsoft.com/office/drawing/2014/main" id="{8D41DE24-BC07-824A-A65D-00206AFE3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AACEE6D8-F0FD-F248-B250-35500DA84DE9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02" name="Group 401">
                    <a:extLst>
                      <a:ext uri="{FF2B5EF4-FFF2-40B4-BE49-F238E27FC236}">
                        <a16:creationId xmlns:a16="http://schemas.microsoft.com/office/drawing/2014/main" id="{070FFDC3-7D6D-794D-8719-F6FDBB48FBCD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08" name="Oval 407">
                      <a:extLst>
                        <a:ext uri="{FF2B5EF4-FFF2-40B4-BE49-F238E27FC236}">
                          <a16:creationId xmlns:a16="http://schemas.microsoft.com/office/drawing/2014/main" id="{4815DE5E-39F9-8D40-BC55-8BB33A34B2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9" name="Oval 408">
                      <a:extLst>
                        <a:ext uri="{FF2B5EF4-FFF2-40B4-BE49-F238E27FC236}">
                          <a16:creationId xmlns:a16="http://schemas.microsoft.com/office/drawing/2014/main" id="{46D763A3-FB6B-7047-8DB3-D970D8BE7B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0" name="Oval 409">
                      <a:extLst>
                        <a:ext uri="{FF2B5EF4-FFF2-40B4-BE49-F238E27FC236}">
                          <a16:creationId xmlns:a16="http://schemas.microsoft.com/office/drawing/2014/main" id="{6B70F6A9-A013-5547-8E22-A3D87DED6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1" name="Oval 410">
                      <a:extLst>
                        <a:ext uri="{FF2B5EF4-FFF2-40B4-BE49-F238E27FC236}">
                          <a16:creationId xmlns:a16="http://schemas.microsoft.com/office/drawing/2014/main" id="{E4FF27E0-7ED3-3740-8FC6-A0B49E004A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03" name="Group 402">
                    <a:extLst>
                      <a:ext uri="{FF2B5EF4-FFF2-40B4-BE49-F238E27FC236}">
                        <a16:creationId xmlns:a16="http://schemas.microsoft.com/office/drawing/2014/main" id="{DDDE0232-5B7E-1C4C-8D42-E15664BAB5D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04" name="Triangle 403">
                      <a:extLst>
                        <a:ext uri="{FF2B5EF4-FFF2-40B4-BE49-F238E27FC236}">
                          <a16:creationId xmlns:a16="http://schemas.microsoft.com/office/drawing/2014/main" id="{9337C096-031D-CF4C-ADFC-09F80CA3A3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5" name="Triangle 404">
                      <a:extLst>
                        <a:ext uri="{FF2B5EF4-FFF2-40B4-BE49-F238E27FC236}">
                          <a16:creationId xmlns:a16="http://schemas.microsoft.com/office/drawing/2014/main" id="{3C7ADA5B-F597-1048-BAD5-73969CE22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6" name="Triangle 405">
                      <a:extLst>
                        <a:ext uri="{FF2B5EF4-FFF2-40B4-BE49-F238E27FC236}">
                          <a16:creationId xmlns:a16="http://schemas.microsoft.com/office/drawing/2014/main" id="{67B6413D-5DF5-F741-BF46-04116AD81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7" name="Triangle 406">
                      <a:extLst>
                        <a:ext uri="{FF2B5EF4-FFF2-40B4-BE49-F238E27FC236}">
                          <a16:creationId xmlns:a16="http://schemas.microsoft.com/office/drawing/2014/main" id="{CEE02017-ED4B-3247-A13E-D54E693EED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D8AFDBAE-D47C-FB46-A49C-22F69365EF48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C0CA86F6-B215-D441-BB19-196244CC8AB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393" name="Group 392">
                    <a:extLst>
                      <a:ext uri="{FF2B5EF4-FFF2-40B4-BE49-F238E27FC236}">
                        <a16:creationId xmlns:a16="http://schemas.microsoft.com/office/drawing/2014/main" id="{BE2E8179-1A8E-5C48-8FA1-515157E949FF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97" name="Oval 396">
                      <a:extLst>
                        <a:ext uri="{FF2B5EF4-FFF2-40B4-BE49-F238E27FC236}">
                          <a16:creationId xmlns:a16="http://schemas.microsoft.com/office/drawing/2014/main" id="{F7658058-99EC-9A43-AC3F-FC9409AAA6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8" name="Oval 397">
                      <a:extLst>
                        <a:ext uri="{FF2B5EF4-FFF2-40B4-BE49-F238E27FC236}">
                          <a16:creationId xmlns:a16="http://schemas.microsoft.com/office/drawing/2014/main" id="{E34A6CA6-CB1F-9544-B8A4-D8A71C7DA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9" name="Oval 398">
                      <a:extLst>
                        <a:ext uri="{FF2B5EF4-FFF2-40B4-BE49-F238E27FC236}">
                          <a16:creationId xmlns:a16="http://schemas.microsoft.com/office/drawing/2014/main" id="{770D0284-49C8-514C-A67F-84B24D64D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94" name="Group 393">
                    <a:extLst>
                      <a:ext uri="{FF2B5EF4-FFF2-40B4-BE49-F238E27FC236}">
                        <a16:creationId xmlns:a16="http://schemas.microsoft.com/office/drawing/2014/main" id="{EE2555B5-9C3B-424B-A4CC-7A928F02C2E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395" name="Triangle 394">
                      <a:extLst>
                        <a:ext uri="{FF2B5EF4-FFF2-40B4-BE49-F238E27FC236}">
                          <a16:creationId xmlns:a16="http://schemas.microsoft.com/office/drawing/2014/main" id="{ACE589DB-B349-B249-9EEC-EBE797BC6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6" name="Triangle 395">
                      <a:extLst>
                        <a:ext uri="{FF2B5EF4-FFF2-40B4-BE49-F238E27FC236}">
                          <a16:creationId xmlns:a16="http://schemas.microsoft.com/office/drawing/2014/main" id="{18E72365-8D1E-F041-BEB1-9177E62657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BE35598B-D7C7-5349-866D-A7680DA6A48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571961"/>
                  <a:chOff x="2450643" y="2281847"/>
                  <a:chExt cx="201162" cy="1571961"/>
                </a:xfrm>
              </p:grpSpPr>
              <p:grpSp>
                <p:nvGrpSpPr>
                  <p:cNvPr id="222" name="Group 221">
                    <a:extLst>
                      <a:ext uri="{FF2B5EF4-FFF2-40B4-BE49-F238E27FC236}">
                        <a16:creationId xmlns:a16="http://schemas.microsoft.com/office/drawing/2014/main" id="{DB29C829-4452-D94E-81CF-CEF1B09CCA2A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390" name="Oval 389">
                      <a:extLst>
                        <a:ext uri="{FF2B5EF4-FFF2-40B4-BE49-F238E27FC236}">
                          <a16:creationId xmlns:a16="http://schemas.microsoft.com/office/drawing/2014/main" id="{5928D663-9B51-1F46-BB25-E74CA0013E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1" name="Oval 390">
                      <a:extLst>
                        <a:ext uri="{FF2B5EF4-FFF2-40B4-BE49-F238E27FC236}">
                          <a16:creationId xmlns:a16="http://schemas.microsoft.com/office/drawing/2014/main" id="{8A2D41F0-C616-934E-980D-42BE00EDE3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2" name="Oval 391">
                      <a:extLst>
                        <a:ext uri="{FF2B5EF4-FFF2-40B4-BE49-F238E27FC236}">
                          <a16:creationId xmlns:a16="http://schemas.microsoft.com/office/drawing/2014/main" id="{C162CEA7-C309-1048-967F-DDA671127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23" name="Group 222">
                    <a:extLst>
                      <a:ext uri="{FF2B5EF4-FFF2-40B4-BE49-F238E27FC236}">
                        <a16:creationId xmlns:a16="http://schemas.microsoft.com/office/drawing/2014/main" id="{2F7F980B-F3E1-594C-A356-6ACA732106A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24" name="Triangle 223">
                      <a:extLst>
                        <a:ext uri="{FF2B5EF4-FFF2-40B4-BE49-F238E27FC236}">
                          <a16:creationId xmlns:a16="http://schemas.microsoft.com/office/drawing/2014/main" id="{B8FA440D-338E-6C4C-A821-A5CDFB8809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8" name="Triangle 247">
                      <a:extLst>
                        <a:ext uri="{FF2B5EF4-FFF2-40B4-BE49-F238E27FC236}">
                          <a16:creationId xmlns:a16="http://schemas.microsoft.com/office/drawing/2014/main" id="{36845582-9541-814C-BD5B-D245CE77F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8" name="Triangle 387">
                      <a:extLst>
                        <a:ext uri="{FF2B5EF4-FFF2-40B4-BE49-F238E27FC236}">
                          <a16:creationId xmlns:a16="http://schemas.microsoft.com/office/drawing/2014/main" id="{770801EE-D85D-4D40-ADF0-A55DB478AA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9" name="Triangle 388">
                      <a:extLst>
                        <a:ext uri="{FF2B5EF4-FFF2-40B4-BE49-F238E27FC236}">
                          <a16:creationId xmlns:a16="http://schemas.microsoft.com/office/drawing/2014/main" id="{CC0975A2-9643-0847-9678-208E9F315E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5A639174-3747-414B-8B0C-5ACC135DA97A}"/>
                </a:ext>
              </a:extLst>
            </p:cNvPr>
            <p:cNvGrpSpPr/>
            <p:nvPr/>
          </p:nvGrpSpPr>
          <p:grpSpPr>
            <a:xfrm>
              <a:off x="1714010" y="1787801"/>
              <a:ext cx="4171733" cy="1982635"/>
              <a:chOff x="1714010" y="1787801"/>
              <a:chExt cx="4171733" cy="1982635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88DBEB7F-243D-0948-BAFE-6BD70C48579C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ACC7B21D-C510-304D-AF31-3630B5ECA6DB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0A2D12B2-EEBF-7840-A5DF-7961499F8D45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42A40B10-107D-1644-847F-DE9B0A081DAE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  <p:sp>
          <p:nvSpPr>
            <p:cNvPr id="208" name="Triangle 207">
              <a:extLst>
                <a:ext uri="{FF2B5EF4-FFF2-40B4-BE49-F238E27FC236}">
                  <a16:creationId xmlns:a16="http://schemas.microsoft.com/office/drawing/2014/main" id="{2BDC8D31-DB7D-BE42-9121-F400CEE3BE38}"/>
                </a:ext>
              </a:extLst>
            </p:cNvPr>
            <p:cNvSpPr/>
            <p:nvPr/>
          </p:nvSpPr>
          <p:spPr>
            <a:xfrm>
              <a:off x="4218772" y="2964009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6FFAFA6-2994-E044-85BB-7F79DC202D0B}"/>
                </a:ext>
              </a:extLst>
            </p:cNvPr>
            <p:cNvSpPr/>
            <p:nvPr/>
          </p:nvSpPr>
          <p:spPr>
            <a:xfrm>
              <a:off x="6300101" y="39194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F1F9586A-6666-4F4B-917A-757FF06B7994}"/>
                </a:ext>
              </a:extLst>
            </p:cNvPr>
            <p:cNvSpPr txBox="1"/>
            <p:nvPr/>
          </p:nvSpPr>
          <p:spPr>
            <a:xfrm>
              <a:off x="3062362" y="2429673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07D59134-567D-5C49-A64B-C136F3023BDB}"/>
                </a:ext>
              </a:extLst>
            </p:cNvPr>
            <p:cNvSpPr txBox="1"/>
            <p:nvPr/>
          </p:nvSpPr>
          <p:spPr>
            <a:xfrm>
              <a:off x="4506345" y="2639801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53D569AE-4489-2342-9856-F9ACA555055E}"/>
                </a:ext>
              </a:extLst>
            </p:cNvPr>
            <p:cNvSpPr txBox="1"/>
            <p:nvPr/>
          </p:nvSpPr>
          <p:spPr>
            <a:xfrm>
              <a:off x="4072581" y="318967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51DDCF5E-D2E1-1542-94E3-FECA060BA21A}"/>
                </a:ext>
              </a:extLst>
            </p:cNvPr>
            <p:cNvSpPr txBox="1"/>
            <p:nvPr/>
          </p:nvSpPr>
          <p:spPr>
            <a:xfrm>
              <a:off x="4818125" y="3195232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24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57">
            <a:extLst>
              <a:ext uri="{FF2B5EF4-FFF2-40B4-BE49-F238E27FC236}">
                <a16:creationId xmlns:a16="http://schemas.microsoft.com/office/drawing/2014/main" id="{B83A0B77-DB39-644C-B856-66268621E01A}"/>
              </a:ext>
            </a:extLst>
          </p:cNvPr>
          <p:cNvSpPr txBox="1"/>
          <p:nvPr/>
        </p:nvSpPr>
        <p:spPr>
          <a:xfrm>
            <a:off x="7296391" y="2706151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FPR  =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0646AA8-3B3F-EF47-8CEB-9B15AE844385}"/>
              </a:ext>
            </a:extLst>
          </p:cNvPr>
          <p:cNvCxnSpPr/>
          <p:nvPr/>
        </p:nvCxnSpPr>
        <p:spPr>
          <a:xfrm>
            <a:off x="8572500" y="3000383"/>
            <a:ext cx="155733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456F7A33-7D57-9F45-8184-F4DDB1AFAEF9}"/>
              </a:ext>
            </a:extLst>
          </p:cNvPr>
          <p:cNvGrpSpPr/>
          <p:nvPr/>
        </p:nvGrpSpPr>
        <p:grpSpPr>
          <a:xfrm>
            <a:off x="8966834" y="2097458"/>
            <a:ext cx="754380" cy="754380"/>
            <a:chOff x="8966834" y="497250"/>
            <a:chExt cx="754380" cy="75438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CF6C4CD-5E29-0A48-9450-B149BFF55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6834" y="497250"/>
              <a:ext cx="754380" cy="7543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DD9867D-0C8C-3D4F-B8CA-98DDA1E41A59}"/>
                </a:ext>
              </a:extLst>
            </p:cNvPr>
            <p:cNvGrpSpPr/>
            <p:nvPr/>
          </p:nvGrpSpPr>
          <p:grpSpPr>
            <a:xfrm>
              <a:off x="9028038" y="613348"/>
              <a:ext cx="613679" cy="544590"/>
              <a:chOff x="9056614" y="613348"/>
              <a:chExt cx="613679" cy="54459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281D332-7173-DB4E-B925-9B9EDB0F2960}"/>
                  </a:ext>
                </a:extLst>
              </p:cNvPr>
              <p:cNvGrpSpPr/>
              <p:nvPr/>
            </p:nvGrpSpPr>
            <p:grpSpPr>
              <a:xfrm>
                <a:off x="9056614" y="613349"/>
                <a:ext cx="140073" cy="540123"/>
                <a:chOff x="6441071" y="3443225"/>
                <a:chExt cx="140073" cy="540123"/>
              </a:xfrm>
            </p:grpSpPr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43D8C0AB-6FE3-5B48-9D5E-C3549AE87325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2BB5E841-F6C6-9945-94C8-4BADE9CA1721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C59AB55A-DFCB-AF40-8926-743F4EAE17FA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0CD33F5B-4F2C-0246-977D-51A8F25D830F}"/>
                  </a:ext>
                </a:extLst>
              </p:cNvPr>
              <p:cNvGrpSpPr/>
              <p:nvPr/>
            </p:nvGrpSpPr>
            <p:grpSpPr>
              <a:xfrm>
                <a:off x="9292941" y="617815"/>
                <a:ext cx="140073" cy="540123"/>
                <a:chOff x="6441071" y="3443225"/>
                <a:chExt cx="140073" cy="540123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2DED8E40-0940-964C-81DC-EC5739658D22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1BB6E2A1-0EFE-8440-97BF-8C9088DF1E70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F3DED5EA-E214-2443-AAF5-D64ED09A4597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326DA050-06CE-6E46-B748-BDEE3C33444A}"/>
                  </a:ext>
                </a:extLst>
              </p:cNvPr>
              <p:cNvGrpSpPr/>
              <p:nvPr/>
            </p:nvGrpSpPr>
            <p:grpSpPr>
              <a:xfrm>
                <a:off x="9530220" y="613348"/>
                <a:ext cx="140073" cy="540123"/>
                <a:chOff x="6441071" y="3443225"/>
                <a:chExt cx="140073" cy="540123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B3CA7287-CD6C-5A49-99D1-24E79B44CA0A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C160E17B-3101-864C-9549-DD75364D5A15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E171F2E3-A29A-964B-AC27-962A3FD5DAF9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733923A5-ABAE-2142-8B71-DB209E4D2500}"/>
              </a:ext>
            </a:extLst>
          </p:cNvPr>
          <p:cNvGrpSpPr/>
          <p:nvPr/>
        </p:nvGrpSpPr>
        <p:grpSpPr>
          <a:xfrm>
            <a:off x="8743949" y="3164611"/>
            <a:ext cx="1250445" cy="754380"/>
            <a:chOff x="8743949" y="1564403"/>
            <a:chExt cx="1250445" cy="754380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82EBA7E1-9AD1-FE4C-87C8-7D233AAD2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3949" y="1564403"/>
              <a:ext cx="1250445" cy="75438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BE4BE52-E6BB-B446-B69A-99DDB0E13E34}"/>
                </a:ext>
              </a:extLst>
            </p:cNvPr>
            <p:cNvGrpSpPr/>
            <p:nvPr/>
          </p:nvGrpSpPr>
          <p:grpSpPr>
            <a:xfrm>
              <a:off x="9024130" y="1680502"/>
              <a:ext cx="140073" cy="540123"/>
              <a:chOff x="6441071" y="3443225"/>
              <a:chExt cx="140073" cy="540123"/>
            </a:xfrm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D64B93AC-A75B-E847-BADC-100A6FF7ECD3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19809709-91B3-3645-BAD8-0FDAEB38D946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0FF0559-F804-484B-8115-483A7461538A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697E11BE-C684-CC43-A054-71D74AE561B7}"/>
                </a:ext>
              </a:extLst>
            </p:cNvPr>
            <p:cNvGrpSpPr/>
            <p:nvPr/>
          </p:nvGrpSpPr>
          <p:grpSpPr>
            <a:xfrm>
              <a:off x="9260457" y="1684968"/>
              <a:ext cx="140073" cy="540123"/>
              <a:chOff x="6441071" y="3443225"/>
              <a:chExt cx="140073" cy="540123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D4C067E7-BFD2-8145-9B84-4B0414504B3F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14EC00DF-83FB-A444-81D2-8708F952D680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06F676D1-0A90-114D-9D69-D8A399452456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ADB28CE-89A6-C04A-93D0-179C2EA8111B}"/>
                </a:ext>
              </a:extLst>
            </p:cNvPr>
            <p:cNvGrpSpPr/>
            <p:nvPr/>
          </p:nvGrpSpPr>
          <p:grpSpPr>
            <a:xfrm>
              <a:off x="9497736" y="1680501"/>
              <a:ext cx="140073" cy="540123"/>
              <a:chOff x="6441071" y="3443225"/>
              <a:chExt cx="140073" cy="540123"/>
            </a:xfrm>
          </p:grpSpPr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4F363188-033C-2745-8DF9-5B33543E1BED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0CEF7BD7-C09A-2F41-86DC-4F9476ED5A6E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42CA03A-C50F-924B-B1D0-E8A13C49A110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0628FCF7-BA83-FB43-8C3E-E3947FDB9CB0}"/>
                </a:ext>
              </a:extLst>
            </p:cNvPr>
            <p:cNvGrpSpPr/>
            <p:nvPr/>
          </p:nvGrpSpPr>
          <p:grpSpPr>
            <a:xfrm>
              <a:off x="9707288" y="1675734"/>
              <a:ext cx="140073" cy="540123"/>
              <a:chOff x="6441071" y="3443225"/>
              <a:chExt cx="140073" cy="540123"/>
            </a:xfrm>
          </p:grpSpPr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A0B8AB86-9022-1C46-80FA-F6B5763F5E77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5315869-23A7-0742-95D0-65CD04ECAD83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235A0FC2-E509-0042-BE6A-BDC02AFE734B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175D0CF7-3997-A74C-9BA3-8FF7FBB61D5A}"/>
                </a:ext>
              </a:extLst>
            </p:cNvPr>
            <p:cNvGrpSpPr/>
            <p:nvPr/>
          </p:nvGrpSpPr>
          <p:grpSpPr>
            <a:xfrm>
              <a:off x="8847914" y="1690024"/>
              <a:ext cx="140073" cy="540123"/>
              <a:chOff x="6441071" y="3443225"/>
              <a:chExt cx="140073" cy="540123"/>
            </a:xfrm>
          </p:grpSpPr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87A88015-29CA-AD48-854E-C417BCC29289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9061DA9A-6434-4E4E-B8D9-A8E5E1E2866B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64F92DA5-64E8-4D4B-AF3E-4C32C0FF5305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4" name="Title 43">
            <a:extLst>
              <a:ext uri="{FF2B5EF4-FFF2-40B4-BE49-F238E27FC236}">
                <a16:creationId xmlns:a16="http://schemas.microsoft.com/office/drawing/2014/main" id="{7F854DAF-87F8-294D-8FA6-816D0EDB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False Positive Rate (FPR)</a:t>
            </a:r>
          </a:p>
        </p:txBody>
      </p:sp>
      <p:sp>
        <p:nvSpPr>
          <p:cNvPr id="318" name="Cloud Callout 317">
            <a:extLst>
              <a:ext uri="{FF2B5EF4-FFF2-40B4-BE49-F238E27FC236}">
                <a16:creationId xmlns:a16="http://schemas.microsoft.com/office/drawing/2014/main" id="{1DE955C0-D677-0B43-8041-4FECA332121D}"/>
              </a:ext>
            </a:extLst>
          </p:cNvPr>
          <p:cNvSpPr/>
          <p:nvPr/>
        </p:nvSpPr>
        <p:spPr>
          <a:xfrm>
            <a:off x="6886575" y="4543425"/>
            <a:ext cx="2764155" cy="1414463"/>
          </a:xfrm>
          <a:prstGeom prst="cloudCallout">
            <a:avLst>
              <a:gd name="adj1" fmla="val -79758"/>
              <a:gd name="adj2" fmla="val -7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FPR?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19D854A-541E-7848-BEC0-C45BB0A8AE1C}"/>
              </a:ext>
            </a:extLst>
          </p:cNvPr>
          <p:cNvGrpSpPr/>
          <p:nvPr/>
        </p:nvGrpSpPr>
        <p:grpSpPr>
          <a:xfrm>
            <a:off x="1866410" y="1940201"/>
            <a:ext cx="4846810" cy="2372719"/>
            <a:chOff x="1714010" y="1787801"/>
            <a:chExt cx="4846810" cy="2372719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B25CD37-095A-7448-992D-AAA9BC6CE041}"/>
                </a:ext>
              </a:extLst>
            </p:cNvPr>
            <p:cNvSpPr/>
            <p:nvPr/>
          </p:nvSpPr>
          <p:spPr>
            <a:xfrm>
              <a:off x="241173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0F92937C-A20D-3A45-A322-AD4B0393D7C0}"/>
                </a:ext>
              </a:extLst>
            </p:cNvPr>
            <p:cNvSpPr/>
            <p:nvPr/>
          </p:nvSpPr>
          <p:spPr>
            <a:xfrm>
              <a:off x="448056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6AE93F10-5D0E-BB41-AF37-8371EBB719D6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4AB45E4-D0D0-D748-A870-C567837CA1F1}"/>
                </a:ext>
              </a:extLst>
            </p:cNvPr>
            <p:cNvCxnSpPr>
              <a:cxnSpLocks/>
              <a:stCxn id="197" idx="1"/>
              <a:endCxn id="197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7A9C3CFD-9D88-7A4C-A5F5-F96D75C27BD5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DB5CBD2E-D99C-5C4F-BA4E-00C334B9864D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1511"/>
                <a:chOff x="2450643" y="2274227"/>
                <a:chExt cx="536442" cy="1781511"/>
              </a:xfrm>
            </p:grpSpPr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9A378509-D3AD-A945-887B-BADC2374CDE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362411"/>
                  <a:chOff x="2450643" y="2281847"/>
                  <a:chExt cx="201162" cy="1362411"/>
                </a:xfrm>
              </p:grpSpPr>
              <p:grpSp>
                <p:nvGrpSpPr>
                  <p:cNvPr id="350" name="Group 349">
                    <a:extLst>
                      <a:ext uri="{FF2B5EF4-FFF2-40B4-BE49-F238E27FC236}">
                        <a16:creationId xmlns:a16="http://schemas.microsoft.com/office/drawing/2014/main" id="{7F80B82F-17AC-D24E-A44D-AD7A9E9AC21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36263" cy="330573"/>
                    <a:chOff x="2466343" y="3313685"/>
                    <a:chExt cx="136263" cy="330573"/>
                  </a:xfrm>
                </p:grpSpPr>
                <p:sp>
                  <p:nvSpPr>
                    <p:cNvPr id="356" name="Oval 355">
                      <a:extLst>
                        <a:ext uri="{FF2B5EF4-FFF2-40B4-BE49-F238E27FC236}">
                          <a16:creationId xmlns:a16="http://schemas.microsoft.com/office/drawing/2014/main" id="{7F51E9C6-BB22-F645-BFF6-8C58402EB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7" name="Oval 356">
                      <a:extLst>
                        <a:ext uri="{FF2B5EF4-FFF2-40B4-BE49-F238E27FC236}">
                          <a16:creationId xmlns:a16="http://schemas.microsoft.com/office/drawing/2014/main" id="{F35F12E8-CED9-7143-B2D9-876EA2B4A0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C9AB13B2-1A17-8242-AE5F-AF9F9BAB989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52" name="Triangle 351">
                      <a:extLst>
                        <a:ext uri="{FF2B5EF4-FFF2-40B4-BE49-F238E27FC236}">
                          <a16:creationId xmlns:a16="http://schemas.microsoft.com/office/drawing/2014/main" id="{67A7D8C8-9A14-7644-B64B-27D4384BB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3" name="Triangle 352">
                      <a:extLst>
                        <a:ext uri="{FF2B5EF4-FFF2-40B4-BE49-F238E27FC236}">
                          <a16:creationId xmlns:a16="http://schemas.microsoft.com/office/drawing/2014/main" id="{A5D8C0B5-3711-BF45-A20D-DB0CDC1ED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4" name="Triangle 353">
                      <a:extLst>
                        <a:ext uri="{FF2B5EF4-FFF2-40B4-BE49-F238E27FC236}">
                          <a16:creationId xmlns:a16="http://schemas.microsoft.com/office/drawing/2014/main" id="{C1D311D1-C4D7-884D-8A80-F6A5961FE0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5" name="Triangle 354">
                      <a:extLst>
                        <a:ext uri="{FF2B5EF4-FFF2-40B4-BE49-F238E27FC236}">
                          <a16:creationId xmlns:a16="http://schemas.microsoft.com/office/drawing/2014/main" id="{402CF559-051F-B546-ABF6-1E5EE9339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1CD97056-05B2-CA4D-B932-B58B008134B5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41" name="Group 340">
                    <a:extLst>
                      <a:ext uri="{FF2B5EF4-FFF2-40B4-BE49-F238E27FC236}">
                        <a16:creationId xmlns:a16="http://schemas.microsoft.com/office/drawing/2014/main" id="{7ED89F12-66E0-F04B-9024-D2442A9FE3F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46" name="Oval 345">
                      <a:extLst>
                        <a:ext uri="{FF2B5EF4-FFF2-40B4-BE49-F238E27FC236}">
                          <a16:creationId xmlns:a16="http://schemas.microsoft.com/office/drawing/2014/main" id="{F4C9108E-A346-7A49-BD4C-67183E874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7" name="Oval 346">
                      <a:extLst>
                        <a:ext uri="{FF2B5EF4-FFF2-40B4-BE49-F238E27FC236}">
                          <a16:creationId xmlns:a16="http://schemas.microsoft.com/office/drawing/2014/main" id="{417166C7-422D-6947-9D03-EA6C29377A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8" name="Oval 347">
                      <a:extLst>
                        <a:ext uri="{FF2B5EF4-FFF2-40B4-BE49-F238E27FC236}">
                          <a16:creationId xmlns:a16="http://schemas.microsoft.com/office/drawing/2014/main" id="{B26296F0-E9CA-2144-BE72-E28214B976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9" name="Oval 348">
                      <a:extLst>
                        <a:ext uri="{FF2B5EF4-FFF2-40B4-BE49-F238E27FC236}">
                          <a16:creationId xmlns:a16="http://schemas.microsoft.com/office/drawing/2014/main" id="{93D733A6-0CEB-5446-A881-B2C92BC24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2" name="Group 341">
                    <a:extLst>
                      <a:ext uri="{FF2B5EF4-FFF2-40B4-BE49-F238E27FC236}">
                        <a16:creationId xmlns:a16="http://schemas.microsoft.com/office/drawing/2014/main" id="{3AFE231F-C205-E249-BE58-60CF3CC7C12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43" name="Triangle 342">
                      <a:extLst>
                        <a:ext uri="{FF2B5EF4-FFF2-40B4-BE49-F238E27FC236}">
                          <a16:creationId xmlns:a16="http://schemas.microsoft.com/office/drawing/2014/main" id="{D2DA99E1-4811-994C-8F8F-ACF2356662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4" name="Triangle 343">
                      <a:extLst>
                        <a:ext uri="{FF2B5EF4-FFF2-40B4-BE49-F238E27FC236}">
                          <a16:creationId xmlns:a16="http://schemas.microsoft.com/office/drawing/2014/main" id="{3960594D-B310-7C4B-9B08-6265B8DBBC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5" name="Triangle 344">
                      <a:extLst>
                        <a:ext uri="{FF2B5EF4-FFF2-40B4-BE49-F238E27FC236}">
                          <a16:creationId xmlns:a16="http://schemas.microsoft.com/office/drawing/2014/main" id="{F4BF9E75-F1A9-C546-BC67-1824A4038A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16" name="Group 315">
                <a:extLst>
                  <a:ext uri="{FF2B5EF4-FFF2-40B4-BE49-F238E27FC236}">
                    <a16:creationId xmlns:a16="http://schemas.microsoft.com/office/drawing/2014/main" id="{7E99A85B-1335-A84B-9FE9-29C0FF8BD218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317" name="Group 316">
                  <a:extLst>
                    <a:ext uri="{FF2B5EF4-FFF2-40B4-BE49-F238E27FC236}">
                      <a16:creationId xmlns:a16="http://schemas.microsoft.com/office/drawing/2014/main" id="{51D6A7B3-C845-BE46-A2E7-AF1F13E0ECC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30" name="Group 329">
                    <a:extLst>
                      <a:ext uri="{FF2B5EF4-FFF2-40B4-BE49-F238E27FC236}">
                        <a16:creationId xmlns:a16="http://schemas.microsoft.com/office/drawing/2014/main" id="{B62B3681-BE15-9841-AD05-78ACBD81F776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35" name="Oval 334">
                      <a:extLst>
                        <a:ext uri="{FF2B5EF4-FFF2-40B4-BE49-F238E27FC236}">
                          <a16:creationId xmlns:a16="http://schemas.microsoft.com/office/drawing/2014/main" id="{32C9DC41-F144-8D46-BD8F-A8D89AE5A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6" name="Oval 335">
                      <a:extLst>
                        <a:ext uri="{FF2B5EF4-FFF2-40B4-BE49-F238E27FC236}">
                          <a16:creationId xmlns:a16="http://schemas.microsoft.com/office/drawing/2014/main" id="{0A15C3DB-4D71-F04B-AA2A-9D981001C0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E7870A17-462D-BE48-A887-27EFF66CAE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8" name="Oval 337">
                      <a:extLst>
                        <a:ext uri="{FF2B5EF4-FFF2-40B4-BE49-F238E27FC236}">
                          <a16:creationId xmlns:a16="http://schemas.microsoft.com/office/drawing/2014/main" id="{AB5781D4-19C7-1F46-BA3A-FC0BACDBF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B77FA33F-DB0F-A64F-B438-E1347AC884BB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32" name="Triangle 331">
                      <a:extLst>
                        <a:ext uri="{FF2B5EF4-FFF2-40B4-BE49-F238E27FC236}">
                          <a16:creationId xmlns:a16="http://schemas.microsoft.com/office/drawing/2014/main" id="{0293ABB9-4DE0-694F-AC08-B0C8DEFC6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3" name="Triangle 332">
                      <a:extLst>
                        <a:ext uri="{FF2B5EF4-FFF2-40B4-BE49-F238E27FC236}">
                          <a16:creationId xmlns:a16="http://schemas.microsoft.com/office/drawing/2014/main" id="{3ACD9B82-E56D-5F47-9FEA-9B22D98F69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4" name="Triangle 333">
                      <a:extLst>
                        <a:ext uri="{FF2B5EF4-FFF2-40B4-BE49-F238E27FC236}">
                          <a16:creationId xmlns:a16="http://schemas.microsoft.com/office/drawing/2014/main" id="{05B68732-7A50-6046-AB65-2CF8B61921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C2CD244C-C92C-C745-8247-C3C5F8A62CD0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60C2DE4F-01A6-1D4C-BBBE-258BEB125A4D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26" name="Oval 325">
                      <a:extLst>
                        <a:ext uri="{FF2B5EF4-FFF2-40B4-BE49-F238E27FC236}">
                          <a16:creationId xmlns:a16="http://schemas.microsoft.com/office/drawing/2014/main" id="{DC1BC283-A783-004D-B45F-470C4052E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7" name="Oval 326">
                      <a:extLst>
                        <a:ext uri="{FF2B5EF4-FFF2-40B4-BE49-F238E27FC236}">
                          <a16:creationId xmlns:a16="http://schemas.microsoft.com/office/drawing/2014/main" id="{A8F063B9-4ADB-CF44-A4DE-706C17DCC9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8" name="Oval 327">
                      <a:extLst>
                        <a:ext uri="{FF2B5EF4-FFF2-40B4-BE49-F238E27FC236}">
                          <a16:creationId xmlns:a16="http://schemas.microsoft.com/office/drawing/2014/main" id="{5D659CA2-E3E0-3340-B2AF-4970E9F5D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9" name="Oval 328">
                      <a:extLst>
                        <a:ext uri="{FF2B5EF4-FFF2-40B4-BE49-F238E27FC236}">
                          <a16:creationId xmlns:a16="http://schemas.microsoft.com/office/drawing/2014/main" id="{80D8DE12-DD4D-4543-A8D1-8654F7B4E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4E36AA6A-92CA-314A-81B4-41C7F4E83E29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22" name="Triangle 321">
                      <a:extLst>
                        <a:ext uri="{FF2B5EF4-FFF2-40B4-BE49-F238E27FC236}">
                          <a16:creationId xmlns:a16="http://schemas.microsoft.com/office/drawing/2014/main" id="{9D70F261-F221-F840-9B57-771492FC9F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3" name="Triangle 322">
                      <a:extLst>
                        <a:ext uri="{FF2B5EF4-FFF2-40B4-BE49-F238E27FC236}">
                          <a16:creationId xmlns:a16="http://schemas.microsoft.com/office/drawing/2014/main" id="{BD9313BC-DA54-3148-B14D-784517EFE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4" name="Triangle 323">
                      <a:extLst>
                        <a:ext uri="{FF2B5EF4-FFF2-40B4-BE49-F238E27FC236}">
                          <a16:creationId xmlns:a16="http://schemas.microsoft.com/office/drawing/2014/main" id="{D5ED0697-A7CF-1941-AD2E-3AD401E0A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5" name="Triangle 324">
                      <a:extLst>
                        <a:ext uri="{FF2B5EF4-FFF2-40B4-BE49-F238E27FC236}">
                          <a16:creationId xmlns:a16="http://schemas.microsoft.com/office/drawing/2014/main" id="{814EEA33-6197-D149-A9F5-514893B88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BB8605B8-6124-BA4B-83E6-22611B762DE7}"/>
                </a:ext>
              </a:extLst>
            </p:cNvPr>
            <p:cNvGrpSpPr/>
            <p:nvPr/>
          </p:nvGrpSpPr>
          <p:grpSpPr>
            <a:xfrm>
              <a:off x="3871908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F621AECF-5139-E043-84C7-6E066DA29783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4FCD262B-ED6E-B741-8276-2A21CAF82746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A6DAE2E5-F566-3141-9DD2-C3E58B1AA453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28F9D7DF-D1CC-F64A-B245-27AE0D547813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855D6D75-B8D2-CA40-AE01-CB89924D9000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7" name="Group 306">
                <a:extLst>
                  <a:ext uri="{FF2B5EF4-FFF2-40B4-BE49-F238E27FC236}">
                    <a16:creationId xmlns:a16="http://schemas.microsoft.com/office/drawing/2014/main" id="{7E1BACD2-60D0-734E-B286-04994985A3F6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308" name="Triangle 307">
                  <a:extLst>
                    <a:ext uri="{FF2B5EF4-FFF2-40B4-BE49-F238E27FC236}">
                      <a16:creationId xmlns:a16="http://schemas.microsoft.com/office/drawing/2014/main" id="{2BC76B17-3977-4F47-BB34-C9BF3B3D35A1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9" name="Triangle 308">
                  <a:extLst>
                    <a:ext uri="{FF2B5EF4-FFF2-40B4-BE49-F238E27FC236}">
                      <a16:creationId xmlns:a16="http://schemas.microsoft.com/office/drawing/2014/main" id="{D81C86E4-99B0-FD44-B38B-A95284DC4A3E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0" name="Triangle 309">
                  <a:extLst>
                    <a:ext uri="{FF2B5EF4-FFF2-40B4-BE49-F238E27FC236}">
                      <a16:creationId xmlns:a16="http://schemas.microsoft.com/office/drawing/2014/main" id="{D20227FB-47B5-2A4D-81A5-207E136FCB33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306A5765-114D-7C43-AB45-DBE6641E6287}"/>
                </a:ext>
              </a:extLst>
            </p:cNvPr>
            <p:cNvGrpSpPr/>
            <p:nvPr/>
          </p:nvGrpSpPr>
          <p:grpSpPr>
            <a:xfrm>
              <a:off x="4207188" y="2266607"/>
              <a:ext cx="174492" cy="1781511"/>
              <a:chOff x="2450643" y="2281847"/>
              <a:chExt cx="174492" cy="1781511"/>
            </a:xfrm>
          </p:grpSpPr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6C215530-4114-8348-A0F5-950841E89C93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57243DF8-E55E-8C48-BE7E-8A12741E746B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CC4220A3-E952-674D-AE3A-B9D5EC74DC95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F506B0F4-9808-554A-8688-8F63D1746D3A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5A485D9F-0277-F04D-9CE9-D8AC8B66AD37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4492" cy="604883"/>
                <a:chOff x="2450643" y="2281847"/>
                <a:chExt cx="174492" cy="604883"/>
              </a:xfrm>
            </p:grpSpPr>
            <p:sp>
              <p:nvSpPr>
                <p:cNvPr id="300" name="Triangle 299">
                  <a:extLst>
                    <a:ext uri="{FF2B5EF4-FFF2-40B4-BE49-F238E27FC236}">
                      <a16:creationId xmlns:a16="http://schemas.microsoft.com/office/drawing/2014/main" id="{A7E54614-3FC2-9B45-B637-38B0D63B6EC4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1" name="Triangle 300">
                  <a:extLst>
                    <a:ext uri="{FF2B5EF4-FFF2-40B4-BE49-F238E27FC236}">
                      <a16:creationId xmlns:a16="http://schemas.microsoft.com/office/drawing/2014/main" id="{CA600EFD-65BB-FC4A-AD97-05F17F47881A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2" name="Triangle 301">
                  <a:extLst>
                    <a:ext uri="{FF2B5EF4-FFF2-40B4-BE49-F238E27FC236}">
                      <a16:creationId xmlns:a16="http://schemas.microsoft.com/office/drawing/2014/main" id="{303132F7-B003-764A-97F3-AEE18890C0A7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CDBD30FE-16D6-7C47-8797-D3F97CDDB47D}"/>
                </a:ext>
              </a:extLst>
            </p:cNvPr>
            <p:cNvGrpSpPr/>
            <p:nvPr/>
          </p:nvGrpSpPr>
          <p:grpSpPr>
            <a:xfrm>
              <a:off x="4595937" y="2266607"/>
              <a:ext cx="536442" cy="1789131"/>
              <a:chOff x="2450643" y="2274227"/>
              <a:chExt cx="536442" cy="1789131"/>
            </a:xfrm>
          </p:grpSpPr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A9D62966-C8AB-D344-8048-952A1A9292E5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9AC4A6D-B008-D64F-BD19-160821C5C95A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6D5557A1-9468-9C4A-B8A0-68E190917B3B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5" name="Oval 294">
                    <a:extLst>
                      <a:ext uri="{FF2B5EF4-FFF2-40B4-BE49-F238E27FC236}">
                        <a16:creationId xmlns:a16="http://schemas.microsoft.com/office/drawing/2014/main" id="{EE493F5F-E912-6E41-85D0-36FF58B673F1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6" name="Oval 295">
                    <a:extLst>
                      <a:ext uri="{FF2B5EF4-FFF2-40B4-BE49-F238E27FC236}">
                        <a16:creationId xmlns:a16="http://schemas.microsoft.com/office/drawing/2014/main" id="{1DDEEF76-5792-DF49-91B8-1E7E17CF70DB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7" name="Oval 296">
                    <a:extLst>
                      <a:ext uri="{FF2B5EF4-FFF2-40B4-BE49-F238E27FC236}">
                        <a16:creationId xmlns:a16="http://schemas.microsoft.com/office/drawing/2014/main" id="{DC81401B-CD2B-CD46-AD9C-7EDEFD72BBF5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C4B55DF4-0B0A-E340-B456-7141B85A1629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91" name="Triangle 290">
                    <a:extLst>
                      <a:ext uri="{FF2B5EF4-FFF2-40B4-BE49-F238E27FC236}">
                        <a16:creationId xmlns:a16="http://schemas.microsoft.com/office/drawing/2014/main" id="{415C990E-021C-684C-8D7C-60533404AC00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Triangle 291">
                    <a:extLst>
                      <a:ext uri="{FF2B5EF4-FFF2-40B4-BE49-F238E27FC236}">
                        <a16:creationId xmlns:a16="http://schemas.microsoft.com/office/drawing/2014/main" id="{9EEA4E70-CD49-8646-9A30-6E8A68C0C72B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3" name="Triangle 292">
                    <a:extLst>
                      <a:ext uri="{FF2B5EF4-FFF2-40B4-BE49-F238E27FC236}">
                        <a16:creationId xmlns:a16="http://schemas.microsoft.com/office/drawing/2014/main" id="{46C9022E-83C8-7A4D-9CC1-CCB9951FBB95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3D8E56C1-FE5A-834B-B1CC-69A18A4ACF9E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BDD85015-4454-6845-B59D-5BCB25FDE6B4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80381FAE-D153-0D4D-B33F-9E256F02195B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Oval 286">
                    <a:extLst>
                      <a:ext uri="{FF2B5EF4-FFF2-40B4-BE49-F238E27FC236}">
                        <a16:creationId xmlns:a16="http://schemas.microsoft.com/office/drawing/2014/main" id="{50EE7790-75FE-A942-8D2B-839239CD2A65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11B754AC-4D87-F843-8865-B2AB5EBCD07A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B4D9D23F-84FE-E841-9FBF-6E9F9924BAED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82" name="Triangle 281">
                    <a:extLst>
                      <a:ext uri="{FF2B5EF4-FFF2-40B4-BE49-F238E27FC236}">
                        <a16:creationId xmlns:a16="http://schemas.microsoft.com/office/drawing/2014/main" id="{144BCC21-A0AD-7943-9C38-D8B045066C78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Triangle 282">
                    <a:extLst>
                      <a:ext uri="{FF2B5EF4-FFF2-40B4-BE49-F238E27FC236}">
                        <a16:creationId xmlns:a16="http://schemas.microsoft.com/office/drawing/2014/main" id="{5EFAAAF2-8EB7-DB4B-9C78-9671258C3879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4" name="Triangle 283">
                    <a:extLst>
                      <a:ext uri="{FF2B5EF4-FFF2-40B4-BE49-F238E27FC236}">
                        <a16:creationId xmlns:a16="http://schemas.microsoft.com/office/drawing/2014/main" id="{3D362CDB-78B1-8449-918B-5CACD150C1E5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Triangle 284">
                    <a:extLst>
                      <a:ext uri="{FF2B5EF4-FFF2-40B4-BE49-F238E27FC236}">
                        <a16:creationId xmlns:a16="http://schemas.microsoft.com/office/drawing/2014/main" id="{9CDF2E77-4615-6E43-8894-5023644221A2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A6C1BFCB-2709-1C42-B995-A48DB16468DD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7AB9D674-5CFF-AD4F-8C74-ABC4ADD8B503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37CFA6CC-E5AD-524A-B9EF-201D86A380E4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37A2BC93-5E65-044B-856B-232707AA9C97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75" name="Oval 274">
                      <a:extLst>
                        <a:ext uri="{FF2B5EF4-FFF2-40B4-BE49-F238E27FC236}">
                          <a16:creationId xmlns:a16="http://schemas.microsoft.com/office/drawing/2014/main" id="{2A7152DC-E736-234C-B87F-12F410AC06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6" name="Oval 275">
                      <a:extLst>
                        <a:ext uri="{FF2B5EF4-FFF2-40B4-BE49-F238E27FC236}">
                          <a16:creationId xmlns:a16="http://schemas.microsoft.com/office/drawing/2014/main" id="{6E0153E0-DB5D-B64C-AABB-CADC20FEB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7" name="Oval 276">
                      <a:extLst>
                        <a:ext uri="{FF2B5EF4-FFF2-40B4-BE49-F238E27FC236}">
                          <a16:creationId xmlns:a16="http://schemas.microsoft.com/office/drawing/2014/main" id="{FD1048F0-8FD3-9A44-BAE4-E2B245E6F6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70" name="Group 269">
                    <a:extLst>
                      <a:ext uri="{FF2B5EF4-FFF2-40B4-BE49-F238E27FC236}">
                        <a16:creationId xmlns:a16="http://schemas.microsoft.com/office/drawing/2014/main" id="{501BF425-BDF1-B340-BFF8-0B349C2460CD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71" name="Triangle 270">
                      <a:extLst>
                        <a:ext uri="{FF2B5EF4-FFF2-40B4-BE49-F238E27FC236}">
                          <a16:creationId xmlns:a16="http://schemas.microsoft.com/office/drawing/2014/main" id="{37910FA6-C34C-C24D-9950-76C34352D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2" name="Triangle 271">
                      <a:extLst>
                        <a:ext uri="{FF2B5EF4-FFF2-40B4-BE49-F238E27FC236}">
                          <a16:creationId xmlns:a16="http://schemas.microsoft.com/office/drawing/2014/main" id="{6E8D5DFE-F6DC-2040-83BD-EEF694089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3" name="Triangle 272">
                      <a:extLst>
                        <a:ext uri="{FF2B5EF4-FFF2-40B4-BE49-F238E27FC236}">
                          <a16:creationId xmlns:a16="http://schemas.microsoft.com/office/drawing/2014/main" id="{DDCDC088-1BE1-9543-B4BE-FC5ED6908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4" name="Triangle 273">
                      <a:extLst>
                        <a:ext uri="{FF2B5EF4-FFF2-40B4-BE49-F238E27FC236}">
                          <a16:creationId xmlns:a16="http://schemas.microsoft.com/office/drawing/2014/main" id="{FBCEA7A4-CA8C-3047-BE6D-91C6003CAB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58" name="Group 257">
                  <a:extLst>
                    <a:ext uri="{FF2B5EF4-FFF2-40B4-BE49-F238E27FC236}">
                      <a16:creationId xmlns:a16="http://schemas.microsoft.com/office/drawing/2014/main" id="{928E0156-40E6-DC4A-BEB1-A2D00B533E1B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41403746-42AF-F44A-95B1-8181038B899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65" name="Oval 264">
                      <a:extLst>
                        <a:ext uri="{FF2B5EF4-FFF2-40B4-BE49-F238E27FC236}">
                          <a16:creationId xmlns:a16="http://schemas.microsoft.com/office/drawing/2014/main" id="{2E549E1D-BCD5-4D46-B6E4-07BBDA6BB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6" name="Oval 265">
                      <a:extLst>
                        <a:ext uri="{FF2B5EF4-FFF2-40B4-BE49-F238E27FC236}">
                          <a16:creationId xmlns:a16="http://schemas.microsoft.com/office/drawing/2014/main" id="{5737FB01-E0ED-0F4B-A636-B44FD31B5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7" name="Oval 266">
                      <a:extLst>
                        <a:ext uri="{FF2B5EF4-FFF2-40B4-BE49-F238E27FC236}">
                          <a16:creationId xmlns:a16="http://schemas.microsoft.com/office/drawing/2014/main" id="{0F5FAEE3-B0CF-6B41-9C8E-6B0868DCCA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8" name="Oval 267">
                      <a:extLst>
                        <a:ext uri="{FF2B5EF4-FFF2-40B4-BE49-F238E27FC236}">
                          <a16:creationId xmlns:a16="http://schemas.microsoft.com/office/drawing/2014/main" id="{CF66FB5C-7CBB-5647-BC37-C7900C48A4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093C4E29-0E64-A042-A728-35D30493896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61" name="Triangle 260">
                      <a:extLst>
                        <a:ext uri="{FF2B5EF4-FFF2-40B4-BE49-F238E27FC236}">
                          <a16:creationId xmlns:a16="http://schemas.microsoft.com/office/drawing/2014/main" id="{07DC3FCA-29F9-C74C-AB06-B8691CDA4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2" name="Triangle 261">
                      <a:extLst>
                        <a:ext uri="{FF2B5EF4-FFF2-40B4-BE49-F238E27FC236}">
                          <a16:creationId xmlns:a16="http://schemas.microsoft.com/office/drawing/2014/main" id="{458F6237-22EF-AC49-BDAF-9E9374F28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3" name="Triangle 262">
                      <a:extLst>
                        <a:ext uri="{FF2B5EF4-FFF2-40B4-BE49-F238E27FC236}">
                          <a16:creationId xmlns:a16="http://schemas.microsoft.com/office/drawing/2014/main" id="{51733A34-9B54-0B4E-AF0B-234B228D0A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4" name="Triangle 263">
                      <a:extLst>
                        <a:ext uri="{FF2B5EF4-FFF2-40B4-BE49-F238E27FC236}">
                          <a16:creationId xmlns:a16="http://schemas.microsoft.com/office/drawing/2014/main" id="{812FFE73-AF62-1442-B0DA-FAA434C0D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B8CF81E1-09DE-3840-8AA7-6A7723C8C720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0F714470-A3F0-8043-8267-F2A7403D7098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AF0EE1A3-5649-FA4E-8FEB-F0D88A63898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45" name="Oval 244">
                      <a:extLst>
                        <a:ext uri="{FF2B5EF4-FFF2-40B4-BE49-F238E27FC236}">
                          <a16:creationId xmlns:a16="http://schemas.microsoft.com/office/drawing/2014/main" id="{B4724353-B7FB-D64B-8002-BB50A869B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5" name="Oval 254">
                      <a:extLst>
                        <a:ext uri="{FF2B5EF4-FFF2-40B4-BE49-F238E27FC236}">
                          <a16:creationId xmlns:a16="http://schemas.microsoft.com/office/drawing/2014/main" id="{185BE3F5-876A-0841-BE8F-45BE420B9D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6" name="Oval 255">
                      <a:extLst>
                        <a:ext uri="{FF2B5EF4-FFF2-40B4-BE49-F238E27FC236}">
                          <a16:creationId xmlns:a16="http://schemas.microsoft.com/office/drawing/2014/main" id="{A02FF3CD-B309-7E4A-A037-15C41C6C2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42" name="Group 241">
                    <a:extLst>
                      <a:ext uri="{FF2B5EF4-FFF2-40B4-BE49-F238E27FC236}">
                        <a16:creationId xmlns:a16="http://schemas.microsoft.com/office/drawing/2014/main" id="{8BE3F19D-7362-A74A-9E4D-7194A01A25E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243" name="Triangle 242">
                      <a:extLst>
                        <a:ext uri="{FF2B5EF4-FFF2-40B4-BE49-F238E27FC236}">
                          <a16:creationId xmlns:a16="http://schemas.microsoft.com/office/drawing/2014/main" id="{259F411F-6BBF-124F-9FA3-ECBA8532E1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4" name="Triangle 243">
                      <a:extLst>
                        <a:ext uri="{FF2B5EF4-FFF2-40B4-BE49-F238E27FC236}">
                          <a16:creationId xmlns:a16="http://schemas.microsoft.com/office/drawing/2014/main" id="{6251F895-19FE-974C-B499-39D18C14FD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128A7C98-85FB-7A41-AEE3-371639B3195F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571961"/>
                  <a:chOff x="2450643" y="2281847"/>
                  <a:chExt cx="201162" cy="1571961"/>
                </a:xfrm>
              </p:grpSpPr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2A344F0D-8AAC-A249-8A34-1945E3BBFF8B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238" name="Oval 237">
                      <a:extLst>
                        <a:ext uri="{FF2B5EF4-FFF2-40B4-BE49-F238E27FC236}">
                          <a16:creationId xmlns:a16="http://schemas.microsoft.com/office/drawing/2014/main" id="{4CBF4ADA-B09F-924F-868A-35105E312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9" name="Oval 238">
                      <a:extLst>
                        <a:ext uri="{FF2B5EF4-FFF2-40B4-BE49-F238E27FC236}">
                          <a16:creationId xmlns:a16="http://schemas.microsoft.com/office/drawing/2014/main" id="{872E288B-4875-3348-845B-408D695AF7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0" name="Oval 239">
                      <a:extLst>
                        <a:ext uri="{FF2B5EF4-FFF2-40B4-BE49-F238E27FC236}">
                          <a16:creationId xmlns:a16="http://schemas.microsoft.com/office/drawing/2014/main" id="{0EA403FD-05E8-E144-BC8D-5CD530DC7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0507FDB1-CF1E-0045-BE86-070E51AA1C1B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34" name="Triangle 233">
                      <a:extLst>
                        <a:ext uri="{FF2B5EF4-FFF2-40B4-BE49-F238E27FC236}">
                          <a16:creationId xmlns:a16="http://schemas.microsoft.com/office/drawing/2014/main" id="{6C0BA49D-0678-2244-8B12-216C19A57F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5" name="Triangle 234">
                      <a:extLst>
                        <a:ext uri="{FF2B5EF4-FFF2-40B4-BE49-F238E27FC236}">
                          <a16:creationId xmlns:a16="http://schemas.microsoft.com/office/drawing/2014/main" id="{B2F41BE2-9EF3-C748-B9DE-12D0975E8F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6" name="Triangle 235">
                      <a:extLst>
                        <a:ext uri="{FF2B5EF4-FFF2-40B4-BE49-F238E27FC236}">
                          <a16:creationId xmlns:a16="http://schemas.microsoft.com/office/drawing/2014/main" id="{37458034-0CFD-4F4D-B3DD-8C71FA7CA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7" name="Triangle 236">
                      <a:extLst>
                        <a:ext uri="{FF2B5EF4-FFF2-40B4-BE49-F238E27FC236}">
                          <a16:creationId xmlns:a16="http://schemas.microsoft.com/office/drawing/2014/main" id="{39E8AC7E-3C2D-164F-9C04-1103CB85E0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74E5D89C-D588-6B4B-B1FA-63FC51814280}"/>
                </a:ext>
              </a:extLst>
            </p:cNvPr>
            <p:cNvGrpSpPr/>
            <p:nvPr/>
          </p:nvGrpSpPr>
          <p:grpSpPr>
            <a:xfrm>
              <a:off x="1714010" y="1787801"/>
              <a:ext cx="4171733" cy="1982635"/>
              <a:chOff x="1714010" y="1787801"/>
              <a:chExt cx="4171733" cy="1982635"/>
            </a:xfrm>
          </p:grpSpPr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7DC8DC8F-A421-E64B-95E3-3F643C2ECCF8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A5363165-12B8-B342-9273-A711BA7AAA8C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00C660FD-EC76-5B42-AD2B-8CD0FF24403C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18A6B37F-37E0-9E4C-A399-83072151BC3B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  <p:sp>
          <p:nvSpPr>
            <p:cNvPr id="218" name="Triangle 217">
              <a:extLst>
                <a:ext uri="{FF2B5EF4-FFF2-40B4-BE49-F238E27FC236}">
                  <a16:creationId xmlns:a16="http://schemas.microsoft.com/office/drawing/2014/main" id="{4302EB1E-5FAA-4043-BCA6-3E443CD7B4E7}"/>
                </a:ext>
              </a:extLst>
            </p:cNvPr>
            <p:cNvSpPr/>
            <p:nvPr/>
          </p:nvSpPr>
          <p:spPr>
            <a:xfrm>
              <a:off x="4218772" y="2964009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DDD5FA56-3A68-2344-BC07-A384A197A6A0}"/>
                </a:ext>
              </a:extLst>
            </p:cNvPr>
            <p:cNvSpPr/>
            <p:nvPr/>
          </p:nvSpPr>
          <p:spPr>
            <a:xfrm>
              <a:off x="6300101" y="39194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963B59D6-4563-C84B-A019-F0BC91AA5BB7}"/>
                </a:ext>
              </a:extLst>
            </p:cNvPr>
            <p:cNvSpPr txBox="1"/>
            <p:nvPr/>
          </p:nvSpPr>
          <p:spPr>
            <a:xfrm>
              <a:off x="3062362" y="2429673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875972B5-6735-7245-AFBD-F67A1599F471}"/>
                </a:ext>
              </a:extLst>
            </p:cNvPr>
            <p:cNvSpPr txBox="1"/>
            <p:nvPr/>
          </p:nvSpPr>
          <p:spPr>
            <a:xfrm>
              <a:off x="4506345" y="2639801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C528823B-F72E-AA41-BB28-417B1CC30DF1}"/>
                </a:ext>
              </a:extLst>
            </p:cNvPr>
            <p:cNvSpPr txBox="1"/>
            <p:nvPr/>
          </p:nvSpPr>
          <p:spPr>
            <a:xfrm>
              <a:off x="4072581" y="318967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84ECBDA-5777-2E46-9B2F-D22268FB0AAF}"/>
                </a:ext>
              </a:extLst>
            </p:cNvPr>
            <p:cNvSpPr txBox="1"/>
            <p:nvPr/>
          </p:nvSpPr>
          <p:spPr>
            <a:xfrm>
              <a:off x="4818125" y="3195232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5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940298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940298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 world mechanism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AABC1-5B8E-2648-89F0-9A15F4FCF85E}"/>
              </a:ext>
            </a:extLst>
          </p:cNvPr>
          <p:cNvSpPr/>
          <p:nvPr/>
        </p:nvSpPr>
        <p:spPr>
          <a:xfrm>
            <a:off x="4472561" y="1940298"/>
            <a:ext cx="1537010" cy="1092820"/>
          </a:xfrm>
          <a:prstGeom prst="rect">
            <a:avLst/>
          </a:prstGeom>
          <a:solidFill>
            <a:srgbClr val="4472C4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Learning problem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C1936-A84B-5046-ABE3-3CD75FB65AEE}"/>
              </a:ext>
            </a:extLst>
          </p:cNvPr>
          <p:cNvSpPr/>
          <p:nvPr/>
        </p:nvSpPr>
        <p:spPr>
          <a:xfrm>
            <a:off x="6591290" y="1940298"/>
            <a:ext cx="1537010" cy="10928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 mechanism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542AF9-D7B4-5141-8280-483A027BBD90}"/>
              </a:ext>
            </a:extLst>
          </p:cNvPr>
          <p:cNvSpPr/>
          <p:nvPr/>
        </p:nvSpPr>
        <p:spPr>
          <a:xfrm>
            <a:off x="8517667" y="1940298"/>
            <a:ext cx="1537010" cy="1092820"/>
          </a:xfrm>
          <a:prstGeom prst="rect">
            <a:avLst/>
          </a:prstGeom>
          <a:solidFill>
            <a:srgbClr val="385723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Which data to collect?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F7F9A0-C75E-C24B-B5BB-B7168422E39A}"/>
              </a:ext>
            </a:extLst>
          </p:cNvPr>
          <p:cNvSpPr/>
          <p:nvPr/>
        </p:nvSpPr>
        <p:spPr>
          <a:xfrm>
            <a:off x="10444043" y="1940298"/>
            <a:ext cx="1632727" cy="1092820"/>
          </a:xfrm>
          <a:prstGeom prst="rect">
            <a:avLst/>
          </a:prstGeom>
          <a:solidFill>
            <a:srgbClr val="385723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representation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497751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 class/model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5C939B-8AE4-8848-8D06-F8288774D118}"/>
              </a:ext>
            </a:extLst>
          </p:cNvPr>
          <p:cNvSpPr/>
          <p:nvPr/>
        </p:nvSpPr>
        <p:spPr>
          <a:xfrm>
            <a:off x="10539760" y="5055204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 data set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5055204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5055204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5055204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5055204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Deploy!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408649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358469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358468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319437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302704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1064561" y="3108626"/>
            <a:ext cx="47253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1071995" y="4662126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440851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440850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445501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440851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68BED7-3ABC-0E4B-B101-9367F14D02BA}"/>
              </a:ext>
            </a:extLst>
          </p:cNvPr>
          <p:cNvGrpSpPr/>
          <p:nvPr/>
        </p:nvGrpSpPr>
        <p:grpSpPr>
          <a:xfrm>
            <a:off x="245791" y="3011836"/>
            <a:ext cx="10302507" cy="2118697"/>
            <a:chOff x="245791" y="3011836"/>
            <a:chExt cx="10302507" cy="211869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7F9DA1-E01F-9942-819A-3379ECF7DB3E}"/>
                </a:ext>
              </a:extLst>
            </p:cNvPr>
            <p:cNvSpPr/>
            <p:nvPr/>
          </p:nvSpPr>
          <p:spPr>
            <a:xfrm>
              <a:off x="245791" y="3615298"/>
              <a:ext cx="9822822" cy="90092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Society</a:t>
              </a:r>
            </a:p>
          </p:txBody>
        </p:sp>
        <p:sp>
          <p:nvSpPr>
            <p:cNvPr id="2" name="Up-Down Arrow 1">
              <a:extLst>
                <a:ext uri="{FF2B5EF4-FFF2-40B4-BE49-F238E27FC236}">
                  <a16:creationId xmlns:a16="http://schemas.microsoft.com/office/drawing/2014/main" id="{3DD9D2A2-6CEB-374F-87CC-2B602634F94A}"/>
                </a:ext>
              </a:extLst>
            </p:cNvPr>
            <p:cNvSpPr/>
            <p:nvPr/>
          </p:nvSpPr>
          <p:spPr>
            <a:xfrm>
              <a:off x="914400" y="3027531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Up-Down Arrow 43">
              <a:extLst>
                <a:ext uri="{FF2B5EF4-FFF2-40B4-BE49-F238E27FC236}">
                  <a16:creationId xmlns:a16="http://schemas.microsoft.com/office/drawing/2014/main" id="{7F551C16-CAEA-B54C-9F35-4E8E28FDCA3F}"/>
                </a:ext>
              </a:extLst>
            </p:cNvPr>
            <p:cNvSpPr/>
            <p:nvPr/>
          </p:nvSpPr>
          <p:spPr>
            <a:xfrm>
              <a:off x="2944374" y="3027530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Up-Down Arrow 44">
              <a:extLst>
                <a:ext uri="{FF2B5EF4-FFF2-40B4-BE49-F238E27FC236}">
                  <a16:creationId xmlns:a16="http://schemas.microsoft.com/office/drawing/2014/main" id="{9318C0B6-D097-0E44-B8B4-F4D8D2DBFA63}"/>
                </a:ext>
              </a:extLst>
            </p:cNvPr>
            <p:cNvSpPr/>
            <p:nvPr/>
          </p:nvSpPr>
          <p:spPr>
            <a:xfrm>
              <a:off x="5113070" y="3035436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3035435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3027529"/>
              <a:ext cx="178420" cy="58544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Up-Down Arrow 47">
              <a:extLst>
                <a:ext uri="{FF2B5EF4-FFF2-40B4-BE49-F238E27FC236}">
                  <a16:creationId xmlns:a16="http://schemas.microsoft.com/office/drawing/2014/main" id="{3A649DD2-A40C-D240-AE38-B16110A2250A}"/>
                </a:ext>
              </a:extLst>
            </p:cNvPr>
            <p:cNvSpPr/>
            <p:nvPr/>
          </p:nvSpPr>
          <p:spPr>
            <a:xfrm>
              <a:off x="9154811" y="4516227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Up-Down Arrow 48">
              <a:extLst>
                <a:ext uri="{FF2B5EF4-FFF2-40B4-BE49-F238E27FC236}">
                  <a16:creationId xmlns:a16="http://schemas.microsoft.com/office/drawing/2014/main" id="{AFF797B7-A39B-5A41-B583-E01FA0AE604C}"/>
                </a:ext>
              </a:extLst>
            </p:cNvPr>
            <p:cNvSpPr/>
            <p:nvPr/>
          </p:nvSpPr>
          <p:spPr>
            <a:xfrm>
              <a:off x="7261547" y="4516227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Up-Down Arrow 49">
              <a:extLst>
                <a:ext uri="{FF2B5EF4-FFF2-40B4-BE49-F238E27FC236}">
                  <a16:creationId xmlns:a16="http://schemas.microsoft.com/office/drawing/2014/main" id="{3C0CC4AE-1717-5B47-B302-46C6E0161630}"/>
                </a:ext>
              </a:extLst>
            </p:cNvPr>
            <p:cNvSpPr/>
            <p:nvPr/>
          </p:nvSpPr>
          <p:spPr>
            <a:xfrm>
              <a:off x="5135968" y="4516226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Up-Down Arrow 50">
              <a:extLst>
                <a:ext uri="{FF2B5EF4-FFF2-40B4-BE49-F238E27FC236}">
                  <a16:creationId xmlns:a16="http://schemas.microsoft.com/office/drawing/2014/main" id="{06A7A9A6-8C03-394F-A3F9-CD2063CDB1F2}"/>
                </a:ext>
              </a:extLst>
            </p:cNvPr>
            <p:cNvSpPr/>
            <p:nvPr/>
          </p:nvSpPr>
          <p:spPr>
            <a:xfrm>
              <a:off x="2942500" y="4516226"/>
              <a:ext cx="155522" cy="5389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Up-Down Arrow 51">
              <a:extLst>
                <a:ext uri="{FF2B5EF4-FFF2-40B4-BE49-F238E27FC236}">
                  <a16:creationId xmlns:a16="http://schemas.microsoft.com/office/drawing/2014/main" id="{69980E49-12A2-A14C-BDA3-635298398021}"/>
                </a:ext>
              </a:extLst>
            </p:cNvPr>
            <p:cNvSpPr/>
            <p:nvPr/>
          </p:nvSpPr>
          <p:spPr>
            <a:xfrm rot="5400000">
              <a:off x="10201244" y="3862517"/>
              <a:ext cx="221570" cy="47253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282344">
              <a:off x="10203565" y="3011836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8320239">
              <a:off x="10176571" y="4449738"/>
              <a:ext cx="158079" cy="680795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6A81D5D-8B1B-1E4E-8995-41C2A4DF5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Done with ML pipeline </a:t>
            </a:r>
          </a:p>
        </p:txBody>
      </p:sp>
    </p:spTree>
    <p:extLst>
      <p:ext uri="{BB962C8B-B14F-4D97-AF65-F5344CB8AC3E}">
        <p14:creationId xmlns:p14="http://schemas.microsoft.com/office/powerpoint/2010/main" val="10988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Box 214">
            <a:extLst>
              <a:ext uri="{FF2B5EF4-FFF2-40B4-BE49-F238E27FC236}">
                <a16:creationId xmlns:a16="http://schemas.microsoft.com/office/drawing/2014/main" id="{7519CF20-346A-734C-AF3C-93752FEE1C71}"/>
              </a:ext>
            </a:extLst>
          </p:cNvPr>
          <p:cNvSpPr txBox="1"/>
          <p:nvPr/>
        </p:nvSpPr>
        <p:spPr>
          <a:xfrm>
            <a:off x="7296391" y="3086855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TNR  =</a:t>
            </a:r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317ABE33-4673-7744-B018-B11C97D5F96E}"/>
              </a:ext>
            </a:extLst>
          </p:cNvPr>
          <p:cNvCxnSpPr/>
          <p:nvPr/>
        </p:nvCxnSpPr>
        <p:spPr>
          <a:xfrm>
            <a:off x="8572500" y="3381087"/>
            <a:ext cx="155733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74BFA120-9B33-A741-A76D-2B912F35E10F}"/>
              </a:ext>
            </a:extLst>
          </p:cNvPr>
          <p:cNvGrpSpPr/>
          <p:nvPr/>
        </p:nvGrpSpPr>
        <p:grpSpPr>
          <a:xfrm>
            <a:off x="8966834" y="2478162"/>
            <a:ext cx="754380" cy="754380"/>
            <a:chOff x="8966834" y="497250"/>
            <a:chExt cx="754380" cy="754380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33307609-6480-AF48-AB1C-FC7D248F40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6834" y="497250"/>
              <a:ext cx="754380" cy="7543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C6E13E40-D09E-124A-8B4F-9745FB094FDA}"/>
                </a:ext>
              </a:extLst>
            </p:cNvPr>
            <p:cNvGrpSpPr/>
            <p:nvPr/>
          </p:nvGrpSpPr>
          <p:grpSpPr>
            <a:xfrm>
              <a:off x="9028038" y="613348"/>
              <a:ext cx="613679" cy="544590"/>
              <a:chOff x="9056614" y="613348"/>
              <a:chExt cx="613679" cy="544590"/>
            </a:xfrm>
          </p:grpSpPr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F52814CF-1600-784B-A423-E2349BF0F34F}"/>
                  </a:ext>
                </a:extLst>
              </p:cNvPr>
              <p:cNvGrpSpPr/>
              <p:nvPr/>
            </p:nvGrpSpPr>
            <p:grpSpPr>
              <a:xfrm>
                <a:off x="9056614" y="613349"/>
                <a:ext cx="140073" cy="540123"/>
                <a:chOff x="6441071" y="3443225"/>
                <a:chExt cx="140073" cy="540123"/>
              </a:xfrm>
            </p:grpSpPr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390BFF0E-8278-914A-B161-7084F1514B3E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528FF5F0-3729-FF41-8F40-AF5101F522DA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0D6EA465-F2B2-A442-A677-3373E9A89B2C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95E3B84D-CF0E-134B-992B-EA773C64DBF5}"/>
                  </a:ext>
                </a:extLst>
              </p:cNvPr>
              <p:cNvGrpSpPr/>
              <p:nvPr/>
            </p:nvGrpSpPr>
            <p:grpSpPr>
              <a:xfrm>
                <a:off x="9292941" y="617815"/>
                <a:ext cx="140073" cy="540123"/>
                <a:chOff x="6441071" y="3443225"/>
                <a:chExt cx="140073" cy="540123"/>
              </a:xfrm>
            </p:grpSpPr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08A3948B-DE02-8142-92EC-A70003D8D0CA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C4861C2D-41FD-CB4F-AF46-9B963F1ABF88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035B6DD1-E4FC-6448-958C-4DEE15B2B4D8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BA9FCDAC-B9F5-B145-8FC9-FE0DAE4BEE6B}"/>
                  </a:ext>
                </a:extLst>
              </p:cNvPr>
              <p:cNvGrpSpPr/>
              <p:nvPr/>
            </p:nvGrpSpPr>
            <p:grpSpPr>
              <a:xfrm>
                <a:off x="9530220" y="613348"/>
                <a:ext cx="140073" cy="540123"/>
                <a:chOff x="6441071" y="3443225"/>
                <a:chExt cx="140073" cy="540123"/>
              </a:xfrm>
            </p:grpSpPr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73AC1278-3485-9F42-B1C0-61D68F712135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82616CAD-3846-7C45-904D-618D7B5180A1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581933BF-B549-664B-941A-98A97F29D5FB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13286E36-2DF5-EA48-8F66-ADD36F962485}"/>
              </a:ext>
            </a:extLst>
          </p:cNvPr>
          <p:cNvGrpSpPr/>
          <p:nvPr/>
        </p:nvGrpSpPr>
        <p:grpSpPr>
          <a:xfrm>
            <a:off x="8743948" y="3517572"/>
            <a:ext cx="1250445" cy="754380"/>
            <a:chOff x="8743949" y="1564403"/>
            <a:chExt cx="1250445" cy="754380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824BEE01-9C38-9044-B566-400FDBD3A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3949" y="1564403"/>
              <a:ext cx="1250445" cy="75438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A9C71E78-FDBF-F94B-BE88-BA1EC484A066}"/>
                </a:ext>
              </a:extLst>
            </p:cNvPr>
            <p:cNvGrpSpPr/>
            <p:nvPr/>
          </p:nvGrpSpPr>
          <p:grpSpPr>
            <a:xfrm>
              <a:off x="9024130" y="1680502"/>
              <a:ext cx="140073" cy="540123"/>
              <a:chOff x="6441071" y="3443225"/>
              <a:chExt cx="140073" cy="540123"/>
            </a:xfrm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D5C4C8E5-F72D-F541-86BA-9320E11DBA38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2E2A0BC7-3A26-794B-8DC1-5C1757355553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EF4767A2-A33B-7849-8A83-0062EB81C627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9AF5B3C-4E7B-004C-AF3A-10919C4009DB}"/>
                </a:ext>
              </a:extLst>
            </p:cNvPr>
            <p:cNvGrpSpPr/>
            <p:nvPr/>
          </p:nvGrpSpPr>
          <p:grpSpPr>
            <a:xfrm>
              <a:off x="9260457" y="1684968"/>
              <a:ext cx="140073" cy="540123"/>
              <a:chOff x="6441071" y="3443225"/>
              <a:chExt cx="140073" cy="540123"/>
            </a:xfrm>
          </p:grpSpPr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EE8B3CBF-64EB-3641-A82E-89B4387BA427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2F9AC90E-7274-BE46-A78B-36E84C4C980F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0B1D8A30-DB69-D14D-8584-08B50BAC8542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00870F09-9330-FD4D-9D28-9CFD87D3F620}"/>
                </a:ext>
              </a:extLst>
            </p:cNvPr>
            <p:cNvGrpSpPr/>
            <p:nvPr/>
          </p:nvGrpSpPr>
          <p:grpSpPr>
            <a:xfrm>
              <a:off x="9497736" y="1680501"/>
              <a:ext cx="140073" cy="540123"/>
              <a:chOff x="6441071" y="3443225"/>
              <a:chExt cx="140073" cy="540123"/>
            </a:xfrm>
          </p:grpSpPr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0FFDF1EB-C364-414E-BAB8-52941FDCD3C6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AE2B22EC-6EB6-8F4E-A86A-E75260D69AE4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F99BCE98-1629-CF4C-8A3E-7B71D6F7A317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7146A0F9-FB5E-F94B-8A2F-9603D0F4B875}"/>
                </a:ext>
              </a:extLst>
            </p:cNvPr>
            <p:cNvGrpSpPr/>
            <p:nvPr/>
          </p:nvGrpSpPr>
          <p:grpSpPr>
            <a:xfrm>
              <a:off x="9707288" y="1675734"/>
              <a:ext cx="140073" cy="540123"/>
              <a:chOff x="6441071" y="3443225"/>
              <a:chExt cx="140073" cy="540123"/>
            </a:xfrm>
          </p:grpSpPr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A717E1F6-BCA2-3549-9221-986A9B26B745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4D0C8A3B-F85C-BE49-9A8D-BF5D53CBB8F6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8075A855-9606-E94D-B124-28304BFBD000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A743D5C3-792D-E341-B531-C97A0C1484CE}"/>
                </a:ext>
              </a:extLst>
            </p:cNvPr>
            <p:cNvGrpSpPr/>
            <p:nvPr/>
          </p:nvGrpSpPr>
          <p:grpSpPr>
            <a:xfrm>
              <a:off x="8847914" y="1690024"/>
              <a:ext cx="140073" cy="540123"/>
              <a:chOff x="6441071" y="3443225"/>
              <a:chExt cx="140073" cy="540123"/>
            </a:xfrm>
          </p:grpSpPr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363B161B-0315-3E4D-AD6D-CCC3B2611BFE}"/>
                  </a:ext>
                </a:extLst>
              </p:cNvPr>
              <p:cNvSpPr/>
              <p:nvPr/>
            </p:nvSpPr>
            <p:spPr>
              <a:xfrm>
                <a:off x="6441071" y="34432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332C85D9-196C-0148-A311-D569B457B62A}"/>
                  </a:ext>
                </a:extLst>
              </p:cNvPr>
              <p:cNvSpPr/>
              <p:nvPr/>
            </p:nvSpPr>
            <p:spPr>
              <a:xfrm>
                <a:off x="6456311" y="365277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D5A7C438-E2A9-964A-8852-40E75BEF1E2F}"/>
                  </a:ext>
                </a:extLst>
              </p:cNvPr>
              <p:cNvSpPr/>
              <p:nvPr/>
            </p:nvSpPr>
            <p:spPr>
              <a:xfrm>
                <a:off x="6460121" y="386232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201022B9-7F0D-D349-987B-0585C4B0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Negative Rate (TNR)</a:t>
            </a:r>
          </a:p>
        </p:txBody>
      </p:sp>
      <p:sp>
        <p:nvSpPr>
          <p:cNvPr id="318" name="Cloud Callout 317">
            <a:extLst>
              <a:ext uri="{FF2B5EF4-FFF2-40B4-BE49-F238E27FC236}">
                <a16:creationId xmlns:a16="http://schemas.microsoft.com/office/drawing/2014/main" id="{DD5EE420-8670-B14C-BA37-340D35ED308A}"/>
              </a:ext>
            </a:extLst>
          </p:cNvPr>
          <p:cNvSpPr/>
          <p:nvPr/>
        </p:nvSpPr>
        <p:spPr>
          <a:xfrm>
            <a:off x="6886575" y="4543425"/>
            <a:ext cx="2764155" cy="1414463"/>
          </a:xfrm>
          <a:prstGeom prst="cloudCallout">
            <a:avLst>
              <a:gd name="adj1" fmla="val -79758"/>
              <a:gd name="adj2" fmla="val -7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TNR?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CE0C7B6-934F-4E41-9B5F-845734C10E3C}"/>
              </a:ext>
            </a:extLst>
          </p:cNvPr>
          <p:cNvGrpSpPr/>
          <p:nvPr/>
        </p:nvGrpSpPr>
        <p:grpSpPr>
          <a:xfrm>
            <a:off x="1977029" y="1911800"/>
            <a:ext cx="4846810" cy="2372719"/>
            <a:chOff x="1714010" y="1787801"/>
            <a:chExt cx="4846810" cy="2372719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94C8990-27CB-DD4C-8279-A5158B5476CF}"/>
                </a:ext>
              </a:extLst>
            </p:cNvPr>
            <p:cNvSpPr/>
            <p:nvPr/>
          </p:nvSpPr>
          <p:spPr>
            <a:xfrm>
              <a:off x="241173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323C2DBF-81B7-D748-9B2D-626F915909FC}"/>
                </a:ext>
              </a:extLst>
            </p:cNvPr>
            <p:cNvSpPr/>
            <p:nvPr/>
          </p:nvSpPr>
          <p:spPr>
            <a:xfrm>
              <a:off x="448056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B8A2091-CA25-E04C-9DBF-27FB267DD150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E454B9FC-57AD-F345-8C36-65A0E3D19981}"/>
                </a:ext>
              </a:extLst>
            </p:cNvPr>
            <p:cNvCxnSpPr>
              <a:cxnSpLocks/>
              <a:stCxn id="184" idx="1"/>
              <a:endCxn id="184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5528ABA8-B028-1846-8DA4-320180164F4A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EA8C48D3-E097-9847-AD6A-2E2AF456F1BA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1511"/>
                <a:chOff x="2450643" y="2274227"/>
                <a:chExt cx="536442" cy="1781511"/>
              </a:xfrm>
            </p:grpSpPr>
            <p:grpSp>
              <p:nvGrpSpPr>
                <p:cNvPr id="343" name="Group 342">
                  <a:extLst>
                    <a:ext uri="{FF2B5EF4-FFF2-40B4-BE49-F238E27FC236}">
                      <a16:creationId xmlns:a16="http://schemas.microsoft.com/office/drawing/2014/main" id="{A7387166-6DCE-BC49-A99D-2448B9FF2F22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362411"/>
                  <a:chOff x="2450643" y="2281847"/>
                  <a:chExt cx="201162" cy="1362411"/>
                </a:xfrm>
              </p:grpSpPr>
              <p:grpSp>
                <p:nvGrpSpPr>
                  <p:cNvPr id="354" name="Group 353">
                    <a:extLst>
                      <a:ext uri="{FF2B5EF4-FFF2-40B4-BE49-F238E27FC236}">
                        <a16:creationId xmlns:a16="http://schemas.microsoft.com/office/drawing/2014/main" id="{1517F710-BC42-CD4A-B537-C7907DC05209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36263" cy="330573"/>
                    <a:chOff x="2466343" y="3313685"/>
                    <a:chExt cx="136263" cy="330573"/>
                  </a:xfrm>
                </p:grpSpPr>
                <p:sp>
                  <p:nvSpPr>
                    <p:cNvPr id="360" name="Oval 359">
                      <a:extLst>
                        <a:ext uri="{FF2B5EF4-FFF2-40B4-BE49-F238E27FC236}">
                          <a16:creationId xmlns:a16="http://schemas.microsoft.com/office/drawing/2014/main" id="{76894D82-E5B0-0843-BE3D-9E3330AC9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1" name="Oval 360">
                      <a:extLst>
                        <a:ext uri="{FF2B5EF4-FFF2-40B4-BE49-F238E27FC236}">
                          <a16:creationId xmlns:a16="http://schemas.microsoft.com/office/drawing/2014/main" id="{42AF0C66-4AE7-4F4B-B533-7087A80F0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55" name="Group 354">
                    <a:extLst>
                      <a:ext uri="{FF2B5EF4-FFF2-40B4-BE49-F238E27FC236}">
                        <a16:creationId xmlns:a16="http://schemas.microsoft.com/office/drawing/2014/main" id="{A067BB14-327A-2D4B-A45D-7EE47DC88FB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56" name="Triangle 355">
                      <a:extLst>
                        <a:ext uri="{FF2B5EF4-FFF2-40B4-BE49-F238E27FC236}">
                          <a16:creationId xmlns:a16="http://schemas.microsoft.com/office/drawing/2014/main" id="{1D75E683-0FC5-AB48-ABE5-FC5491B8F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7" name="Triangle 356">
                      <a:extLst>
                        <a:ext uri="{FF2B5EF4-FFF2-40B4-BE49-F238E27FC236}">
                          <a16:creationId xmlns:a16="http://schemas.microsoft.com/office/drawing/2014/main" id="{9D4F7522-6D53-CB4E-AD99-1AB54D8C79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8" name="Triangle 357">
                      <a:extLst>
                        <a:ext uri="{FF2B5EF4-FFF2-40B4-BE49-F238E27FC236}">
                          <a16:creationId xmlns:a16="http://schemas.microsoft.com/office/drawing/2014/main" id="{48BF46F7-0328-9943-83EB-A19347EC1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9" name="Triangle 358">
                      <a:extLst>
                        <a:ext uri="{FF2B5EF4-FFF2-40B4-BE49-F238E27FC236}">
                          <a16:creationId xmlns:a16="http://schemas.microsoft.com/office/drawing/2014/main" id="{8514783C-DD75-7145-8CBE-6D3D7C7CB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8829EBB1-C545-0646-B670-2E427C5C3B24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910DB29F-1349-E14D-A518-32BC70381046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50" name="Oval 349">
                      <a:extLst>
                        <a:ext uri="{FF2B5EF4-FFF2-40B4-BE49-F238E27FC236}">
                          <a16:creationId xmlns:a16="http://schemas.microsoft.com/office/drawing/2014/main" id="{AF477724-428F-8E48-804A-284191346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1" name="Oval 350">
                      <a:extLst>
                        <a:ext uri="{FF2B5EF4-FFF2-40B4-BE49-F238E27FC236}">
                          <a16:creationId xmlns:a16="http://schemas.microsoft.com/office/drawing/2014/main" id="{D85814F3-111D-4A4D-8FDF-8C952B490C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2" name="Oval 351">
                      <a:extLst>
                        <a:ext uri="{FF2B5EF4-FFF2-40B4-BE49-F238E27FC236}">
                          <a16:creationId xmlns:a16="http://schemas.microsoft.com/office/drawing/2014/main" id="{ACEFB12D-B465-8D4C-8744-E83960FE2D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3" name="Oval 352">
                      <a:extLst>
                        <a:ext uri="{FF2B5EF4-FFF2-40B4-BE49-F238E27FC236}">
                          <a16:creationId xmlns:a16="http://schemas.microsoft.com/office/drawing/2014/main" id="{8D026990-F18A-0C4F-A0BF-5D1F050D6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631D09E4-EBF1-DE46-AC44-A8FCBDEC0389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47" name="Triangle 346">
                      <a:extLst>
                        <a:ext uri="{FF2B5EF4-FFF2-40B4-BE49-F238E27FC236}">
                          <a16:creationId xmlns:a16="http://schemas.microsoft.com/office/drawing/2014/main" id="{C66AD1AC-2461-1F4A-B1E4-259C27E85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8" name="Triangle 347">
                      <a:extLst>
                        <a:ext uri="{FF2B5EF4-FFF2-40B4-BE49-F238E27FC236}">
                          <a16:creationId xmlns:a16="http://schemas.microsoft.com/office/drawing/2014/main" id="{924A7E69-B218-3942-ADAF-D68E62B66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9" name="Triangle 348">
                      <a:extLst>
                        <a:ext uri="{FF2B5EF4-FFF2-40B4-BE49-F238E27FC236}">
                          <a16:creationId xmlns:a16="http://schemas.microsoft.com/office/drawing/2014/main" id="{8B48AB8C-6206-F24C-B05C-E0C640FD3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D04443FF-FA6D-0542-B128-217631A98016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06665258-56CE-AC46-A60C-E15F0408A1D1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E8D65580-38A6-D545-BE7D-71BE3D94371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F3BD665B-0680-034B-BEAB-2070AAA751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0" name="Oval 339">
                      <a:extLst>
                        <a:ext uri="{FF2B5EF4-FFF2-40B4-BE49-F238E27FC236}">
                          <a16:creationId xmlns:a16="http://schemas.microsoft.com/office/drawing/2014/main" id="{26D8A589-6BAC-CF43-A67B-285860C23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1" name="Oval 340">
                      <a:extLst>
                        <a:ext uri="{FF2B5EF4-FFF2-40B4-BE49-F238E27FC236}">
                          <a16:creationId xmlns:a16="http://schemas.microsoft.com/office/drawing/2014/main" id="{7AFCC487-C147-9F47-9255-D91BDEE0A4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2" name="Oval 341">
                      <a:extLst>
                        <a:ext uri="{FF2B5EF4-FFF2-40B4-BE49-F238E27FC236}">
                          <a16:creationId xmlns:a16="http://schemas.microsoft.com/office/drawing/2014/main" id="{93367770-ED16-F241-8AF5-1B06BEDE96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5" name="Group 334">
                    <a:extLst>
                      <a:ext uri="{FF2B5EF4-FFF2-40B4-BE49-F238E27FC236}">
                        <a16:creationId xmlns:a16="http://schemas.microsoft.com/office/drawing/2014/main" id="{1C899ACC-EE33-0C4F-9FB3-C2F2830D39BC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36" name="Triangle 335">
                      <a:extLst>
                        <a:ext uri="{FF2B5EF4-FFF2-40B4-BE49-F238E27FC236}">
                          <a16:creationId xmlns:a16="http://schemas.microsoft.com/office/drawing/2014/main" id="{44354CD7-6119-304B-B6AE-46009EA16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7" name="Triangle 336">
                      <a:extLst>
                        <a:ext uri="{FF2B5EF4-FFF2-40B4-BE49-F238E27FC236}">
                          <a16:creationId xmlns:a16="http://schemas.microsoft.com/office/drawing/2014/main" id="{99E6B9AD-058B-4743-8F5F-6FBD420C4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8" name="Triangle 337">
                      <a:extLst>
                        <a:ext uri="{FF2B5EF4-FFF2-40B4-BE49-F238E27FC236}">
                          <a16:creationId xmlns:a16="http://schemas.microsoft.com/office/drawing/2014/main" id="{8F13AE79-C021-A845-A596-BD72BB334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957B2744-5AD0-814A-B5EF-211205AB763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45848145-7DE5-F445-B8D6-F1A88A8A50F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30" name="Oval 329">
                      <a:extLst>
                        <a:ext uri="{FF2B5EF4-FFF2-40B4-BE49-F238E27FC236}">
                          <a16:creationId xmlns:a16="http://schemas.microsoft.com/office/drawing/2014/main" id="{7EAB869C-E2D9-B94A-A65E-CBEFEE9E7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1" name="Oval 330">
                      <a:extLst>
                        <a:ext uri="{FF2B5EF4-FFF2-40B4-BE49-F238E27FC236}">
                          <a16:creationId xmlns:a16="http://schemas.microsoft.com/office/drawing/2014/main" id="{ABE25975-69FB-4147-967C-B04720A9C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2" name="Oval 331">
                      <a:extLst>
                        <a:ext uri="{FF2B5EF4-FFF2-40B4-BE49-F238E27FC236}">
                          <a16:creationId xmlns:a16="http://schemas.microsoft.com/office/drawing/2014/main" id="{8D66EFDF-2BC5-0A4E-BC3E-69328A536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3" name="Oval 332">
                      <a:extLst>
                        <a:ext uri="{FF2B5EF4-FFF2-40B4-BE49-F238E27FC236}">
                          <a16:creationId xmlns:a16="http://schemas.microsoft.com/office/drawing/2014/main" id="{E8946DC9-BFED-5743-B12C-41ECED6C6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84483E32-6232-4546-86F1-A0F7A79E6BA5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26" name="Triangle 325">
                      <a:extLst>
                        <a:ext uri="{FF2B5EF4-FFF2-40B4-BE49-F238E27FC236}">
                          <a16:creationId xmlns:a16="http://schemas.microsoft.com/office/drawing/2014/main" id="{C8FE9460-949E-B642-826C-61DD884A2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7" name="Triangle 326">
                      <a:extLst>
                        <a:ext uri="{FF2B5EF4-FFF2-40B4-BE49-F238E27FC236}">
                          <a16:creationId xmlns:a16="http://schemas.microsoft.com/office/drawing/2014/main" id="{B637D1E5-3D7B-F54B-B602-F4DF9ABDDE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8" name="Triangle 327">
                      <a:extLst>
                        <a:ext uri="{FF2B5EF4-FFF2-40B4-BE49-F238E27FC236}">
                          <a16:creationId xmlns:a16="http://schemas.microsoft.com/office/drawing/2014/main" id="{392CFD23-F65F-BE4F-ADDE-10ED52F9F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9" name="Triangle 328">
                      <a:extLst>
                        <a:ext uri="{FF2B5EF4-FFF2-40B4-BE49-F238E27FC236}">
                          <a16:creationId xmlns:a16="http://schemas.microsoft.com/office/drawing/2014/main" id="{82AAA491-FB15-C840-A464-591C8D2641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6A0449C-A9D8-EE46-AC97-E85A77E3DD6A}"/>
                </a:ext>
              </a:extLst>
            </p:cNvPr>
            <p:cNvGrpSpPr/>
            <p:nvPr/>
          </p:nvGrpSpPr>
          <p:grpSpPr>
            <a:xfrm>
              <a:off x="3871908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id="{8E9A6EF0-8E3C-414A-B154-A61954E42F3C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A9CA624B-AABD-DB49-9D37-13227180C9AD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3AA2FF5A-B937-5B42-86A8-1F6C1316FBB5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77C83468-CD15-6647-9571-A981B76B7106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A21D1CA0-8915-C04E-A702-6D8E57B05556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7E25C1D1-C99C-B145-9D4A-29650F53A7B9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312" name="Triangle 311">
                  <a:extLst>
                    <a:ext uri="{FF2B5EF4-FFF2-40B4-BE49-F238E27FC236}">
                      <a16:creationId xmlns:a16="http://schemas.microsoft.com/office/drawing/2014/main" id="{B24FD4CA-12AA-FE46-90BA-1EC3F59D4F1D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3" name="Triangle 312">
                  <a:extLst>
                    <a:ext uri="{FF2B5EF4-FFF2-40B4-BE49-F238E27FC236}">
                      <a16:creationId xmlns:a16="http://schemas.microsoft.com/office/drawing/2014/main" id="{ABE21B6B-D444-9244-9828-5C0E9B7B7774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4" name="Triangle 313">
                  <a:extLst>
                    <a:ext uri="{FF2B5EF4-FFF2-40B4-BE49-F238E27FC236}">
                      <a16:creationId xmlns:a16="http://schemas.microsoft.com/office/drawing/2014/main" id="{033F0468-D3B7-B140-8AB1-0CC18EC7D816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35600CE-2BC4-4344-8478-057A9082C342}"/>
                </a:ext>
              </a:extLst>
            </p:cNvPr>
            <p:cNvGrpSpPr/>
            <p:nvPr/>
          </p:nvGrpSpPr>
          <p:grpSpPr>
            <a:xfrm>
              <a:off x="4207188" y="2266607"/>
              <a:ext cx="174492" cy="1781511"/>
              <a:chOff x="2450643" y="2281847"/>
              <a:chExt cx="174492" cy="1781511"/>
            </a:xfrm>
          </p:grpSpPr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5EA80557-0B29-9B41-8512-52C178862D0E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3CA537AC-FCD0-DA4D-B143-4B77692D2F69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30239EE6-F262-7346-B94E-19D2AF12317A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520B3005-F35B-7043-9831-E0B7B6403890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DA6B0178-D838-2B4E-8C97-4E18439E03BF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4492" cy="604883"/>
                <a:chOff x="2450643" y="2281847"/>
                <a:chExt cx="174492" cy="604883"/>
              </a:xfrm>
            </p:grpSpPr>
            <p:sp>
              <p:nvSpPr>
                <p:cNvPr id="304" name="Triangle 303">
                  <a:extLst>
                    <a:ext uri="{FF2B5EF4-FFF2-40B4-BE49-F238E27FC236}">
                      <a16:creationId xmlns:a16="http://schemas.microsoft.com/office/drawing/2014/main" id="{72F0B03C-EA56-7641-9A5C-4D26741F3A36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5" name="Triangle 304">
                  <a:extLst>
                    <a:ext uri="{FF2B5EF4-FFF2-40B4-BE49-F238E27FC236}">
                      <a16:creationId xmlns:a16="http://schemas.microsoft.com/office/drawing/2014/main" id="{066E63D2-F6C8-F348-9B41-DB4AD51B72BC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6" name="Triangle 305">
                  <a:extLst>
                    <a:ext uri="{FF2B5EF4-FFF2-40B4-BE49-F238E27FC236}">
                      <a16:creationId xmlns:a16="http://schemas.microsoft.com/office/drawing/2014/main" id="{8763DA40-FD35-544A-8291-5D5BF73F6C70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E670990F-B1C0-D243-B8E6-D3AF643CCF7E}"/>
                </a:ext>
              </a:extLst>
            </p:cNvPr>
            <p:cNvGrpSpPr/>
            <p:nvPr/>
          </p:nvGrpSpPr>
          <p:grpSpPr>
            <a:xfrm>
              <a:off x="4595937" y="2266607"/>
              <a:ext cx="536442" cy="1789131"/>
              <a:chOff x="2450643" y="2274227"/>
              <a:chExt cx="536442" cy="1789131"/>
            </a:xfrm>
          </p:grpSpPr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EBCD21C8-FEB4-2C4B-B9D9-FF99170357A9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90D8E7C4-8720-B340-9E26-53A7D42335FA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298" name="Oval 297">
                    <a:extLst>
                      <a:ext uri="{FF2B5EF4-FFF2-40B4-BE49-F238E27FC236}">
                        <a16:creationId xmlns:a16="http://schemas.microsoft.com/office/drawing/2014/main" id="{2F383044-49AE-774A-876A-DDB7223C30F2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9" name="Oval 298">
                    <a:extLst>
                      <a:ext uri="{FF2B5EF4-FFF2-40B4-BE49-F238E27FC236}">
                        <a16:creationId xmlns:a16="http://schemas.microsoft.com/office/drawing/2014/main" id="{C1916A47-0B68-684B-A45C-ABDEF77FA15C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3AC61B6D-ABB2-E449-B9FD-0EFED20C54CA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C42D6914-719F-2D41-A633-20F899246C33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94" name="Group 293">
                  <a:extLst>
                    <a:ext uri="{FF2B5EF4-FFF2-40B4-BE49-F238E27FC236}">
                      <a16:creationId xmlns:a16="http://schemas.microsoft.com/office/drawing/2014/main" id="{D358EFC5-A595-114B-97A3-A97502D9F1D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95" name="Triangle 294">
                    <a:extLst>
                      <a:ext uri="{FF2B5EF4-FFF2-40B4-BE49-F238E27FC236}">
                        <a16:creationId xmlns:a16="http://schemas.microsoft.com/office/drawing/2014/main" id="{000F4DF6-3D3D-3545-BA32-3E597BE393EF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6" name="Triangle 295">
                    <a:extLst>
                      <a:ext uri="{FF2B5EF4-FFF2-40B4-BE49-F238E27FC236}">
                        <a16:creationId xmlns:a16="http://schemas.microsoft.com/office/drawing/2014/main" id="{B2D98248-4B7A-0143-B742-D7C3ED727C78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7" name="Triangle 296">
                    <a:extLst>
                      <a:ext uri="{FF2B5EF4-FFF2-40B4-BE49-F238E27FC236}">
                        <a16:creationId xmlns:a16="http://schemas.microsoft.com/office/drawing/2014/main" id="{7D62F95D-E107-AB4F-AEBF-B9C600608BEC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5F542CA4-FF5C-C543-B623-0E643ED2F0B2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1EA5B462-3658-E94A-868E-80F91D251108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039E0315-25EF-BC48-A763-DB0D161AEA15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4BA08A31-2ACF-2D4D-843C-9154F7EEE1C2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E7659511-F5D0-634A-A75D-501FE0CCB4CF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AB779574-6CE9-F048-ABF9-A450AC8CC80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86" name="Triangle 285">
                    <a:extLst>
                      <a:ext uri="{FF2B5EF4-FFF2-40B4-BE49-F238E27FC236}">
                        <a16:creationId xmlns:a16="http://schemas.microsoft.com/office/drawing/2014/main" id="{9636F7DC-6BDE-6F4B-B287-B121C6827079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Triangle 286">
                    <a:extLst>
                      <a:ext uri="{FF2B5EF4-FFF2-40B4-BE49-F238E27FC236}">
                        <a16:creationId xmlns:a16="http://schemas.microsoft.com/office/drawing/2014/main" id="{D54C5DA0-0637-B64F-95BC-A8898259979A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Triangle 287">
                    <a:extLst>
                      <a:ext uri="{FF2B5EF4-FFF2-40B4-BE49-F238E27FC236}">
                        <a16:creationId xmlns:a16="http://schemas.microsoft.com/office/drawing/2014/main" id="{2D7177AD-A147-CD46-9C73-1D1258FB673E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riangle 288">
                    <a:extLst>
                      <a:ext uri="{FF2B5EF4-FFF2-40B4-BE49-F238E27FC236}">
                        <a16:creationId xmlns:a16="http://schemas.microsoft.com/office/drawing/2014/main" id="{0AAC23FA-0E42-394C-BE7E-016ABA5715F7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0BF88A27-6654-F84D-B32A-53650A7B10B5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E5EA8D76-709A-EA42-8712-D9D60FF93043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4ECE2A7E-A3DA-9441-8901-D09CEEEEECC3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51" name="Group 250">
                    <a:extLst>
                      <a:ext uri="{FF2B5EF4-FFF2-40B4-BE49-F238E27FC236}">
                        <a16:creationId xmlns:a16="http://schemas.microsoft.com/office/drawing/2014/main" id="{47A5424A-A5FF-7044-8A00-C6206F39437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9EFB71A7-D093-2142-ADEF-62A712244D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0" name="Oval 279">
                      <a:extLst>
                        <a:ext uri="{FF2B5EF4-FFF2-40B4-BE49-F238E27FC236}">
                          <a16:creationId xmlns:a16="http://schemas.microsoft.com/office/drawing/2014/main" id="{001F4703-9F3E-F94A-8F3A-D4611848D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39E1840B-AE17-A742-9F1B-6173C9C16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5D67BCA5-FAD3-ED47-849B-E9F8EDD9199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53" name="Triangle 252">
                      <a:extLst>
                        <a:ext uri="{FF2B5EF4-FFF2-40B4-BE49-F238E27FC236}">
                          <a16:creationId xmlns:a16="http://schemas.microsoft.com/office/drawing/2014/main" id="{05F9E38D-52B5-124A-BDF5-FAF663D53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4" name="Triangle 253">
                      <a:extLst>
                        <a:ext uri="{FF2B5EF4-FFF2-40B4-BE49-F238E27FC236}">
                          <a16:creationId xmlns:a16="http://schemas.microsoft.com/office/drawing/2014/main" id="{61DB8352-514E-5240-BCDF-022E56F39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7" name="Triangle 276">
                      <a:extLst>
                        <a:ext uri="{FF2B5EF4-FFF2-40B4-BE49-F238E27FC236}">
                          <a16:creationId xmlns:a16="http://schemas.microsoft.com/office/drawing/2014/main" id="{3A1EFEBF-A002-944B-AFED-B0CE8A03F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8" name="Triangle 277">
                      <a:extLst>
                        <a:ext uri="{FF2B5EF4-FFF2-40B4-BE49-F238E27FC236}">
                          <a16:creationId xmlns:a16="http://schemas.microsoft.com/office/drawing/2014/main" id="{476D26EE-0160-ED42-94BB-D3677CF1B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A3CD5FC9-1F1B-B544-AB5C-8445365052BC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8E8B2288-506C-464A-AB34-C790E91348F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47" name="Oval 246">
                      <a:extLst>
                        <a:ext uri="{FF2B5EF4-FFF2-40B4-BE49-F238E27FC236}">
                          <a16:creationId xmlns:a16="http://schemas.microsoft.com/office/drawing/2014/main" id="{CB660562-D093-6B4A-9BAF-06FBC59663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8" name="Oval 247">
                      <a:extLst>
                        <a:ext uri="{FF2B5EF4-FFF2-40B4-BE49-F238E27FC236}">
                          <a16:creationId xmlns:a16="http://schemas.microsoft.com/office/drawing/2014/main" id="{581A5FC1-CE2E-3C45-B8D7-51BA1367E9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9" name="Oval 248">
                      <a:extLst>
                        <a:ext uri="{FF2B5EF4-FFF2-40B4-BE49-F238E27FC236}">
                          <a16:creationId xmlns:a16="http://schemas.microsoft.com/office/drawing/2014/main" id="{6D82C009-A81C-B645-8875-BDF4581C0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0" name="Oval 249">
                      <a:extLst>
                        <a:ext uri="{FF2B5EF4-FFF2-40B4-BE49-F238E27FC236}">
                          <a16:creationId xmlns:a16="http://schemas.microsoft.com/office/drawing/2014/main" id="{59CC83FF-0896-BD45-AC45-FA825D838A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28" name="Group 227">
                    <a:extLst>
                      <a:ext uri="{FF2B5EF4-FFF2-40B4-BE49-F238E27FC236}">
                        <a16:creationId xmlns:a16="http://schemas.microsoft.com/office/drawing/2014/main" id="{6A28EA1C-31B0-5D4D-BCA1-45971B67FBE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29" name="Triangle 228">
                      <a:extLst>
                        <a:ext uri="{FF2B5EF4-FFF2-40B4-BE49-F238E27FC236}">
                          <a16:creationId xmlns:a16="http://schemas.microsoft.com/office/drawing/2014/main" id="{A7E949FA-85C8-8F4A-BF61-29B1A6367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0" name="Triangle 229">
                      <a:extLst>
                        <a:ext uri="{FF2B5EF4-FFF2-40B4-BE49-F238E27FC236}">
                          <a16:creationId xmlns:a16="http://schemas.microsoft.com/office/drawing/2014/main" id="{D45DE44D-FAF7-E14B-8D13-EE5C21AAB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1" name="Triangle 230">
                      <a:extLst>
                        <a:ext uri="{FF2B5EF4-FFF2-40B4-BE49-F238E27FC236}">
                          <a16:creationId xmlns:a16="http://schemas.microsoft.com/office/drawing/2014/main" id="{61DA2CB5-D9D2-B94D-ADD1-5DE542225D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6" name="Triangle 245">
                      <a:extLst>
                        <a:ext uri="{FF2B5EF4-FFF2-40B4-BE49-F238E27FC236}">
                          <a16:creationId xmlns:a16="http://schemas.microsoft.com/office/drawing/2014/main" id="{1B132ACA-13A5-EC45-906B-76A52FA0C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BDEBD0C0-0E87-4948-8689-9A33F6BCB361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5AA68C61-2DD9-0740-AE35-39BBCF198F95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218" name="Group 217">
                    <a:extLst>
                      <a:ext uri="{FF2B5EF4-FFF2-40B4-BE49-F238E27FC236}">
                        <a16:creationId xmlns:a16="http://schemas.microsoft.com/office/drawing/2014/main" id="{670E5960-2857-8846-9446-217B3481F6CB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22" name="Oval 221">
                      <a:extLst>
                        <a:ext uri="{FF2B5EF4-FFF2-40B4-BE49-F238E27FC236}">
                          <a16:creationId xmlns:a16="http://schemas.microsoft.com/office/drawing/2014/main" id="{43AC7783-1C44-0F44-8239-37643F39CD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3" name="Oval 222">
                      <a:extLst>
                        <a:ext uri="{FF2B5EF4-FFF2-40B4-BE49-F238E27FC236}">
                          <a16:creationId xmlns:a16="http://schemas.microsoft.com/office/drawing/2014/main" id="{5E6B183C-ADF4-174D-AEC5-84BE2B9F2F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4" name="Oval 223">
                      <a:extLst>
                        <a:ext uri="{FF2B5EF4-FFF2-40B4-BE49-F238E27FC236}">
                          <a16:creationId xmlns:a16="http://schemas.microsoft.com/office/drawing/2014/main" id="{58012872-81DA-5544-80F2-AE2586B33F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9" name="Group 218">
                    <a:extLst>
                      <a:ext uri="{FF2B5EF4-FFF2-40B4-BE49-F238E27FC236}">
                        <a16:creationId xmlns:a16="http://schemas.microsoft.com/office/drawing/2014/main" id="{6CE0B4FD-27F4-2345-BBBC-485434FE42D3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220" name="Triangle 219">
                      <a:extLst>
                        <a:ext uri="{FF2B5EF4-FFF2-40B4-BE49-F238E27FC236}">
                          <a16:creationId xmlns:a16="http://schemas.microsoft.com/office/drawing/2014/main" id="{A64C6A97-8F59-B84D-93D5-A14B221ADC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1" name="Triangle 220">
                      <a:extLst>
                        <a:ext uri="{FF2B5EF4-FFF2-40B4-BE49-F238E27FC236}">
                          <a16:creationId xmlns:a16="http://schemas.microsoft.com/office/drawing/2014/main" id="{6407A69B-01DE-9549-A56B-19626E61D9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3CDEAE5C-0093-0443-B246-F1693F88B450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571961"/>
                  <a:chOff x="2450643" y="2281847"/>
                  <a:chExt cx="201162" cy="1571961"/>
                </a:xfrm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4F914A6E-E101-064C-845C-E891504A5C5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E13B5FCB-74E0-BC4D-9781-67218E4BB0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FA3647B3-FEBD-9142-9D83-033C1B82FC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7" name="Oval 216">
                      <a:extLst>
                        <a:ext uri="{FF2B5EF4-FFF2-40B4-BE49-F238E27FC236}">
                          <a16:creationId xmlns:a16="http://schemas.microsoft.com/office/drawing/2014/main" id="{7EE7031B-21BA-0740-99B5-DE37F43E6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5CBD824D-E3E0-6846-9A28-8D5B32E28856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08" name="Triangle 207">
                      <a:extLst>
                        <a:ext uri="{FF2B5EF4-FFF2-40B4-BE49-F238E27FC236}">
                          <a16:creationId xmlns:a16="http://schemas.microsoft.com/office/drawing/2014/main" id="{E05CF24B-2A18-4B44-A6F3-52EF383772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9" name="Triangle 208">
                      <a:extLst>
                        <a:ext uri="{FF2B5EF4-FFF2-40B4-BE49-F238E27FC236}">
                          <a16:creationId xmlns:a16="http://schemas.microsoft.com/office/drawing/2014/main" id="{7FEE70CE-9FBC-0D41-9AC3-AA33A9D86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0" name="Triangle 209">
                      <a:extLst>
                        <a:ext uri="{FF2B5EF4-FFF2-40B4-BE49-F238E27FC236}">
                          <a16:creationId xmlns:a16="http://schemas.microsoft.com/office/drawing/2014/main" id="{4D26C34D-1F82-F74E-99FE-22EF578736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" name="Triangle 210">
                      <a:extLst>
                        <a:ext uri="{FF2B5EF4-FFF2-40B4-BE49-F238E27FC236}">
                          <a16:creationId xmlns:a16="http://schemas.microsoft.com/office/drawing/2014/main" id="{E2B3C1F2-3B5C-0F49-A4DC-28DE2ADED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60B0F6EC-093B-CB4C-B36A-F3C109CF618D}"/>
                </a:ext>
              </a:extLst>
            </p:cNvPr>
            <p:cNvGrpSpPr/>
            <p:nvPr/>
          </p:nvGrpSpPr>
          <p:grpSpPr>
            <a:xfrm>
              <a:off x="1714010" y="1787801"/>
              <a:ext cx="4171733" cy="1982635"/>
              <a:chOff x="1714010" y="1787801"/>
              <a:chExt cx="4171733" cy="1982635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A72C149D-B0D9-A542-A6A8-A9318DECD459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1D61E4DF-3ACA-214F-8764-E8798C0D9BCA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36B9321E-7AE9-2144-95E4-0B4BD2BB9061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2242191A-F256-704C-B960-C12290AE93F0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  <p:sp>
          <p:nvSpPr>
            <p:cNvPr id="192" name="Triangle 191">
              <a:extLst>
                <a:ext uri="{FF2B5EF4-FFF2-40B4-BE49-F238E27FC236}">
                  <a16:creationId xmlns:a16="http://schemas.microsoft.com/office/drawing/2014/main" id="{239E38D7-AF40-294C-90CF-49CAFEC4398E}"/>
                </a:ext>
              </a:extLst>
            </p:cNvPr>
            <p:cNvSpPr/>
            <p:nvPr/>
          </p:nvSpPr>
          <p:spPr>
            <a:xfrm>
              <a:off x="4218772" y="2964009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43A5D2DA-9DBB-4F42-AAE5-91EB6A6F6BEE}"/>
                </a:ext>
              </a:extLst>
            </p:cNvPr>
            <p:cNvSpPr/>
            <p:nvPr/>
          </p:nvSpPr>
          <p:spPr>
            <a:xfrm>
              <a:off x="6300101" y="39194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6F19731C-29E8-CB48-A59E-27A66B55BC8F}"/>
                </a:ext>
              </a:extLst>
            </p:cNvPr>
            <p:cNvSpPr txBox="1"/>
            <p:nvPr/>
          </p:nvSpPr>
          <p:spPr>
            <a:xfrm>
              <a:off x="3062362" y="2429673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512C6362-6B34-F04D-A1FC-8CBE200C4E74}"/>
                </a:ext>
              </a:extLst>
            </p:cNvPr>
            <p:cNvSpPr txBox="1"/>
            <p:nvPr/>
          </p:nvSpPr>
          <p:spPr>
            <a:xfrm>
              <a:off x="4506345" y="2639801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B6BD9920-9F58-3F4F-8651-AC173CC99858}"/>
                </a:ext>
              </a:extLst>
            </p:cNvPr>
            <p:cNvSpPr txBox="1"/>
            <p:nvPr/>
          </p:nvSpPr>
          <p:spPr>
            <a:xfrm>
              <a:off x="4072581" y="318967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9569EDA5-BC66-7E4E-99F2-B81AE44AC96C}"/>
                </a:ext>
              </a:extLst>
            </p:cNvPr>
            <p:cNvSpPr txBox="1"/>
            <p:nvPr/>
          </p:nvSpPr>
          <p:spPr>
            <a:xfrm>
              <a:off x="4818125" y="3195232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2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846B-B124-994A-8017-F9E1DD5A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TPR + FNR =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E01E10-9B09-3944-9BDE-29E3D4D81747}"/>
              </a:ext>
            </a:extLst>
          </p:cNvPr>
          <p:cNvGrpSpPr/>
          <p:nvPr/>
        </p:nvGrpSpPr>
        <p:grpSpPr>
          <a:xfrm>
            <a:off x="2138584" y="2427582"/>
            <a:ext cx="1557338" cy="1830317"/>
            <a:chOff x="8572500" y="497250"/>
            <a:chExt cx="1557338" cy="18303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32F421B-C7FE-F448-BDB3-B56A3D442FA7}"/>
                </a:ext>
              </a:extLst>
            </p:cNvPr>
            <p:cNvGrpSpPr/>
            <p:nvPr/>
          </p:nvGrpSpPr>
          <p:grpSpPr>
            <a:xfrm>
              <a:off x="8966834" y="497250"/>
              <a:ext cx="754380" cy="754380"/>
              <a:chOff x="8966834" y="1573187"/>
              <a:chExt cx="754380" cy="75438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358FE2C-38C4-CF4E-990A-C672A2794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66834" y="1573187"/>
                <a:ext cx="754380" cy="7543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8A53E56-A08A-EB42-8734-713697D5472B}"/>
                  </a:ext>
                </a:extLst>
              </p:cNvPr>
              <p:cNvGrpSpPr/>
              <p:nvPr/>
            </p:nvGrpSpPr>
            <p:grpSpPr>
              <a:xfrm>
                <a:off x="9016042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38" name="Triangle 37">
                  <a:extLst>
                    <a:ext uri="{FF2B5EF4-FFF2-40B4-BE49-F238E27FC236}">
                      <a16:creationId xmlns:a16="http://schemas.microsoft.com/office/drawing/2014/main" id="{192126BD-C194-A642-BDE9-D9733635944D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riangle 38">
                  <a:extLst>
                    <a:ext uri="{FF2B5EF4-FFF2-40B4-BE49-F238E27FC236}">
                      <a16:creationId xmlns:a16="http://schemas.microsoft.com/office/drawing/2014/main" id="{277DE931-D2C7-924D-9CE3-D34972A70F2A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>
                  <a:extLst>
                    <a:ext uri="{FF2B5EF4-FFF2-40B4-BE49-F238E27FC236}">
                      <a16:creationId xmlns:a16="http://schemas.microsoft.com/office/drawing/2014/main" id="{D3921809-8524-4D4A-AF4E-9F8C6C78646F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A3EEF6E-F13E-1749-9D58-01417C3BCAE6}"/>
                  </a:ext>
                </a:extLst>
              </p:cNvPr>
              <p:cNvGrpSpPr/>
              <p:nvPr/>
            </p:nvGrpSpPr>
            <p:grpSpPr>
              <a:xfrm>
                <a:off x="9249950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35" name="Triangle 34">
                  <a:extLst>
                    <a:ext uri="{FF2B5EF4-FFF2-40B4-BE49-F238E27FC236}">
                      <a16:creationId xmlns:a16="http://schemas.microsoft.com/office/drawing/2014/main" id="{3A84F141-886D-4A4B-ACA8-39DA701A5D8D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riangle 35">
                  <a:extLst>
                    <a:ext uri="{FF2B5EF4-FFF2-40B4-BE49-F238E27FC236}">
                      <a16:creationId xmlns:a16="http://schemas.microsoft.com/office/drawing/2014/main" id="{659EB480-678C-D54E-BE06-38B286000246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riangle 36">
                  <a:extLst>
                    <a:ext uri="{FF2B5EF4-FFF2-40B4-BE49-F238E27FC236}">
                      <a16:creationId xmlns:a16="http://schemas.microsoft.com/office/drawing/2014/main" id="{C32B42ED-3550-D248-968F-DA585E747A85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1910C46-DE58-8947-83DC-2F2D6C6E0EDA}"/>
                  </a:ext>
                </a:extLst>
              </p:cNvPr>
              <p:cNvGrpSpPr/>
              <p:nvPr/>
            </p:nvGrpSpPr>
            <p:grpSpPr>
              <a:xfrm>
                <a:off x="9483858" y="1658146"/>
                <a:ext cx="197352" cy="536303"/>
                <a:chOff x="9016042" y="1645577"/>
                <a:chExt cx="197352" cy="536303"/>
              </a:xfrm>
            </p:grpSpPr>
            <p:sp>
              <p:nvSpPr>
                <p:cNvPr id="32" name="Triangle 31">
                  <a:extLst>
                    <a:ext uri="{FF2B5EF4-FFF2-40B4-BE49-F238E27FC236}">
                      <a16:creationId xmlns:a16="http://schemas.microsoft.com/office/drawing/2014/main" id="{80E8223B-B1BC-E247-B24B-EAC4B1EA179E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riangle 32">
                  <a:extLst>
                    <a:ext uri="{FF2B5EF4-FFF2-40B4-BE49-F238E27FC236}">
                      <a16:creationId xmlns:a16="http://schemas.microsoft.com/office/drawing/2014/main" id="{4006F899-1D35-284A-8C34-47F607317274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riangle 33">
                  <a:extLst>
                    <a:ext uri="{FF2B5EF4-FFF2-40B4-BE49-F238E27FC236}">
                      <a16:creationId xmlns:a16="http://schemas.microsoft.com/office/drawing/2014/main" id="{E929F188-8B91-624B-A609-672DD3689CF3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AD78CD4-247D-1E4B-AE80-7E4C47FFC071}"/>
                </a:ext>
              </a:extLst>
            </p:cNvPr>
            <p:cNvCxnSpPr/>
            <p:nvPr/>
          </p:nvCxnSpPr>
          <p:spPr>
            <a:xfrm>
              <a:off x="8572500" y="1400175"/>
              <a:ext cx="155733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FD93159-AED6-E648-8C1A-59FACD55A9CC}"/>
                </a:ext>
              </a:extLst>
            </p:cNvPr>
            <p:cNvGrpSpPr/>
            <p:nvPr/>
          </p:nvGrpSpPr>
          <p:grpSpPr>
            <a:xfrm>
              <a:off x="8694415" y="1573187"/>
              <a:ext cx="1308335" cy="754380"/>
              <a:chOff x="8694415" y="1573187"/>
              <a:chExt cx="1308335" cy="75438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9BE2784-7B53-B247-9309-A94CF7120F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94415" y="1573187"/>
                <a:ext cx="1308335" cy="75438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439A8EC-0FE0-124E-9AB2-31F276575208}"/>
                  </a:ext>
                </a:extLst>
              </p:cNvPr>
              <p:cNvGrpSpPr/>
              <p:nvPr/>
            </p:nvGrpSpPr>
            <p:grpSpPr>
              <a:xfrm>
                <a:off x="9016042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25" name="Triangle 24">
                  <a:extLst>
                    <a:ext uri="{FF2B5EF4-FFF2-40B4-BE49-F238E27FC236}">
                      <a16:creationId xmlns:a16="http://schemas.microsoft.com/office/drawing/2014/main" id="{82A0D0D1-6669-704E-8E82-DA8C4E5852E7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704FF7BD-3241-C944-A9BD-2004B5C9DBB3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riangle 26">
                  <a:extLst>
                    <a:ext uri="{FF2B5EF4-FFF2-40B4-BE49-F238E27FC236}">
                      <a16:creationId xmlns:a16="http://schemas.microsoft.com/office/drawing/2014/main" id="{5A76EF64-D389-174C-9ACB-F9677DFB373F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CC6227D-549E-DF43-8D17-6C16E4D56DD4}"/>
                  </a:ext>
                </a:extLst>
              </p:cNvPr>
              <p:cNvGrpSpPr/>
              <p:nvPr/>
            </p:nvGrpSpPr>
            <p:grpSpPr>
              <a:xfrm>
                <a:off x="9249950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22" name="Triangle 21">
                  <a:extLst>
                    <a:ext uri="{FF2B5EF4-FFF2-40B4-BE49-F238E27FC236}">
                      <a16:creationId xmlns:a16="http://schemas.microsoft.com/office/drawing/2014/main" id="{91C036C3-7EA5-FF47-91D6-953C001D73E4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riangle 22">
                  <a:extLst>
                    <a:ext uri="{FF2B5EF4-FFF2-40B4-BE49-F238E27FC236}">
                      <a16:creationId xmlns:a16="http://schemas.microsoft.com/office/drawing/2014/main" id="{2B20AF57-526E-104A-99D1-4DC2662EF57E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riangle 23">
                  <a:extLst>
                    <a:ext uri="{FF2B5EF4-FFF2-40B4-BE49-F238E27FC236}">
                      <a16:creationId xmlns:a16="http://schemas.microsoft.com/office/drawing/2014/main" id="{14E83D70-0B22-B744-ADF5-12D564204314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9AD9D60-E072-7542-AECF-CA77B0EB3468}"/>
                  </a:ext>
                </a:extLst>
              </p:cNvPr>
              <p:cNvGrpSpPr/>
              <p:nvPr/>
            </p:nvGrpSpPr>
            <p:grpSpPr>
              <a:xfrm>
                <a:off x="9483858" y="1658146"/>
                <a:ext cx="197352" cy="536303"/>
                <a:chOff x="9016042" y="1645577"/>
                <a:chExt cx="197352" cy="536303"/>
              </a:xfrm>
            </p:grpSpPr>
            <p:sp>
              <p:nvSpPr>
                <p:cNvPr id="19" name="Triangle 18">
                  <a:extLst>
                    <a:ext uri="{FF2B5EF4-FFF2-40B4-BE49-F238E27FC236}">
                      <a16:creationId xmlns:a16="http://schemas.microsoft.com/office/drawing/2014/main" id="{498BECC7-C18F-EE43-AFEF-2B1356EE51E4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riangle 19">
                  <a:extLst>
                    <a:ext uri="{FF2B5EF4-FFF2-40B4-BE49-F238E27FC236}">
                      <a16:creationId xmlns:a16="http://schemas.microsoft.com/office/drawing/2014/main" id="{F338882A-D1EB-244D-86A9-BFA1FA920874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riangle 20">
                  <a:extLst>
                    <a:ext uri="{FF2B5EF4-FFF2-40B4-BE49-F238E27FC236}">
                      <a16:creationId xmlns:a16="http://schemas.microsoft.com/office/drawing/2014/main" id="{DD77048F-B639-1A4E-AB9C-6CC8329ACF22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3544886-57EB-F749-87CE-B52A3E742F64}"/>
                  </a:ext>
                </a:extLst>
              </p:cNvPr>
              <p:cNvGrpSpPr/>
              <p:nvPr/>
            </p:nvGrpSpPr>
            <p:grpSpPr>
              <a:xfrm>
                <a:off x="9748246" y="1652133"/>
                <a:ext cx="197352" cy="536303"/>
                <a:chOff x="9016042" y="1645577"/>
                <a:chExt cx="197352" cy="536303"/>
              </a:xfrm>
            </p:grpSpPr>
            <p:sp>
              <p:nvSpPr>
                <p:cNvPr id="16" name="Triangle 15">
                  <a:extLst>
                    <a:ext uri="{FF2B5EF4-FFF2-40B4-BE49-F238E27FC236}">
                      <a16:creationId xmlns:a16="http://schemas.microsoft.com/office/drawing/2014/main" id="{013EC052-0A16-E641-B43B-7A060C30236C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riangle 16">
                  <a:extLst>
                    <a:ext uri="{FF2B5EF4-FFF2-40B4-BE49-F238E27FC236}">
                      <a16:creationId xmlns:a16="http://schemas.microsoft.com/office/drawing/2014/main" id="{59B55FE5-EEA5-6A48-A38F-C7F58DD5B576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riangle 17">
                  <a:extLst>
                    <a:ext uri="{FF2B5EF4-FFF2-40B4-BE49-F238E27FC236}">
                      <a16:creationId xmlns:a16="http://schemas.microsoft.com/office/drawing/2014/main" id="{9E0F35C5-6B4C-7E48-92A7-76F30AE2C4ED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0847643-BEFA-2540-9AE3-0773249AC4C4}"/>
                  </a:ext>
                </a:extLst>
              </p:cNvPr>
              <p:cNvGrpSpPr/>
              <p:nvPr/>
            </p:nvGrpSpPr>
            <p:grpSpPr>
              <a:xfrm>
                <a:off x="8772156" y="1657804"/>
                <a:ext cx="197352" cy="536303"/>
                <a:chOff x="9016042" y="1645577"/>
                <a:chExt cx="197352" cy="536303"/>
              </a:xfrm>
            </p:grpSpPr>
            <p:sp>
              <p:nvSpPr>
                <p:cNvPr id="13" name="Triangle 12">
                  <a:extLst>
                    <a:ext uri="{FF2B5EF4-FFF2-40B4-BE49-F238E27FC236}">
                      <a16:creationId xmlns:a16="http://schemas.microsoft.com/office/drawing/2014/main" id="{9C3C6E44-C5BD-4942-B946-9C141C9DE589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riangle 13">
                  <a:extLst>
                    <a:ext uri="{FF2B5EF4-FFF2-40B4-BE49-F238E27FC236}">
                      <a16:creationId xmlns:a16="http://schemas.microsoft.com/office/drawing/2014/main" id="{4EC5CD50-9DC4-CD4D-9C82-A5696B8F2976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riangle 14">
                  <a:extLst>
                    <a:ext uri="{FF2B5EF4-FFF2-40B4-BE49-F238E27FC236}">
                      <a16:creationId xmlns:a16="http://schemas.microsoft.com/office/drawing/2014/main" id="{EA82B3F3-4148-3E44-871B-7D26756C0C40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E5641D-6640-1146-9E8A-9CE19540CC02}"/>
              </a:ext>
            </a:extLst>
          </p:cNvPr>
          <p:cNvGrpSpPr/>
          <p:nvPr/>
        </p:nvGrpSpPr>
        <p:grpSpPr>
          <a:xfrm>
            <a:off x="5116167" y="2427582"/>
            <a:ext cx="1557338" cy="1803337"/>
            <a:chOff x="8572500" y="2721479"/>
            <a:chExt cx="1557338" cy="1803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D0278E8-3EDF-5041-A09A-8F0D03203E65}"/>
                </a:ext>
              </a:extLst>
            </p:cNvPr>
            <p:cNvGrpSpPr/>
            <p:nvPr/>
          </p:nvGrpSpPr>
          <p:grpSpPr>
            <a:xfrm>
              <a:off x="8966834" y="2721479"/>
              <a:ext cx="754380" cy="754380"/>
              <a:chOff x="8966834" y="1573187"/>
              <a:chExt cx="754380" cy="75438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0A811E5-A333-6944-83DD-D81F095CBA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66834" y="1573187"/>
                <a:ext cx="754380" cy="75438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976BCA4-9F72-614C-B9CB-E36D83541282}"/>
                  </a:ext>
                </a:extLst>
              </p:cNvPr>
              <p:cNvGrpSpPr/>
              <p:nvPr/>
            </p:nvGrpSpPr>
            <p:grpSpPr>
              <a:xfrm>
                <a:off x="9016042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76" name="Triangle 75">
                  <a:extLst>
                    <a:ext uri="{FF2B5EF4-FFF2-40B4-BE49-F238E27FC236}">
                      <a16:creationId xmlns:a16="http://schemas.microsoft.com/office/drawing/2014/main" id="{C4D755B2-D517-624C-B1F9-011A58263BCE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riangle 76">
                  <a:extLst>
                    <a:ext uri="{FF2B5EF4-FFF2-40B4-BE49-F238E27FC236}">
                      <a16:creationId xmlns:a16="http://schemas.microsoft.com/office/drawing/2014/main" id="{4A645EB5-596A-DF4B-B173-60778CE9D403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Triangle 77">
                  <a:extLst>
                    <a:ext uri="{FF2B5EF4-FFF2-40B4-BE49-F238E27FC236}">
                      <a16:creationId xmlns:a16="http://schemas.microsoft.com/office/drawing/2014/main" id="{FA8F1932-500D-7D45-B588-E847BA6A6145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C3E51AAC-73FD-DE4A-9013-19BFAC0DA47E}"/>
                  </a:ext>
                </a:extLst>
              </p:cNvPr>
              <p:cNvGrpSpPr/>
              <p:nvPr/>
            </p:nvGrpSpPr>
            <p:grpSpPr>
              <a:xfrm>
                <a:off x="9249950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73" name="Triangle 72">
                  <a:extLst>
                    <a:ext uri="{FF2B5EF4-FFF2-40B4-BE49-F238E27FC236}">
                      <a16:creationId xmlns:a16="http://schemas.microsoft.com/office/drawing/2014/main" id="{05E4BC84-26B5-C644-99E5-2589B9732F97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Triangle 73">
                  <a:extLst>
                    <a:ext uri="{FF2B5EF4-FFF2-40B4-BE49-F238E27FC236}">
                      <a16:creationId xmlns:a16="http://schemas.microsoft.com/office/drawing/2014/main" id="{E02617A9-8448-0E4A-A7BC-DFDBAA41C1B8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iangle 74">
                  <a:extLst>
                    <a:ext uri="{FF2B5EF4-FFF2-40B4-BE49-F238E27FC236}">
                      <a16:creationId xmlns:a16="http://schemas.microsoft.com/office/drawing/2014/main" id="{A9432BB0-0929-DB46-9517-624FB27A0B83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66B47DC-36E9-DB46-B94D-8C616713EFC9}"/>
                  </a:ext>
                </a:extLst>
              </p:cNvPr>
              <p:cNvGrpSpPr/>
              <p:nvPr/>
            </p:nvGrpSpPr>
            <p:grpSpPr>
              <a:xfrm>
                <a:off x="9483858" y="1658146"/>
                <a:ext cx="197352" cy="536303"/>
                <a:chOff x="9016042" y="1645577"/>
                <a:chExt cx="197352" cy="536303"/>
              </a:xfrm>
            </p:grpSpPr>
            <p:sp>
              <p:nvSpPr>
                <p:cNvPr id="70" name="Triangle 69">
                  <a:extLst>
                    <a:ext uri="{FF2B5EF4-FFF2-40B4-BE49-F238E27FC236}">
                      <a16:creationId xmlns:a16="http://schemas.microsoft.com/office/drawing/2014/main" id="{3803C116-7507-4B40-92D4-0616213055A5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riangle 70">
                  <a:extLst>
                    <a:ext uri="{FF2B5EF4-FFF2-40B4-BE49-F238E27FC236}">
                      <a16:creationId xmlns:a16="http://schemas.microsoft.com/office/drawing/2014/main" id="{F72B89CB-5FA0-6E49-BFE3-49E0BFB05863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riangle 71">
                  <a:extLst>
                    <a:ext uri="{FF2B5EF4-FFF2-40B4-BE49-F238E27FC236}">
                      <a16:creationId xmlns:a16="http://schemas.microsoft.com/office/drawing/2014/main" id="{304A8406-BBCD-424E-BF20-58D76E754E09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BB098B9-BAF1-044C-A35B-1E5F3BFE0D75}"/>
                </a:ext>
              </a:extLst>
            </p:cNvPr>
            <p:cNvCxnSpPr/>
            <p:nvPr/>
          </p:nvCxnSpPr>
          <p:spPr>
            <a:xfrm>
              <a:off x="8572500" y="3624404"/>
              <a:ext cx="155733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401D17B-93BE-F242-8AF9-17BEB17D0BF7}"/>
                </a:ext>
              </a:extLst>
            </p:cNvPr>
            <p:cNvGrpSpPr/>
            <p:nvPr/>
          </p:nvGrpSpPr>
          <p:grpSpPr>
            <a:xfrm>
              <a:off x="8745081" y="3770436"/>
              <a:ext cx="1308335" cy="754380"/>
              <a:chOff x="8694415" y="1573187"/>
              <a:chExt cx="1308335" cy="75438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1E053DF-B9F8-2241-93B5-CF79EA8DB4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94415" y="1573187"/>
                <a:ext cx="1308335" cy="75438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A12503C-8BE4-7E46-8732-802D89DE026E}"/>
                  </a:ext>
                </a:extLst>
              </p:cNvPr>
              <p:cNvGrpSpPr/>
              <p:nvPr/>
            </p:nvGrpSpPr>
            <p:grpSpPr>
              <a:xfrm>
                <a:off x="9016042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63" name="Triangle 62">
                  <a:extLst>
                    <a:ext uri="{FF2B5EF4-FFF2-40B4-BE49-F238E27FC236}">
                      <a16:creationId xmlns:a16="http://schemas.microsoft.com/office/drawing/2014/main" id="{B698D503-4D93-7843-A05A-84E550938009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riangle 63">
                  <a:extLst>
                    <a:ext uri="{FF2B5EF4-FFF2-40B4-BE49-F238E27FC236}">
                      <a16:creationId xmlns:a16="http://schemas.microsoft.com/office/drawing/2014/main" id="{5214B3C3-E9B9-DA4C-B784-78D02501320C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riangle 64">
                  <a:extLst>
                    <a:ext uri="{FF2B5EF4-FFF2-40B4-BE49-F238E27FC236}">
                      <a16:creationId xmlns:a16="http://schemas.microsoft.com/office/drawing/2014/main" id="{BF3E18A7-4DC5-3E49-B827-3798BD3B8385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AB9A6F9-E2EC-4F45-9A7A-782F24665AEB}"/>
                  </a:ext>
                </a:extLst>
              </p:cNvPr>
              <p:cNvGrpSpPr/>
              <p:nvPr/>
            </p:nvGrpSpPr>
            <p:grpSpPr>
              <a:xfrm>
                <a:off x="9249950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60" name="Triangle 59">
                  <a:extLst>
                    <a:ext uri="{FF2B5EF4-FFF2-40B4-BE49-F238E27FC236}">
                      <a16:creationId xmlns:a16="http://schemas.microsoft.com/office/drawing/2014/main" id="{F5E2B6E0-EEBA-F240-BC5C-B26DF13A9B0E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Triangle 60">
                  <a:extLst>
                    <a:ext uri="{FF2B5EF4-FFF2-40B4-BE49-F238E27FC236}">
                      <a16:creationId xmlns:a16="http://schemas.microsoft.com/office/drawing/2014/main" id="{18A54651-984A-3749-9A99-D0C095DB3327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Triangle 61">
                  <a:extLst>
                    <a:ext uri="{FF2B5EF4-FFF2-40B4-BE49-F238E27FC236}">
                      <a16:creationId xmlns:a16="http://schemas.microsoft.com/office/drawing/2014/main" id="{41FD38D0-C27C-654C-87E5-7B7C1D64BA28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C422CE6-86D0-A246-B4FD-9CAFB9300B6E}"/>
                  </a:ext>
                </a:extLst>
              </p:cNvPr>
              <p:cNvGrpSpPr/>
              <p:nvPr/>
            </p:nvGrpSpPr>
            <p:grpSpPr>
              <a:xfrm>
                <a:off x="9483858" y="1658146"/>
                <a:ext cx="197352" cy="536303"/>
                <a:chOff x="9016042" y="1645577"/>
                <a:chExt cx="197352" cy="536303"/>
              </a:xfrm>
            </p:grpSpPr>
            <p:sp>
              <p:nvSpPr>
                <p:cNvPr id="57" name="Triangle 56">
                  <a:extLst>
                    <a:ext uri="{FF2B5EF4-FFF2-40B4-BE49-F238E27FC236}">
                      <a16:creationId xmlns:a16="http://schemas.microsoft.com/office/drawing/2014/main" id="{CF0EC8E5-676B-5047-B83F-BABFFA656F19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riangle 57">
                  <a:extLst>
                    <a:ext uri="{FF2B5EF4-FFF2-40B4-BE49-F238E27FC236}">
                      <a16:creationId xmlns:a16="http://schemas.microsoft.com/office/drawing/2014/main" id="{BE770E2F-2776-C640-89DD-21AA69777995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Triangle 58">
                  <a:extLst>
                    <a:ext uri="{FF2B5EF4-FFF2-40B4-BE49-F238E27FC236}">
                      <a16:creationId xmlns:a16="http://schemas.microsoft.com/office/drawing/2014/main" id="{36F0A73D-B445-F64B-80E2-382F5AA17FB9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6B1F858-C643-0440-B1FF-2E969FD9861F}"/>
                  </a:ext>
                </a:extLst>
              </p:cNvPr>
              <p:cNvGrpSpPr/>
              <p:nvPr/>
            </p:nvGrpSpPr>
            <p:grpSpPr>
              <a:xfrm>
                <a:off x="9748246" y="1652133"/>
                <a:ext cx="197352" cy="536303"/>
                <a:chOff x="9016042" y="1645577"/>
                <a:chExt cx="197352" cy="536303"/>
              </a:xfrm>
            </p:grpSpPr>
            <p:sp>
              <p:nvSpPr>
                <p:cNvPr id="54" name="Triangle 53">
                  <a:extLst>
                    <a:ext uri="{FF2B5EF4-FFF2-40B4-BE49-F238E27FC236}">
                      <a16:creationId xmlns:a16="http://schemas.microsoft.com/office/drawing/2014/main" id="{BC93B6C2-5ACA-8748-8E6E-B42AE7DDA820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riangle 54">
                  <a:extLst>
                    <a:ext uri="{FF2B5EF4-FFF2-40B4-BE49-F238E27FC236}">
                      <a16:creationId xmlns:a16="http://schemas.microsoft.com/office/drawing/2014/main" id="{C22E5946-F861-B145-A6F0-2E18CA5F4E49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riangle 55">
                  <a:extLst>
                    <a:ext uri="{FF2B5EF4-FFF2-40B4-BE49-F238E27FC236}">
                      <a16:creationId xmlns:a16="http://schemas.microsoft.com/office/drawing/2014/main" id="{09A8A093-41E3-7A40-893A-9446EA059D7A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98669A4-E619-9745-9C18-D8D0D269DA80}"/>
                  </a:ext>
                </a:extLst>
              </p:cNvPr>
              <p:cNvGrpSpPr/>
              <p:nvPr/>
            </p:nvGrpSpPr>
            <p:grpSpPr>
              <a:xfrm>
                <a:off x="8772156" y="1657804"/>
                <a:ext cx="197352" cy="536303"/>
                <a:chOff x="9016042" y="1645577"/>
                <a:chExt cx="197352" cy="536303"/>
              </a:xfrm>
            </p:grpSpPr>
            <p:sp>
              <p:nvSpPr>
                <p:cNvPr id="51" name="Triangle 50">
                  <a:extLst>
                    <a:ext uri="{FF2B5EF4-FFF2-40B4-BE49-F238E27FC236}">
                      <a16:creationId xmlns:a16="http://schemas.microsoft.com/office/drawing/2014/main" id="{8DB47B4E-5179-4848-99B2-8F94F0CCFBD9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riangle 51">
                  <a:extLst>
                    <a:ext uri="{FF2B5EF4-FFF2-40B4-BE49-F238E27FC236}">
                      <a16:creationId xmlns:a16="http://schemas.microsoft.com/office/drawing/2014/main" id="{032F5582-365C-D945-B831-3255852CA4E2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riangle 52">
                  <a:extLst>
                    <a:ext uri="{FF2B5EF4-FFF2-40B4-BE49-F238E27FC236}">
                      <a16:creationId xmlns:a16="http://schemas.microsoft.com/office/drawing/2014/main" id="{53B8986D-2FC9-3146-998B-DBF59FAA7E46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DF594C0-7663-A84B-91D1-91CA3F1B538D}"/>
              </a:ext>
            </a:extLst>
          </p:cNvPr>
          <p:cNvSpPr txBox="1"/>
          <p:nvPr/>
        </p:nvSpPr>
        <p:spPr>
          <a:xfrm>
            <a:off x="4113664" y="2906228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B65AF6B-4005-4241-9A3D-5A32AD1CA051}"/>
              </a:ext>
            </a:extLst>
          </p:cNvPr>
          <p:cNvSpPr txBox="1"/>
          <p:nvPr/>
        </p:nvSpPr>
        <p:spPr>
          <a:xfrm>
            <a:off x="7306975" y="2887531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729EEC-91DC-F84C-94C2-7AD75CFEB4DB}"/>
              </a:ext>
            </a:extLst>
          </p:cNvPr>
          <p:cNvSpPr txBox="1"/>
          <p:nvPr/>
        </p:nvSpPr>
        <p:spPr>
          <a:xfrm>
            <a:off x="8068371" y="281494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719A6C3-0BC1-1B4A-948A-9CA78147A725}"/>
              </a:ext>
            </a:extLst>
          </p:cNvPr>
          <p:cNvGrpSpPr/>
          <p:nvPr/>
        </p:nvGrpSpPr>
        <p:grpSpPr>
          <a:xfrm>
            <a:off x="7043247" y="4257899"/>
            <a:ext cx="4846810" cy="2372719"/>
            <a:chOff x="1714010" y="1787801"/>
            <a:chExt cx="4846810" cy="237271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56BB521-FA03-1247-B701-6C206BED174B}"/>
                </a:ext>
              </a:extLst>
            </p:cNvPr>
            <p:cNvSpPr/>
            <p:nvPr/>
          </p:nvSpPr>
          <p:spPr>
            <a:xfrm>
              <a:off x="241173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B01DCDB-0B04-BC44-84A9-5DFFDE7B2D0B}"/>
                </a:ext>
              </a:extLst>
            </p:cNvPr>
            <p:cNvSpPr/>
            <p:nvPr/>
          </p:nvSpPr>
          <p:spPr>
            <a:xfrm>
              <a:off x="448056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2775921-E385-A54D-9886-34F90F23165D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424786E-FE96-FE41-BC4E-114988581E45}"/>
                </a:ext>
              </a:extLst>
            </p:cNvPr>
            <p:cNvCxnSpPr>
              <a:cxnSpLocks/>
              <a:stCxn id="88" idx="1"/>
              <a:endCxn id="88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3C1B018-A730-9F4D-9BD7-A9B667FC4A66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249EBE16-1F3C-9446-ABC6-DF5959A294BC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C53960E7-0C47-AB43-B7B5-FB8C9AF9A08D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9E125718-4CC0-DD4F-B390-2B4547006851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20" name="Oval 219">
                      <a:extLst>
                        <a:ext uri="{FF2B5EF4-FFF2-40B4-BE49-F238E27FC236}">
                          <a16:creationId xmlns:a16="http://schemas.microsoft.com/office/drawing/2014/main" id="{3F0CF0FF-31D6-884E-BF43-ED9158972D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1" name="Oval 220">
                      <a:extLst>
                        <a:ext uri="{FF2B5EF4-FFF2-40B4-BE49-F238E27FC236}">
                          <a16:creationId xmlns:a16="http://schemas.microsoft.com/office/drawing/2014/main" id="{3191409A-3C48-D144-9BCB-59870B032B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2" name="Oval 221">
                      <a:extLst>
                        <a:ext uri="{FF2B5EF4-FFF2-40B4-BE49-F238E27FC236}">
                          <a16:creationId xmlns:a16="http://schemas.microsoft.com/office/drawing/2014/main" id="{A0CFDC63-DC9A-1D4D-A2BE-E8A154504B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3" name="Oval 222">
                      <a:extLst>
                        <a:ext uri="{FF2B5EF4-FFF2-40B4-BE49-F238E27FC236}">
                          <a16:creationId xmlns:a16="http://schemas.microsoft.com/office/drawing/2014/main" id="{026A61FB-7F5B-2F42-8B23-82E94DA77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836AB245-C291-B848-8E34-19EE1FD8DCF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16" name="Triangle 215">
                      <a:extLst>
                        <a:ext uri="{FF2B5EF4-FFF2-40B4-BE49-F238E27FC236}">
                          <a16:creationId xmlns:a16="http://schemas.microsoft.com/office/drawing/2014/main" id="{286C93B0-7973-1A4A-AE27-0351C4A8A8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Triangle 216">
                      <a:extLst>
                        <a:ext uri="{FF2B5EF4-FFF2-40B4-BE49-F238E27FC236}">
                          <a16:creationId xmlns:a16="http://schemas.microsoft.com/office/drawing/2014/main" id="{8F7A7E12-ABF9-4C40-8713-6C56B1D12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Triangle 217">
                      <a:extLst>
                        <a:ext uri="{FF2B5EF4-FFF2-40B4-BE49-F238E27FC236}">
                          <a16:creationId xmlns:a16="http://schemas.microsoft.com/office/drawing/2014/main" id="{890E0725-F39A-3F48-9744-3F492AB5FA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9" name="Triangle 218">
                      <a:extLst>
                        <a:ext uri="{FF2B5EF4-FFF2-40B4-BE49-F238E27FC236}">
                          <a16:creationId xmlns:a16="http://schemas.microsoft.com/office/drawing/2014/main" id="{98EF53F3-A629-F548-9F88-69A6EAAF0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17F745DF-AA45-954A-A3C3-09289CF982B3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05" name="Group 204">
                    <a:extLst>
                      <a:ext uri="{FF2B5EF4-FFF2-40B4-BE49-F238E27FC236}">
                        <a16:creationId xmlns:a16="http://schemas.microsoft.com/office/drawing/2014/main" id="{35713439-E85D-DF4B-AD7C-47BD3717122A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10" name="Oval 209">
                      <a:extLst>
                        <a:ext uri="{FF2B5EF4-FFF2-40B4-BE49-F238E27FC236}">
                          <a16:creationId xmlns:a16="http://schemas.microsoft.com/office/drawing/2014/main" id="{8FCE1E0C-2493-4C41-863A-0137A97D25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" name="Oval 210">
                      <a:extLst>
                        <a:ext uri="{FF2B5EF4-FFF2-40B4-BE49-F238E27FC236}">
                          <a16:creationId xmlns:a16="http://schemas.microsoft.com/office/drawing/2014/main" id="{425F8FDB-A94D-F047-BAD7-6B95A4D97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FB26FEED-A3E0-AF4A-B4FC-74EAFCD490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AE760F27-D86A-2847-BB9A-81BCAD3B65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755D4FE6-D637-1B46-B373-9A068383C24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07" name="Triangle 206">
                      <a:extLst>
                        <a:ext uri="{FF2B5EF4-FFF2-40B4-BE49-F238E27FC236}">
                          <a16:creationId xmlns:a16="http://schemas.microsoft.com/office/drawing/2014/main" id="{F224FE2F-EA67-964A-A03D-A8D14A3E3B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" name="Triangle 207">
                      <a:extLst>
                        <a:ext uri="{FF2B5EF4-FFF2-40B4-BE49-F238E27FC236}">
                          <a16:creationId xmlns:a16="http://schemas.microsoft.com/office/drawing/2014/main" id="{33132F39-F706-024F-911F-B24512F0B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Triangle 208">
                      <a:extLst>
                        <a:ext uri="{FF2B5EF4-FFF2-40B4-BE49-F238E27FC236}">
                          <a16:creationId xmlns:a16="http://schemas.microsoft.com/office/drawing/2014/main" id="{22C6AE29-67C2-D949-9C7F-79C363B356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A723B105-DD69-CD4C-8920-58BB198CBBD3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8C870659-A563-694B-BF91-414D2DFC1D22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94" name="Group 193">
                    <a:extLst>
                      <a:ext uri="{FF2B5EF4-FFF2-40B4-BE49-F238E27FC236}">
                        <a16:creationId xmlns:a16="http://schemas.microsoft.com/office/drawing/2014/main" id="{40D97CFA-AECB-6147-B728-F119546275E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61EED38A-0D1B-EB48-986B-E48E46A9F2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Oval 199">
                      <a:extLst>
                        <a:ext uri="{FF2B5EF4-FFF2-40B4-BE49-F238E27FC236}">
                          <a16:creationId xmlns:a16="http://schemas.microsoft.com/office/drawing/2014/main" id="{7FBC446E-ACAF-9441-AFB1-42B6B45AD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1" name="Oval 200">
                      <a:extLst>
                        <a:ext uri="{FF2B5EF4-FFF2-40B4-BE49-F238E27FC236}">
                          <a16:creationId xmlns:a16="http://schemas.microsoft.com/office/drawing/2014/main" id="{D1CC4AE1-5786-C644-BA35-2CBBCC81FA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" name="Oval 201">
                      <a:extLst>
                        <a:ext uri="{FF2B5EF4-FFF2-40B4-BE49-F238E27FC236}">
                          <a16:creationId xmlns:a16="http://schemas.microsoft.com/office/drawing/2014/main" id="{36B943CC-E64F-C84C-B1FE-7D4F5E6636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95" name="Group 194">
                    <a:extLst>
                      <a:ext uri="{FF2B5EF4-FFF2-40B4-BE49-F238E27FC236}">
                        <a16:creationId xmlns:a16="http://schemas.microsoft.com/office/drawing/2014/main" id="{4C28DF96-1AC2-D346-B226-2EBAC3830D9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96" name="Triangle 195">
                      <a:extLst>
                        <a:ext uri="{FF2B5EF4-FFF2-40B4-BE49-F238E27FC236}">
                          <a16:creationId xmlns:a16="http://schemas.microsoft.com/office/drawing/2014/main" id="{80FAFE17-3BF4-BE4A-8872-012386ACAA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7" name="Triangle 196">
                      <a:extLst>
                        <a:ext uri="{FF2B5EF4-FFF2-40B4-BE49-F238E27FC236}">
                          <a16:creationId xmlns:a16="http://schemas.microsoft.com/office/drawing/2014/main" id="{C8282FA0-E5B5-C544-A8A7-8173682641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" name="Triangle 197">
                      <a:extLst>
                        <a:ext uri="{FF2B5EF4-FFF2-40B4-BE49-F238E27FC236}">
                          <a16:creationId xmlns:a16="http://schemas.microsoft.com/office/drawing/2014/main" id="{428976AE-8BF7-9341-B10D-8F42129B4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BD8F75B9-8868-B14A-BAFB-F394D0471E8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070E96BC-B935-9143-B475-C3A731BBB65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8E98042F-A548-2942-B310-D5B0386CE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Oval 190">
                      <a:extLst>
                        <a:ext uri="{FF2B5EF4-FFF2-40B4-BE49-F238E27FC236}">
                          <a16:creationId xmlns:a16="http://schemas.microsoft.com/office/drawing/2014/main" id="{213A4261-CE12-E140-9950-D8CD5D4B0B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2" name="Oval 191">
                      <a:extLst>
                        <a:ext uri="{FF2B5EF4-FFF2-40B4-BE49-F238E27FC236}">
                          <a16:creationId xmlns:a16="http://schemas.microsoft.com/office/drawing/2014/main" id="{6AD5BE3E-5CB5-C043-B782-233E930AC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3" name="Oval 192">
                      <a:extLst>
                        <a:ext uri="{FF2B5EF4-FFF2-40B4-BE49-F238E27FC236}">
                          <a16:creationId xmlns:a16="http://schemas.microsoft.com/office/drawing/2014/main" id="{CE4C5987-93FD-5646-A12C-8E842DE514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93B3543C-EA95-5849-B7A2-F5CBFA771B8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86" name="Triangle 185">
                      <a:extLst>
                        <a:ext uri="{FF2B5EF4-FFF2-40B4-BE49-F238E27FC236}">
                          <a16:creationId xmlns:a16="http://schemas.microsoft.com/office/drawing/2014/main" id="{0233C3CF-A32C-C34A-8D04-B75ADE18C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Triangle 186">
                      <a:extLst>
                        <a:ext uri="{FF2B5EF4-FFF2-40B4-BE49-F238E27FC236}">
                          <a16:creationId xmlns:a16="http://schemas.microsoft.com/office/drawing/2014/main" id="{235C8028-75AB-D84B-9509-2123160D6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Triangle 187">
                      <a:extLst>
                        <a:ext uri="{FF2B5EF4-FFF2-40B4-BE49-F238E27FC236}">
                          <a16:creationId xmlns:a16="http://schemas.microsoft.com/office/drawing/2014/main" id="{5A69EA07-6C30-8F46-8506-4832FBC94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9" name="Triangle 188">
                      <a:extLst>
                        <a:ext uri="{FF2B5EF4-FFF2-40B4-BE49-F238E27FC236}">
                          <a16:creationId xmlns:a16="http://schemas.microsoft.com/office/drawing/2014/main" id="{025F820E-4D69-324D-ACAF-40EC526D28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681D54B-48A3-8849-AB0C-28FD83788824}"/>
                </a:ext>
              </a:extLst>
            </p:cNvPr>
            <p:cNvGrpSpPr/>
            <p:nvPr/>
          </p:nvGrpSpPr>
          <p:grpSpPr>
            <a:xfrm>
              <a:off x="3871908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6F5C315B-A3CF-C143-820C-4C986FE91DD0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071B5FEF-AA54-EA4C-B291-A2B7B79D9294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9CDE98F5-E5AA-F24E-82F8-5FDC67509C3C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A2AD66F6-88FB-894E-8306-8FDC263A2D59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4F17949F-49DA-054E-8BB2-A7A21902A200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084C870F-53A8-0140-9603-C3F2251A7DDF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173" name="Triangle 172">
                  <a:extLst>
                    <a:ext uri="{FF2B5EF4-FFF2-40B4-BE49-F238E27FC236}">
                      <a16:creationId xmlns:a16="http://schemas.microsoft.com/office/drawing/2014/main" id="{844400AC-C309-FF40-90AE-9074546F9B3C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Triangle 173">
                  <a:extLst>
                    <a:ext uri="{FF2B5EF4-FFF2-40B4-BE49-F238E27FC236}">
                      <a16:creationId xmlns:a16="http://schemas.microsoft.com/office/drawing/2014/main" id="{6C516EE4-EBDB-254E-88FA-1A1972971A6D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Triangle 174">
                  <a:extLst>
                    <a:ext uri="{FF2B5EF4-FFF2-40B4-BE49-F238E27FC236}">
                      <a16:creationId xmlns:a16="http://schemas.microsoft.com/office/drawing/2014/main" id="{2F2F71A1-B21B-2244-8FB2-1514A9F87E79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8E2A076-1484-3F41-91A8-8B4F142F1716}"/>
                </a:ext>
              </a:extLst>
            </p:cNvPr>
            <p:cNvGrpSpPr/>
            <p:nvPr/>
          </p:nvGrpSpPr>
          <p:grpSpPr>
            <a:xfrm>
              <a:off x="4207188" y="2266607"/>
              <a:ext cx="174492" cy="1781511"/>
              <a:chOff x="2450643" y="2281847"/>
              <a:chExt cx="174492" cy="1781511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EC6036C2-0911-9249-A1AF-B86F2D307D04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F89AB1FD-7299-F74D-826D-10ADF2334CA0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36EBF3FF-F1F4-D64C-9431-151A7687BAE6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69F0A430-EC14-1943-98E2-88246A1EFD6F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424331E4-9A94-D34B-AC1C-76D8513B5DB4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4492" cy="604883"/>
                <a:chOff x="2450643" y="2281847"/>
                <a:chExt cx="174492" cy="604883"/>
              </a:xfrm>
            </p:grpSpPr>
            <p:sp>
              <p:nvSpPr>
                <p:cNvPr id="165" name="Triangle 164">
                  <a:extLst>
                    <a:ext uri="{FF2B5EF4-FFF2-40B4-BE49-F238E27FC236}">
                      <a16:creationId xmlns:a16="http://schemas.microsoft.com/office/drawing/2014/main" id="{C53C39A3-DEDB-8C47-8B59-EEBE5F7105C1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Triangle 165">
                  <a:extLst>
                    <a:ext uri="{FF2B5EF4-FFF2-40B4-BE49-F238E27FC236}">
                      <a16:creationId xmlns:a16="http://schemas.microsoft.com/office/drawing/2014/main" id="{F7738AA6-179E-9246-ABB9-969019DDA1BD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Triangle 166">
                  <a:extLst>
                    <a:ext uri="{FF2B5EF4-FFF2-40B4-BE49-F238E27FC236}">
                      <a16:creationId xmlns:a16="http://schemas.microsoft.com/office/drawing/2014/main" id="{AEBD6A67-3723-444D-B5C5-4211B1C3BF73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9EB6FB14-9052-0849-9720-0B893580034A}"/>
                </a:ext>
              </a:extLst>
            </p:cNvPr>
            <p:cNvGrpSpPr/>
            <p:nvPr/>
          </p:nvGrpSpPr>
          <p:grpSpPr>
            <a:xfrm>
              <a:off x="4595937" y="2266607"/>
              <a:ext cx="536442" cy="1789131"/>
              <a:chOff x="2450643" y="2274227"/>
              <a:chExt cx="536442" cy="1789131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26FFE1D2-1D0D-3D4B-A742-E828C61117FD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8390A28D-7BCB-624F-A97F-ABA4CBEEC9D9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74FE6DC5-12AF-564E-A8B8-4DCDA12034C1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F50001E2-FCC8-5149-B6C0-B1BCC56A694B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CCF79003-72C9-FA42-9654-B650BA7B84D9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726E0C19-FA52-E64F-992B-43D9F9F0882E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A6A788C3-BA18-7645-8291-8718F45D3376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156" name="Triangle 155">
                    <a:extLst>
                      <a:ext uri="{FF2B5EF4-FFF2-40B4-BE49-F238E27FC236}">
                        <a16:creationId xmlns:a16="http://schemas.microsoft.com/office/drawing/2014/main" id="{E0FD1FBB-5D4A-BF42-9F78-63363BB16657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Triangle 156">
                    <a:extLst>
                      <a:ext uri="{FF2B5EF4-FFF2-40B4-BE49-F238E27FC236}">
                        <a16:creationId xmlns:a16="http://schemas.microsoft.com/office/drawing/2014/main" id="{3B19D30D-F660-E44E-AB5B-4B4DE7C89308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Triangle 157">
                    <a:extLst>
                      <a:ext uri="{FF2B5EF4-FFF2-40B4-BE49-F238E27FC236}">
                        <a16:creationId xmlns:a16="http://schemas.microsoft.com/office/drawing/2014/main" id="{7EE5B442-2D4F-EA45-918D-472021A1F7D6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0F522486-1A07-6043-B5BD-331DA65C1A50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0AF26963-6683-574E-B1A1-A6F2A15C4006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AD6C3CB0-E472-F345-AE8E-A3B89CF35CBF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C2D17E80-ABC3-1841-9DD7-A374EC215060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8625D680-D4FA-6742-9014-22D0EF63ED62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CCBEE233-3BF2-2A40-9DCD-7AC2BF2EA7DD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147" name="Triangle 146">
                    <a:extLst>
                      <a:ext uri="{FF2B5EF4-FFF2-40B4-BE49-F238E27FC236}">
                        <a16:creationId xmlns:a16="http://schemas.microsoft.com/office/drawing/2014/main" id="{823A7474-1ABF-0B4E-A706-D1120EDD8496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Triangle 147">
                    <a:extLst>
                      <a:ext uri="{FF2B5EF4-FFF2-40B4-BE49-F238E27FC236}">
                        <a16:creationId xmlns:a16="http://schemas.microsoft.com/office/drawing/2014/main" id="{FF33E3F2-2215-284D-B84C-5FE335CE8136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Triangle 148">
                    <a:extLst>
                      <a:ext uri="{FF2B5EF4-FFF2-40B4-BE49-F238E27FC236}">
                        <a16:creationId xmlns:a16="http://schemas.microsoft.com/office/drawing/2014/main" id="{5194FA75-EA13-F148-9D91-8DD9D53E6B4B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Triangle 149">
                    <a:extLst>
                      <a:ext uri="{FF2B5EF4-FFF2-40B4-BE49-F238E27FC236}">
                        <a16:creationId xmlns:a16="http://schemas.microsoft.com/office/drawing/2014/main" id="{84B2F0F6-1E27-E742-BAF1-50D69FE27DFE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8040F73-3720-5B41-BEAB-80740709BD2C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E04887D0-E770-4B40-94AD-E08CC9570736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97D0631F-61E5-9E42-8AF3-7691B9E1C24C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1F5772E9-0E08-1E47-8209-F9B5F4EE8A59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40" name="Oval 139">
                      <a:extLst>
                        <a:ext uri="{FF2B5EF4-FFF2-40B4-BE49-F238E27FC236}">
                          <a16:creationId xmlns:a16="http://schemas.microsoft.com/office/drawing/2014/main" id="{1AD66007-69F1-F546-8D7E-801290D3A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>
                      <a:extLst>
                        <a:ext uri="{FF2B5EF4-FFF2-40B4-BE49-F238E27FC236}">
                          <a16:creationId xmlns:a16="http://schemas.microsoft.com/office/drawing/2014/main" id="{8F895884-52E3-4A47-87BA-B6E1F51800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2" name="Oval 141">
                      <a:extLst>
                        <a:ext uri="{FF2B5EF4-FFF2-40B4-BE49-F238E27FC236}">
                          <a16:creationId xmlns:a16="http://schemas.microsoft.com/office/drawing/2014/main" id="{3A73B3A3-D966-9747-93C1-7E0F34593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6E7C6943-A221-104A-BF33-B52F7FA8207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36" name="Triangle 135">
                      <a:extLst>
                        <a:ext uri="{FF2B5EF4-FFF2-40B4-BE49-F238E27FC236}">
                          <a16:creationId xmlns:a16="http://schemas.microsoft.com/office/drawing/2014/main" id="{1D056BDA-6088-3B4E-94D7-F36416BF5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" name="Triangle 136">
                      <a:extLst>
                        <a:ext uri="{FF2B5EF4-FFF2-40B4-BE49-F238E27FC236}">
                          <a16:creationId xmlns:a16="http://schemas.microsoft.com/office/drawing/2014/main" id="{5EB0B9E5-844D-3A4E-B37C-1A3BBCF044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" name="Triangle 137">
                      <a:extLst>
                        <a:ext uri="{FF2B5EF4-FFF2-40B4-BE49-F238E27FC236}">
                          <a16:creationId xmlns:a16="http://schemas.microsoft.com/office/drawing/2014/main" id="{77CE8BDB-85B1-274B-B49F-349C2EEBBE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Triangle 138">
                      <a:extLst>
                        <a:ext uri="{FF2B5EF4-FFF2-40B4-BE49-F238E27FC236}">
                          <a16:creationId xmlns:a16="http://schemas.microsoft.com/office/drawing/2014/main" id="{EC2514A8-0FF8-2344-B4CD-F0A137970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92470BFF-9E98-7945-AC75-B83873EC453D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9AEEAD45-BB14-4E43-BCDA-0E3E14C9E867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30" name="Oval 129">
                      <a:extLst>
                        <a:ext uri="{FF2B5EF4-FFF2-40B4-BE49-F238E27FC236}">
                          <a16:creationId xmlns:a16="http://schemas.microsoft.com/office/drawing/2014/main" id="{73960C29-A7F4-C241-9510-33C5825F1E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085DACFD-DFA1-A441-A127-90C83EBED2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2" name="Oval 131">
                      <a:extLst>
                        <a:ext uri="{FF2B5EF4-FFF2-40B4-BE49-F238E27FC236}">
                          <a16:creationId xmlns:a16="http://schemas.microsoft.com/office/drawing/2014/main" id="{8E364798-FE2F-2647-B3AE-82CC10E58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8620A764-7C30-9843-B168-C2957C5033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FBA217FA-FA16-264E-9DC2-CD6C65B52C6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26" name="Triangle 125">
                      <a:extLst>
                        <a:ext uri="{FF2B5EF4-FFF2-40B4-BE49-F238E27FC236}">
                          <a16:creationId xmlns:a16="http://schemas.microsoft.com/office/drawing/2014/main" id="{C2408671-4962-D841-AF4E-80A32CBE55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" name="Triangle 126">
                      <a:extLst>
                        <a:ext uri="{FF2B5EF4-FFF2-40B4-BE49-F238E27FC236}">
                          <a16:creationId xmlns:a16="http://schemas.microsoft.com/office/drawing/2014/main" id="{8597C4F6-6D99-104E-855B-FF6AC44FC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" name="Triangle 127">
                      <a:extLst>
                        <a:ext uri="{FF2B5EF4-FFF2-40B4-BE49-F238E27FC236}">
                          <a16:creationId xmlns:a16="http://schemas.microsoft.com/office/drawing/2014/main" id="{3B828052-A572-E347-BEDA-60B6A4487C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" name="Triangle 128">
                      <a:extLst>
                        <a:ext uri="{FF2B5EF4-FFF2-40B4-BE49-F238E27FC236}">
                          <a16:creationId xmlns:a16="http://schemas.microsoft.com/office/drawing/2014/main" id="{598FD052-8237-D344-A957-D3FAEE872D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EA664134-557C-E745-A478-97C0C428AC71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2F4A1A1C-6CAB-8B48-896C-B43340F04A43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13" name="Group 112">
                    <a:extLst>
                      <a:ext uri="{FF2B5EF4-FFF2-40B4-BE49-F238E27FC236}">
                        <a16:creationId xmlns:a16="http://schemas.microsoft.com/office/drawing/2014/main" id="{32611530-7394-084E-99AA-8A9FD0F743B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19" name="Oval 118">
                      <a:extLst>
                        <a:ext uri="{FF2B5EF4-FFF2-40B4-BE49-F238E27FC236}">
                          <a16:creationId xmlns:a16="http://schemas.microsoft.com/office/drawing/2014/main" id="{9B430A74-A189-BE45-93A6-0141089DE8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F0218CEF-5FA5-C34D-8100-3FEF73A4B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id="{782471D7-D729-704E-A7FA-A0FA30937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F2750A52-9F52-184E-82BB-D029D510629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15" name="Triangle 114">
                      <a:extLst>
                        <a:ext uri="{FF2B5EF4-FFF2-40B4-BE49-F238E27FC236}">
                          <a16:creationId xmlns:a16="http://schemas.microsoft.com/office/drawing/2014/main" id="{AD445D48-7C06-1547-BB46-FB32238500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" name="Triangle 115">
                      <a:extLst>
                        <a:ext uri="{FF2B5EF4-FFF2-40B4-BE49-F238E27FC236}">
                          <a16:creationId xmlns:a16="http://schemas.microsoft.com/office/drawing/2014/main" id="{2B064E9B-1E3C-F343-81A3-3E24D887BF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Triangle 116">
                      <a:extLst>
                        <a:ext uri="{FF2B5EF4-FFF2-40B4-BE49-F238E27FC236}">
                          <a16:creationId xmlns:a16="http://schemas.microsoft.com/office/drawing/2014/main" id="{90E933EF-D1DE-D749-8151-0392B1FE17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" name="Triangle 117">
                      <a:extLst>
                        <a:ext uri="{FF2B5EF4-FFF2-40B4-BE49-F238E27FC236}">
                          <a16:creationId xmlns:a16="http://schemas.microsoft.com/office/drawing/2014/main" id="{F5FAD56D-F54E-694A-8E4B-5274EF9D90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F5DD0E88-D2F6-AA43-B342-B99B722D617D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571961"/>
                  <a:chOff x="2450643" y="2281847"/>
                  <a:chExt cx="201162" cy="1571961"/>
                </a:xfrm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5DBE7128-864D-1C44-AC57-9DF8B96BA66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60824F18-54BF-634E-A3B1-1C753865F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48B142DA-6D33-D743-8C3F-9AF25FF9C0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A09A62DD-AF2E-6849-8979-366DA2593C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3A900AEC-3C31-DD4D-8412-7A7DF1F0F07D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06" name="Triangle 105">
                      <a:extLst>
                        <a:ext uri="{FF2B5EF4-FFF2-40B4-BE49-F238E27FC236}">
                          <a16:creationId xmlns:a16="http://schemas.microsoft.com/office/drawing/2014/main" id="{88188B11-7E92-D64D-A149-EB1326441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Triangle 106">
                      <a:extLst>
                        <a:ext uri="{FF2B5EF4-FFF2-40B4-BE49-F238E27FC236}">
                          <a16:creationId xmlns:a16="http://schemas.microsoft.com/office/drawing/2014/main" id="{2774F943-573B-584F-8FAD-7905427CB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Triangle 107">
                      <a:extLst>
                        <a:ext uri="{FF2B5EF4-FFF2-40B4-BE49-F238E27FC236}">
                          <a16:creationId xmlns:a16="http://schemas.microsoft.com/office/drawing/2014/main" id="{C90D7113-D514-7C44-A6BD-C3885BCF8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Triangle 108">
                      <a:extLst>
                        <a:ext uri="{FF2B5EF4-FFF2-40B4-BE49-F238E27FC236}">
                          <a16:creationId xmlns:a16="http://schemas.microsoft.com/office/drawing/2014/main" id="{5472D790-5E64-C84B-A1F5-1F5B9EF1C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AA429C1-513E-1F42-90AC-7DDBB0A08F8F}"/>
                </a:ext>
              </a:extLst>
            </p:cNvPr>
            <p:cNvGrpSpPr/>
            <p:nvPr/>
          </p:nvGrpSpPr>
          <p:grpSpPr>
            <a:xfrm>
              <a:off x="1714010" y="1787801"/>
              <a:ext cx="4171733" cy="1982635"/>
              <a:chOff x="1714010" y="1787801"/>
              <a:chExt cx="4171733" cy="1982635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A08C2C31-3F62-1E42-A079-06950B0B8BAF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4C2FC6F-22EE-074B-902A-6F133CBC772C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969AD1D-4383-244B-B6F1-C91CF47CADF1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CBE8B1D-774D-E146-993A-35E76A3071A7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2193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846B-B124-994A-8017-F9E1DD5A7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FPR + TNR = 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F594C0-7663-A84B-91D1-91CA3F1B538D}"/>
              </a:ext>
            </a:extLst>
          </p:cNvPr>
          <p:cNvSpPr txBox="1"/>
          <p:nvPr/>
        </p:nvSpPr>
        <p:spPr>
          <a:xfrm>
            <a:off x="4113664" y="2906228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88A06E4-B507-FB47-9FB7-3F6C236D2AEA}"/>
              </a:ext>
            </a:extLst>
          </p:cNvPr>
          <p:cNvGrpSpPr/>
          <p:nvPr/>
        </p:nvGrpSpPr>
        <p:grpSpPr>
          <a:xfrm>
            <a:off x="7306975" y="2836220"/>
            <a:ext cx="465192" cy="820752"/>
            <a:chOff x="7306975" y="2836220"/>
            <a:chExt cx="465192" cy="820752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B65AF6B-4005-4241-9A3D-5A32AD1CA051}"/>
                </a:ext>
              </a:extLst>
            </p:cNvPr>
            <p:cNvSpPr txBox="1"/>
            <p:nvPr/>
          </p:nvSpPr>
          <p:spPr>
            <a:xfrm>
              <a:off x="7306975" y="2887531"/>
              <a:ext cx="4651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=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AAA2C67-ECA1-6F43-9617-0230888EBD2E}"/>
                </a:ext>
              </a:extLst>
            </p:cNvPr>
            <p:cNvSpPr txBox="1"/>
            <p:nvPr/>
          </p:nvSpPr>
          <p:spPr>
            <a:xfrm>
              <a:off x="7387927" y="283622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8729EEC-91DC-F84C-94C2-7AD75CFEB4DB}"/>
              </a:ext>
            </a:extLst>
          </p:cNvPr>
          <p:cNvSpPr txBox="1"/>
          <p:nvPr/>
        </p:nvSpPr>
        <p:spPr>
          <a:xfrm>
            <a:off x="8068371" y="281494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76B782F-ACC6-244A-873C-C85CD8B9D6F1}"/>
              </a:ext>
            </a:extLst>
          </p:cNvPr>
          <p:cNvGrpSpPr/>
          <p:nvPr/>
        </p:nvGrpSpPr>
        <p:grpSpPr>
          <a:xfrm>
            <a:off x="2112784" y="2498501"/>
            <a:ext cx="1557338" cy="1821533"/>
            <a:chOff x="8572500" y="497250"/>
            <a:chExt cx="1557338" cy="1821533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78CC3D-2701-D149-AF64-D91438F6253C}"/>
                </a:ext>
              </a:extLst>
            </p:cNvPr>
            <p:cNvCxnSpPr/>
            <p:nvPr/>
          </p:nvCxnSpPr>
          <p:spPr>
            <a:xfrm>
              <a:off x="8572500" y="1400175"/>
              <a:ext cx="155733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1BD04C7-3D63-C946-86AC-C1920916FEB4}"/>
                </a:ext>
              </a:extLst>
            </p:cNvPr>
            <p:cNvGrpSpPr/>
            <p:nvPr/>
          </p:nvGrpSpPr>
          <p:grpSpPr>
            <a:xfrm>
              <a:off x="8966834" y="497250"/>
              <a:ext cx="754380" cy="754380"/>
              <a:chOff x="8966834" y="497250"/>
              <a:chExt cx="754380" cy="754380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9725671-8143-2F45-A3F6-B8376374DC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66834" y="497250"/>
                <a:ext cx="754380" cy="7543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D157FC6-2AB0-0144-8035-34CB5B6E1549}"/>
                  </a:ext>
                </a:extLst>
              </p:cNvPr>
              <p:cNvGrpSpPr/>
              <p:nvPr/>
            </p:nvGrpSpPr>
            <p:grpSpPr>
              <a:xfrm>
                <a:off x="9028038" y="613348"/>
                <a:ext cx="613679" cy="544590"/>
                <a:chOff x="9056614" y="613348"/>
                <a:chExt cx="613679" cy="544590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0770B498-B02F-EF40-87A0-434BA9639F82}"/>
                    </a:ext>
                  </a:extLst>
                </p:cNvPr>
                <p:cNvGrpSpPr/>
                <p:nvPr/>
              </p:nvGrpSpPr>
              <p:grpSpPr>
                <a:xfrm>
                  <a:off x="9056614" y="613349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7E345A39-1C92-024C-90A0-82BDF98CD568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7324FC23-9261-E548-96CE-697916E577F3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4C1672FC-13BE-8D49-9059-BFE626F9A76F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CBBE4D29-4DCF-544C-9988-B2F0AAFE67A8}"/>
                    </a:ext>
                  </a:extLst>
                </p:cNvPr>
                <p:cNvGrpSpPr/>
                <p:nvPr/>
              </p:nvGrpSpPr>
              <p:grpSpPr>
                <a:xfrm>
                  <a:off x="9292941" y="617815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2DAF4493-0CA8-D54F-80A8-6B16B7E8390A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62BBE342-AA02-2F46-987E-0472AD86417F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6C0525D2-4E12-7A4A-9B67-5B00447B2D38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3D689FC4-7A19-284D-9F0C-E6F71A713EC6}"/>
                    </a:ext>
                  </a:extLst>
                </p:cNvPr>
                <p:cNvGrpSpPr/>
                <p:nvPr/>
              </p:nvGrpSpPr>
              <p:grpSpPr>
                <a:xfrm>
                  <a:off x="9530220" y="613348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B2193A9E-0D58-0E49-AADB-F503BCE11607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C36D956C-8007-774B-B7D1-F1F3335A55D2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6977B463-0805-0B4A-B141-27D75A74C438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C6EB409-594C-D943-B286-B7DA7A17E3C9}"/>
                </a:ext>
              </a:extLst>
            </p:cNvPr>
            <p:cNvGrpSpPr/>
            <p:nvPr/>
          </p:nvGrpSpPr>
          <p:grpSpPr>
            <a:xfrm>
              <a:off x="8743949" y="1564403"/>
              <a:ext cx="1250445" cy="754380"/>
              <a:chOff x="8743949" y="1564403"/>
              <a:chExt cx="1250445" cy="754380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6C54AC5-BB64-2E42-A7C5-4A963CFBA9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43949" y="1564403"/>
                <a:ext cx="1250445" cy="75438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822F96D-6342-7245-8A4E-FE456BCE7B4B}"/>
                  </a:ext>
                </a:extLst>
              </p:cNvPr>
              <p:cNvGrpSpPr/>
              <p:nvPr/>
            </p:nvGrpSpPr>
            <p:grpSpPr>
              <a:xfrm>
                <a:off x="9024130" y="1680502"/>
                <a:ext cx="140073" cy="540123"/>
                <a:chOff x="6441071" y="3443225"/>
                <a:chExt cx="140073" cy="540123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66CD7D4D-C998-AC4D-8079-82581DCD58E2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9E15E97B-B6CE-D043-9EBD-98DE257AEC37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1CA8C420-D171-E84F-81CF-D8CEFE4839AD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A46A5024-CAC0-ED40-A09D-E6A88645F498}"/>
                  </a:ext>
                </a:extLst>
              </p:cNvPr>
              <p:cNvGrpSpPr/>
              <p:nvPr/>
            </p:nvGrpSpPr>
            <p:grpSpPr>
              <a:xfrm>
                <a:off x="9260457" y="1684968"/>
                <a:ext cx="140073" cy="540123"/>
                <a:chOff x="6441071" y="3443225"/>
                <a:chExt cx="140073" cy="540123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6889583E-F32E-5241-BA40-3E66434294BC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A995456C-E78D-3D4D-AEEA-703A4EAC07A8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2203C896-789B-114E-A8AD-6C55A5545502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3AC15BD4-7E26-7D47-9823-91AB33E12707}"/>
                  </a:ext>
                </a:extLst>
              </p:cNvPr>
              <p:cNvGrpSpPr/>
              <p:nvPr/>
            </p:nvGrpSpPr>
            <p:grpSpPr>
              <a:xfrm>
                <a:off x="9497736" y="1680501"/>
                <a:ext cx="140073" cy="540123"/>
                <a:chOff x="6441071" y="3443225"/>
                <a:chExt cx="140073" cy="540123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8E490D2A-F23B-8A4C-9CA2-F5CAD3EAA376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033B048-4C66-BB43-9E7F-0E1DEBEBC3C9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BBA5237-693E-4A41-B7AA-1C7877858328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8D0266C5-45E6-6341-9FFD-178B69F396AB}"/>
                  </a:ext>
                </a:extLst>
              </p:cNvPr>
              <p:cNvGrpSpPr/>
              <p:nvPr/>
            </p:nvGrpSpPr>
            <p:grpSpPr>
              <a:xfrm>
                <a:off x="9707288" y="1675734"/>
                <a:ext cx="140073" cy="540123"/>
                <a:chOff x="6441071" y="3443225"/>
                <a:chExt cx="140073" cy="540123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225AD165-E190-C047-93EE-8904C73BD4F3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1F822C06-4C86-B342-B998-6BE30119F195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9BA839CB-4F97-514A-A671-CF2863E8F17A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BA208FA2-85CC-2F44-803E-BC154B92A6CC}"/>
                  </a:ext>
                </a:extLst>
              </p:cNvPr>
              <p:cNvGrpSpPr/>
              <p:nvPr/>
            </p:nvGrpSpPr>
            <p:grpSpPr>
              <a:xfrm>
                <a:off x="8847914" y="1690024"/>
                <a:ext cx="140073" cy="540123"/>
                <a:chOff x="6441071" y="3443225"/>
                <a:chExt cx="140073" cy="540123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B669469-309D-1C4B-A6EC-E53D66AE798D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4A9A889-A75C-7D4F-8665-2C60B24C399B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0C561775-DD78-F34C-82CD-4E9175763B1A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0BAE9E7-9E33-BB4B-882B-95B0A4007B78}"/>
              </a:ext>
            </a:extLst>
          </p:cNvPr>
          <p:cNvGrpSpPr/>
          <p:nvPr/>
        </p:nvGrpSpPr>
        <p:grpSpPr>
          <a:xfrm>
            <a:off x="5078312" y="2497768"/>
            <a:ext cx="1557338" cy="1793790"/>
            <a:chOff x="8572500" y="2806778"/>
            <a:chExt cx="1557338" cy="1793790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80F0EFE-536C-F841-A951-9D52659A52DD}"/>
                </a:ext>
              </a:extLst>
            </p:cNvPr>
            <p:cNvCxnSpPr/>
            <p:nvPr/>
          </p:nvCxnSpPr>
          <p:spPr>
            <a:xfrm>
              <a:off x="8572500" y="3709703"/>
              <a:ext cx="155733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99D0DCBF-4E58-D740-BAD1-0134A816BF0A}"/>
                </a:ext>
              </a:extLst>
            </p:cNvPr>
            <p:cNvGrpSpPr/>
            <p:nvPr/>
          </p:nvGrpSpPr>
          <p:grpSpPr>
            <a:xfrm>
              <a:off x="8966834" y="2806778"/>
              <a:ext cx="754380" cy="754380"/>
              <a:chOff x="8966834" y="497250"/>
              <a:chExt cx="754380" cy="754380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9BD2CDC-9437-294A-925F-CBB7F85D80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66834" y="497250"/>
                <a:ext cx="754380" cy="75438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B61FE38E-9B69-B040-B8CE-A662446DB4A8}"/>
                  </a:ext>
                </a:extLst>
              </p:cNvPr>
              <p:cNvGrpSpPr/>
              <p:nvPr/>
            </p:nvGrpSpPr>
            <p:grpSpPr>
              <a:xfrm>
                <a:off x="9028038" y="613348"/>
                <a:ext cx="613679" cy="544590"/>
                <a:chOff x="9056614" y="613348"/>
                <a:chExt cx="613679" cy="544590"/>
              </a:xfrm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BF7BA978-6282-D34D-B365-9F26C226377B}"/>
                    </a:ext>
                  </a:extLst>
                </p:cNvPr>
                <p:cNvGrpSpPr/>
                <p:nvPr/>
              </p:nvGrpSpPr>
              <p:grpSpPr>
                <a:xfrm>
                  <a:off x="9056614" y="613349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535A9BAA-F5B2-674C-AB86-AD3DC858FFFC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2FAB5B22-5361-EB4E-9E78-CBFC2E53DA56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B8D54845-1945-CA42-979A-05F598B24B1A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43E65111-7AD0-4644-A33F-714E02061C34}"/>
                    </a:ext>
                  </a:extLst>
                </p:cNvPr>
                <p:cNvGrpSpPr/>
                <p:nvPr/>
              </p:nvGrpSpPr>
              <p:grpSpPr>
                <a:xfrm>
                  <a:off x="9292941" y="617815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49B2F30E-DCD5-8846-9106-45120C1FE925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03709CD8-A454-E345-B5F2-5F1F913864EA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7D2F48A7-1FB4-BD4B-9B38-B4A85C21DDC3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A5A8A659-E2EB-8945-AEAD-CF830443BB06}"/>
                    </a:ext>
                  </a:extLst>
                </p:cNvPr>
                <p:cNvGrpSpPr/>
                <p:nvPr/>
              </p:nvGrpSpPr>
              <p:grpSpPr>
                <a:xfrm>
                  <a:off x="9530220" y="613348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5E4D1C0C-E25B-DB48-83F1-0BED35E72EF1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0A03EECE-5DA6-4744-970D-9776DD7BE11E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A23BC388-C81B-9746-BCE3-AB50E71E3803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10F0B82-214A-D948-B32C-BCB9952BC3D7}"/>
                </a:ext>
              </a:extLst>
            </p:cNvPr>
            <p:cNvGrpSpPr/>
            <p:nvPr/>
          </p:nvGrpSpPr>
          <p:grpSpPr>
            <a:xfrm>
              <a:off x="8743948" y="3846188"/>
              <a:ext cx="1250445" cy="754380"/>
              <a:chOff x="8743949" y="1564403"/>
              <a:chExt cx="1250445" cy="754380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3D758D1-FC7B-9C47-92FD-1FE19672CB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43949" y="1564403"/>
                <a:ext cx="1250445" cy="754380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09A8109E-1DF8-2948-8B5A-0757484AC9CD}"/>
                  </a:ext>
                </a:extLst>
              </p:cNvPr>
              <p:cNvGrpSpPr/>
              <p:nvPr/>
            </p:nvGrpSpPr>
            <p:grpSpPr>
              <a:xfrm>
                <a:off x="9024130" y="1680502"/>
                <a:ext cx="140073" cy="540123"/>
                <a:chOff x="6441071" y="3443225"/>
                <a:chExt cx="140073" cy="540123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42AA5FFD-FBDC-EA48-89EE-3FC6E26DBCDA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BCCF4223-B2E5-644C-9E19-73DE6CADD94C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BFF137B3-A0E5-C94D-B0AE-D15AE0CBFE56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66CDDA0F-D7C1-0C4F-A0D5-7E202EA74FDC}"/>
                  </a:ext>
                </a:extLst>
              </p:cNvPr>
              <p:cNvGrpSpPr/>
              <p:nvPr/>
            </p:nvGrpSpPr>
            <p:grpSpPr>
              <a:xfrm>
                <a:off x="9260457" y="1684968"/>
                <a:ext cx="140073" cy="540123"/>
                <a:chOff x="6441071" y="3443225"/>
                <a:chExt cx="140073" cy="540123"/>
              </a:xfrm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19BCA405-9D74-AA42-B057-13DFF4DCA507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387D212E-C647-4445-A1EA-7E5F2FED4C3B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AE848C99-27AF-C946-8980-C0F560269133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F2B3879-FDAD-CA43-97DE-68593C89575E}"/>
                  </a:ext>
                </a:extLst>
              </p:cNvPr>
              <p:cNvGrpSpPr/>
              <p:nvPr/>
            </p:nvGrpSpPr>
            <p:grpSpPr>
              <a:xfrm>
                <a:off x="9497736" y="1680501"/>
                <a:ext cx="140073" cy="540123"/>
                <a:chOff x="6441071" y="3443225"/>
                <a:chExt cx="140073" cy="540123"/>
              </a:xfrm>
            </p:grpSpPr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33E351C0-2462-AA41-9F2D-42FC457CBD2B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4C0E8654-DAE3-5E47-85E8-CFA67CACD202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239CE958-306D-224F-A54A-047E7DB93804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08656C1-E19D-E741-98EE-7EFD3A974FCE}"/>
                  </a:ext>
                </a:extLst>
              </p:cNvPr>
              <p:cNvGrpSpPr/>
              <p:nvPr/>
            </p:nvGrpSpPr>
            <p:grpSpPr>
              <a:xfrm>
                <a:off x="9707288" y="1675734"/>
                <a:ext cx="140073" cy="540123"/>
                <a:chOff x="6441071" y="3443225"/>
                <a:chExt cx="140073" cy="540123"/>
              </a:xfrm>
            </p:grpSpPr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A14490E3-7849-044F-BB7E-478B38FC775E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085BA9F3-FB98-6048-9441-80FB70E8D142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79E2C7CF-FF70-A843-86F5-1F968B627A57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882C091-B7F7-BD49-BC78-807F4A5526C1}"/>
                  </a:ext>
                </a:extLst>
              </p:cNvPr>
              <p:cNvGrpSpPr/>
              <p:nvPr/>
            </p:nvGrpSpPr>
            <p:grpSpPr>
              <a:xfrm>
                <a:off x="8847914" y="1690024"/>
                <a:ext cx="140073" cy="540123"/>
                <a:chOff x="6441071" y="3443225"/>
                <a:chExt cx="140073" cy="540123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DB5E35BB-1D3D-7C44-89A9-2BB48B04DBE6}"/>
                    </a:ext>
                  </a:extLst>
                </p:cNvPr>
                <p:cNvSpPr/>
                <p:nvPr/>
              </p:nvSpPr>
              <p:spPr>
                <a:xfrm>
                  <a:off x="6441071" y="34432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ABE193DA-D8CD-D847-9B3F-3D6A9DC1E28D}"/>
                    </a:ext>
                  </a:extLst>
                </p:cNvPr>
                <p:cNvSpPr/>
                <p:nvPr/>
              </p:nvSpPr>
              <p:spPr>
                <a:xfrm>
                  <a:off x="6456311" y="365277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E5D3B4B4-D6A0-CF4B-953B-76599233711E}"/>
                    </a:ext>
                  </a:extLst>
                </p:cNvPr>
                <p:cNvSpPr/>
                <p:nvPr/>
              </p:nvSpPr>
              <p:spPr>
                <a:xfrm>
                  <a:off x="6460121" y="386232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7A2FC5ED-40C8-F840-A984-B4DB50C3697D}"/>
              </a:ext>
            </a:extLst>
          </p:cNvPr>
          <p:cNvGrpSpPr/>
          <p:nvPr/>
        </p:nvGrpSpPr>
        <p:grpSpPr>
          <a:xfrm>
            <a:off x="7043247" y="4257899"/>
            <a:ext cx="4846810" cy="2372719"/>
            <a:chOff x="1714010" y="1787801"/>
            <a:chExt cx="4846810" cy="2372719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6A5FF963-0D14-2345-82E7-6DBF7CB3649A}"/>
                </a:ext>
              </a:extLst>
            </p:cNvPr>
            <p:cNvSpPr/>
            <p:nvPr/>
          </p:nvSpPr>
          <p:spPr>
            <a:xfrm>
              <a:off x="241173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6E26614-5A72-4E4E-8EBE-7F50D105A9D1}"/>
                </a:ext>
              </a:extLst>
            </p:cNvPr>
            <p:cNvSpPr/>
            <p:nvPr/>
          </p:nvSpPr>
          <p:spPr>
            <a:xfrm>
              <a:off x="448056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3BC679F-F12F-0E40-AA62-379E48B7D9E7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A3CD158-2EB8-4447-8BB0-4FBE0D4BD6D0}"/>
                </a:ext>
              </a:extLst>
            </p:cNvPr>
            <p:cNvCxnSpPr>
              <a:cxnSpLocks/>
              <a:stCxn id="166" idx="1"/>
              <a:endCxn id="166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3A6ED4D-5CFC-7A4C-9F08-6E92A70C3CC8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C88DD0A6-835D-5948-82AA-FE6F1B00D9AD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0FFA1D74-F43D-B940-AC92-6908A969991D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86C30E90-6E03-8B4E-A24B-6E047903236E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98" name="Oval 297">
                      <a:extLst>
                        <a:ext uri="{FF2B5EF4-FFF2-40B4-BE49-F238E27FC236}">
                          <a16:creationId xmlns:a16="http://schemas.microsoft.com/office/drawing/2014/main" id="{1D1E037F-A8DC-E444-9FDE-202CF59F59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9" name="Oval 298">
                      <a:extLst>
                        <a:ext uri="{FF2B5EF4-FFF2-40B4-BE49-F238E27FC236}">
                          <a16:creationId xmlns:a16="http://schemas.microsoft.com/office/drawing/2014/main" id="{4AC804DC-8DEB-1549-BD64-DCBE547915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0" name="Oval 299">
                      <a:extLst>
                        <a:ext uri="{FF2B5EF4-FFF2-40B4-BE49-F238E27FC236}">
                          <a16:creationId xmlns:a16="http://schemas.microsoft.com/office/drawing/2014/main" id="{1A16B67B-D77C-D14A-9A81-9717F59510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1" name="Oval 300">
                      <a:extLst>
                        <a:ext uri="{FF2B5EF4-FFF2-40B4-BE49-F238E27FC236}">
                          <a16:creationId xmlns:a16="http://schemas.microsoft.com/office/drawing/2014/main" id="{1425AD83-F514-CB40-A3E5-FDDC57D59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93" name="Group 292">
                    <a:extLst>
                      <a:ext uri="{FF2B5EF4-FFF2-40B4-BE49-F238E27FC236}">
                        <a16:creationId xmlns:a16="http://schemas.microsoft.com/office/drawing/2014/main" id="{2BAB13AA-2526-A64E-8E4C-752E37DC5A5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94" name="Triangle 293">
                      <a:extLst>
                        <a:ext uri="{FF2B5EF4-FFF2-40B4-BE49-F238E27FC236}">
                          <a16:creationId xmlns:a16="http://schemas.microsoft.com/office/drawing/2014/main" id="{FE17EC3C-C637-B446-8D07-ADD41F79E8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5" name="Triangle 294">
                      <a:extLst>
                        <a:ext uri="{FF2B5EF4-FFF2-40B4-BE49-F238E27FC236}">
                          <a16:creationId xmlns:a16="http://schemas.microsoft.com/office/drawing/2014/main" id="{69B0DF9E-3589-0049-95B9-28B50E654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6" name="Triangle 295">
                      <a:extLst>
                        <a:ext uri="{FF2B5EF4-FFF2-40B4-BE49-F238E27FC236}">
                          <a16:creationId xmlns:a16="http://schemas.microsoft.com/office/drawing/2014/main" id="{B481FDAA-042D-F140-BCA6-7950E5702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Triangle 296">
                      <a:extLst>
                        <a:ext uri="{FF2B5EF4-FFF2-40B4-BE49-F238E27FC236}">
                          <a16:creationId xmlns:a16="http://schemas.microsoft.com/office/drawing/2014/main" id="{969B9B47-575F-164E-A2D7-B6AC963C80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28C62003-5128-A341-AEFC-73EE78CFD8D5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FF96E3C9-46B0-F942-90E0-77E78F59DDD7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88" name="Oval 287">
                      <a:extLst>
                        <a:ext uri="{FF2B5EF4-FFF2-40B4-BE49-F238E27FC236}">
                          <a16:creationId xmlns:a16="http://schemas.microsoft.com/office/drawing/2014/main" id="{DD4CE47C-8D76-7E47-8620-1CED59862D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9" name="Oval 288">
                      <a:extLst>
                        <a:ext uri="{FF2B5EF4-FFF2-40B4-BE49-F238E27FC236}">
                          <a16:creationId xmlns:a16="http://schemas.microsoft.com/office/drawing/2014/main" id="{6840342C-A017-5147-9F88-004AF0F5B4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0" name="Oval 289">
                      <a:extLst>
                        <a:ext uri="{FF2B5EF4-FFF2-40B4-BE49-F238E27FC236}">
                          <a16:creationId xmlns:a16="http://schemas.microsoft.com/office/drawing/2014/main" id="{52860AD4-861B-7D4D-83E4-6F44A8CEB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1" name="Oval 290">
                      <a:extLst>
                        <a:ext uri="{FF2B5EF4-FFF2-40B4-BE49-F238E27FC236}">
                          <a16:creationId xmlns:a16="http://schemas.microsoft.com/office/drawing/2014/main" id="{3E49B6CE-973C-D94A-80B1-2427ECA3D6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84" name="Group 283">
                    <a:extLst>
                      <a:ext uri="{FF2B5EF4-FFF2-40B4-BE49-F238E27FC236}">
                        <a16:creationId xmlns:a16="http://schemas.microsoft.com/office/drawing/2014/main" id="{1C4405EA-FFB8-5D4E-998E-90107119B68B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85" name="Triangle 284">
                      <a:extLst>
                        <a:ext uri="{FF2B5EF4-FFF2-40B4-BE49-F238E27FC236}">
                          <a16:creationId xmlns:a16="http://schemas.microsoft.com/office/drawing/2014/main" id="{EB21B7CB-DA17-4744-9762-E109C88D0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Triangle 285">
                      <a:extLst>
                        <a:ext uri="{FF2B5EF4-FFF2-40B4-BE49-F238E27FC236}">
                          <a16:creationId xmlns:a16="http://schemas.microsoft.com/office/drawing/2014/main" id="{111A5AAC-30DB-024F-9E55-C54D3DC46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7" name="Triangle 286">
                      <a:extLst>
                        <a:ext uri="{FF2B5EF4-FFF2-40B4-BE49-F238E27FC236}">
                          <a16:creationId xmlns:a16="http://schemas.microsoft.com/office/drawing/2014/main" id="{B0C5D1BA-C6F0-9445-A6C6-5B45824545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52920050-B4AF-E741-B152-609F156B50DD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721678DD-068B-A946-87AC-27735BC08850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1F30F0B8-A7BB-D34A-91F4-EC62B0471C61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77" name="Oval 276">
                      <a:extLst>
                        <a:ext uri="{FF2B5EF4-FFF2-40B4-BE49-F238E27FC236}">
                          <a16:creationId xmlns:a16="http://schemas.microsoft.com/office/drawing/2014/main" id="{33A53ED3-3957-D843-9C00-F6D74B3C90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8" name="Oval 277">
                      <a:extLst>
                        <a:ext uri="{FF2B5EF4-FFF2-40B4-BE49-F238E27FC236}">
                          <a16:creationId xmlns:a16="http://schemas.microsoft.com/office/drawing/2014/main" id="{7191C878-E6E3-B143-AB3D-0FC8347A1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6C721040-121F-0149-8CD0-9A2655B1B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0" name="Oval 279">
                      <a:extLst>
                        <a:ext uri="{FF2B5EF4-FFF2-40B4-BE49-F238E27FC236}">
                          <a16:creationId xmlns:a16="http://schemas.microsoft.com/office/drawing/2014/main" id="{EC78F892-93A9-C941-BEE4-600F5B8EB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32F39270-2608-0C45-A828-D771D46B7A7A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74" name="Triangle 273">
                      <a:extLst>
                        <a:ext uri="{FF2B5EF4-FFF2-40B4-BE49-F238E27FC236}">
                          <a16:creationId xmlns:a16="http://schemas.microsoft.com/office/drawing/2014/main" id="{9F1C261B-6FDA-BA42-B13E-26ACF81D1B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Triangle 274">
                      <a:extLst>
                        <a:ext uri="{FF2B5EF4-FFF2-40B4-BE49-F238E27FC236}">
                          <a16:creationId xmlns:a16="http://schemas.microsoft.com/office/drawing/2014/main" id="{32A0FA42-00DF-8E4A-8F1F-D6DE4FC0C3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Triangle 275">
                      <a:extLst>
                        <a:ext uri="{FF2B5EF4-FFF2-40B4-BE49-F238E27FC236}">
                          <a16:creationId xmlns:a16="http://schemas.microsoft.com/office/drawing/2014/main" id="{EF5ECE31-76D0-354D-B8B7-8D8835F0B5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7BB7D189-0064-6345-8E0E-ED079F38C395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E3D849FB-C899-CB4F-AA97-406599032976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68" name="Oval 267">
                      <a:extLst>
                        <a:ext uri="{FF2B5EF4-FFF2-40B4-BE49-F238E27FC236}">
                          <a16:creationId xmlns:a16="http://schemas.microsoft.com/office/drawing/2014/main" id="{D2F0ABF9-08BB-7F44-8885-7FEBCAB1E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9" name="Oval 268">
                      <a:extLst>
                        <a:ext uri="{FF2B5EF4-FFF2-40B4-BE49-F238E27FC236}">
                          <a16:creationId xmlns:a16="http://schemas.microsoft.com/office/drawing/2014/main" id="{A9EC6DB8-618E-C249-8F96-C145AAD37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0" name="Oval 269">
                      <a:extLst>
                        <a:ext uri="{FF2B5EF4-FFF2-40B4-BE49-F238E27FC236}">
                          <a16:creationId xmlns:a16="http://schemas.microsoft.com/office/drawing/2014/main" id="{E68398DC-B04F-7D4B-92A7-9ACCF17A6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1" name="Oval 270">
                      <a:extLst>
                        <a:ext uri="{FF2B5EF4-FFF2-40B4-BE49-F238E27FC236}">
                          <a16:creationId xmlns:a16="http://schemas.microsoft.com/office/drawing/2014/main" id="{5F198D41-27A8-5445-AB8D-F85230E2C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D17F5FB4-0B42-414F-981E-266165AF14A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64" name="Triangle 263">
                      <a:extLst>
                        <a:ext uri="{FF2B5EF4-FFF2-40B4-BE49-F238E27FC236}">
                          <a16:creationId xmlns:a16="http://schemas.microsoft.com/office/drawing/2014/main" id="{46D13B37-317B-3841-9BD2-E6E18727E3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5" name="Triangle 264">
                      <a:extLst>
                        <a:ext uri="{FF2B5EF4-FFF2-40B4-BE49-F238E27FC236}">
                          <a16:creationId xmlns:a16="http://schemas.microsoft.com/office/drawing/2014/main" id="{FD21D2F2-102C-7B42-9858-A7D10BF92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Triangle 265">
                      <a:extLst>
                        <a:ext uri="{FF2B5EF4-FFF2-40B4-BE49-F238E27FC236}">
                          <a16:creationId xmlns:a16="http://schemas.microsoft.com/office/drawing/2014/main" id="{2ABAF139-DC02-CD4C-8939-B77C679D7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7" name="Triangle 266">
                      <a:extLst>
                        <a:ext uri="{FF2B5EF4-FFF2-40B4-BE49-F238E27FC236}">
                          <a16:creationId xmlns:a16="http://schemas.microsoft.com/office/drawing/2014/main" id="{82853790-A68B-2F4F-A79C-8F27F63D27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E1D77617-DEF7-7C44-B50E-9C9EE3CE8B09}"/>
                </a:ext>
              </a:extLst>
            </p:cNvPr>
            <p:cNvGrpSpPr/>
            <p:nvPr/>
          </p:nvGrpSpPr>
          <p:grpSpPr>
            <a:xfrm>
              <a:off x="3871908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F56625D-4E9A-104B-9F74-1922B8027DF2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72A66ED3-A2A1-A444-905F-5072F0A6058F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906AA8C0-A36A-4342-BAAA-7DD2024A9AAA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51E1A5C4-C3E5-FB40-B0FB-A92152FAA635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B11AD949-0F90-B047-A80D-BBEDE4344312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F85BA22A-95F6-7D43-A5DD-5DBDF30BC820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251" name="Triangle 250">
                  <a:extLst>
                    <a:ext uri="{FF2B5EF4-FFF2-40B4-BE49-F238E27FC236}">
                      <a16:creationId xmlns:a16="http://schemas.microsoft.com/office/drawing/2014/main" id="{C970654B-001E-F841-A5EF-70E43C1E30D8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Triangle 251">
                  <a:extLst>
                    <a:ext uri="{FF2B5EF4-FFF2-40B4-BE49-F238E27FC236}">
                      <a16:creationId xmlns:a16="http://schemas.microsoft.com/office/drawing/2014/main" id="{66668F28-C93E-9641-BBE4-F3066FA359CE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Triangle 252">
                  <a:extLst>
                    <a:ext uri="{FF2B5EF4-FFF2-40B4-BE49-F238E27FC236}">
                      <a16:creationId xmlns:a16="http://schemas.microsoft.com/office/drawing/2014/main" id="{746F5E35-3FE9-374F-BEC5-D164A1865ED0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56C3E900-CC49-3F4E-8225-1C540D673268}"/>
                </a:ext>
              </a:extLst>
            </p:cNvPr>
            <p:cNvGrpSpPr/>
            <p:nvPr/>
          </p:nvGrpSpPr>
          <p:grpSpPr>
            <a:xfrm>
              <a:off x="4207188" y="2266607"/>
              <a:ext cx="174492" cy="1781511"/>
              <a:chOff x="2450643" y="2281847"/>
              <a:chExt cx="174492" cy="1781511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A4D857E5-67C0-984A-84A6-6ED072019E88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A88C47D9-8E49-3548-9A17-1CC11208D4C5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0B9E8457-E92C-E648-8199-44589264CDA5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DDDB0682-9A31-D645-8D13-024F58028DFE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64D8733A-8F24-9346-B472-5E3D85EBB68C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4492" cy="604883"/>
                <a:chOff x="2450643" y="2281847"/>
                <a:chExt cx="174492" cy="604883"/>
              </a:xfrm>
            </p:grpSpPr>
            <p:sp>
              <p:nvSpPr>
                <p:cNvPr id="243" name="Triangle 242">
                  <a:extLst>
                    <a:ext uri="{FF2B5EF4-FFF2-40B4-BE49-F238E27FC236}">
                      <a16:creationId xmlns:a16="http://schemas.microsoft.com/office/drawing/2014/main" id="{E02DD4DF-FB82-DA48-91D1-CB19BFA31722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Triangle 243">
                  <a:extLst>
                    <a:ext uri="{FF2B5EF4-FFF2-40B4-BE49-F238E27FC236}">
                      <a16:creationId xmlns:a16="http://schemas.microsoft.com/office/drawing/2014/main" id="{A937CE35-DE99-F040-9E9E-0EA157ACE279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Triangle 244">
                  <a:extLst>
                    <a:ext uri="{FF2B5EF4-FFF2-40B4-BE49-F238E27FC236}">
                      <a16:creationId xmlns:a16="http://schemas.microsoft.com/office/drawing/2014/main" id="{C95D7463-53BA-0243-B32A-0A43888FBD75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3410482C-AB7B-8445-8076-2FDBEA94AC6B}"/>
                </a:ext>
              </a:extLst>
            </p:cNvPr>
            <p:cNvGrpSpPr/>
            <p:nvPr/>
          </p:nvGrpSpPr>
          <p:grpSpPr>
            <a:xfrm>
              <a:off x="4595937" y="2266607"/>
              <a:ext cx="536442" cy="1789131"/>
              <a:chOff x="2450643" y="2274227"/>
              <a:chExt cx="536442" cy="1789131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6D48DEF4-F9A2-CD4A-A62D-4E39F43F994F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32" name="Group 231">
                  <a:extLst>
                    <a:ext uri="{FF2B5EF4-FFF2-40B4-BE49-F238E27FC236}">
                      <a16:creationId xmlns:a16="http://schemas.microsoft.com/office/drawing/2014/main" id="{C68DF904-8037-3342-A214-2E24DB5F104C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C6588900-96C3-0F4F-A644-91BC7B3A218D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15FFD67F-912F-9547-826E-F9D684A1772B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" name="Oval 238">
                    <a:extLst>
                      <a:ext uri="{FF2B5EF4-FFF2-40B4-BE49-F238E27FC236}">
                        <a16:creationId xmlns:a16="http://schemas.microsoft.com/office/drawing/2014/main" id="{AC698545-C193-F246-8FFF-429CC720ED51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" name="Oval 239">
                    <a:extLst>
                      <a:ext uri="{FF2B5EF4-FFF2-40B4-BE49-F238E27FC236}">
                        <a16:creationId xmlns:a16="http://schemas.microsoft.com/office/drawing/2014/main" id="{3FF2F19C-90AB-B94B-816F-43A05A30E896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67B40665-E4B2-6349-B923-A3F1B483CC99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34" name="Triangle 233">
                    <a:extLst>
                      <a:ext uri="{FF2B5EF4-FFF2-40B4-BE49-F238E27FC236}">
                        <a16:creationId xmlns:a16="http://schemas.microsoft.com/office/drawing/2014/main" id="{1914AE94-5BBE-F142-AB03-1CA51F447E91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Triangle 234">
                    <a:extLst>
                      <a:ext uri="{FF2B5EF4-FFF2-40B4-BE49-F238E27FC236}">
                        <a16:creationId xmlns:a16="http://schemas.microsoft.com/office/drawing/2014/main" id="{240AE029-31DF-2B40-B011-CFFB5E258BEC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Triangle 235">
                    <a:extLst>
                      <a:ext uri="{FF2B5EF4-FFF2-40B4-BE49-F238E27FC236}">
                        <a16:creationId xmlns:a16="http://schemas.microsoft.com/office/drawing/2014/main" id="{AFEAF208-3447-314C-931E-F7362C3F8E5C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158E05C7-3783-5748-9D1B-CE4437E541DB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40B89ACC-486E-DD47-A2C7-E2F004689D40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25E1DDDC-B4B0-0245-9527-A97925994AFD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7E60725C-D43E-1947-9BC0-BA1685421E34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0E58674B-2C61-DF47-86B0-27ECBD1F2C07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D6E89D53-E214-1D49-AC0F-5408A2FB96F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25" name="Triangle 224">
                    <a:extLst>
                      <a:ext uri="{FF2B5EF4-FFF2-40B4-BE49-F238E27FC236}">
                        <a16:creationId xmlns:a16="http://schemas.microsoft.com/office/drawing/2014/main" id="{C8EEC833-072C-5447-BB6E-2D4CA12181FA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6" name="Triangle 225">
                    <a:extLst>
                      <a:ext uri="{FF2B5EF4-FFF2-40B4-BE49-F238E27FC236}">
                        <a16:creationId xmlns:a16="http://schemas.microsoft.com/office/drawing/2014/main" id="{75F008D3-854C-E142-A0E2-4AD7E320EB9E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Triangle 226">
                    <a:extLst>
                      <a:ext uri="{FF2B5EF4-FFF2-40B4-BE49-F238E27FC236}">
                        <a16:creationId xmlns:a16="http://schemas.microsoft.com/office/drawing/2014/main" id="{2651A08C-6B8D-F641-A615-9B407D7141D7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Triangle 227">
                    <a:extLst>
                      <a:ext uri="{FF2B5EF4-FFF2-40B4-BE49-F238E27FC236}">
                        <a16:creationId xmlns:a16="http://schemas.microsoft.com/office/drawing/2014/main" id="{79888CDE-69F6-9648-B8EF-E8F707530F5D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C9961673-E355-C04B-9073-F949B223A19E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5B697378-AEFA-9949-A84A-1B24D5D68354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00" name="Group 199">
                  <a:extLst>
                    <a:ext uri="{FF2B5EF4-FFF2-40B4-BE49-F238E27FC236}">
                      <a16:creationId xmlns:a16="http://schemas.microsoft.com/office/drawing/2014/main" id="{5E55A20E-F11F-F34A-B85F-44379F14EBA3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12" name="Group 211">
                    <a:extLst>
                      <a:ext uri="{FF2B5EF4-FFF2-40B4-BE49-F238E27FC236}">
                        <a16:creationId xmlns:a16="http://schemas.microsoft.com/office/drawing/2014/main" id="{73F37F29-9A05-1B45-80C9-9CF0894A4596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18" name="Oval 217">
                      <a:extLst>
                        <a:ext uri="{FF2B5EF4-FFF2-40B4-BE49-F238E27FC236}">
                          <a16:creationId xmlns:a16="http://schemas.microsoft.com/office/drawing/2014/main" id="{D9153DEE-2949-0040-9305-E1BF7613A6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9" name="Oval 218">
                      <a:extLst>
                        <a:ext uri="{FF2B5EF4-FFF2-40B4-BE49-F238E27FC236}">
                          <a16:creationId xmlns:a16="http://schemas.microsoft.com/office/drawing/2014/main" id="{C30821FD-350F-054B-B1ED-B27C611AD6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0" name="Oval 219">
                      <a:extLst>
                        <a:ext uri="{FF2B5EF4-FFF2-40B4-BE49-F238E27FC236}">
                          <a16:creationId xmlns:a16="http://schemas.microsoft.com/office/drawing/2014/main" id="{CF84F061-0B2D-1C44-BAA6-B28CDFA83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31F93CDD-9E32-AC48-ABFC-5BDD52F877B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14" name="Triangle 213">
                      <a:extLst>
                        <a:ext uri="{FF2B5EF4-FFF2-40B4-BE49-F238E27FC236}">
                          <a16:creationId xmlns:a16="http://schemas.microsoft.com/office/drawing/2014/main" id="{A99D0EDA-CFFB-3441-8E57-80B652C50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Triangle 214">
                      <a:extLst>
                        <a:ext uri="{FF2B5EF4-FFF2-40B4-BE49-F238E27FC236}">
                          <a16:creationId xmlns:a16="http://schemas.microsoft.com/office/drawing/2014/main" id="{81A9AE17-FB2C-EC4C-9879-349E42370A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6" name="Triangle 215">
                      <a:extLst>
                        <a:ext uri="{FF2B5EF4-FFF2-40B4-BE49-F238E27FC236}">
                          <a16:creationId xmlns:a16="http://schemas.microsoft.com/office/drawing/2014/main" id="{BF53B6E3-6D04-8A40-B58C-A7B86C23D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Triangle 216">
                      <a:extLst>
                        <a:ext uri="{FF2B5EF4-FFF2-40B4-BE49-F238E27FC236}">
                          <a16:creationId xmlns:a16="http://schemas.microsoft.com/office/drawing/2014/main" id="{883CC7CA-C7A4-EF45-99E8-1BD0D5BAAA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4933FEFD-F9E9-9E42-AAA3-D4DA7B014204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02" name="Group 201">
                    <a:extLst>
                      <a:ext uri="{FF2B5EF4-FFF2-40B4-BE49-F238E27FC236}">
                        <a16:creationId xmlns:a16="http://schemas.microsoft.com/office/drawing/2014/main" id="{4D1B76DA-F21F-2048-A884-F0D06ECBCA59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08" name="Oval 207">
                      <a:extLst>
                        <a:ext uri="{FF2B5EF4-FFF2-40B4-BE49-F238E27FC236}">
                          <a16:creationId xmlns:a16="http://schemas.microsoft.com/office/drawing/2014/main" id="{F6094BA7-C5D5-8D48-963D-57C5BCDAFC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9" name="Oval 208">
                      <a:extLst>
                        <a:ext uri="{FF2B5EF4-FFF2-40B4-BE49-F238E27FC236}">
                          <a16:creationId xmlns:a16="http://schemas.microsoft.com/office/drawing/2014/main" id="{C9E0AEB5-2A3D-B64B-9A25-B140CD4F21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0" name="Oval 209">
                      <a:extLst>
                        <a:ext uri="{FF2B5EF4-FFF2-40B4-BE49-F238E27FC236}">
                          <a16:creationId xmlns:a16="http://schemas.microsoft.com/office/drawing/2014/main" id="{6970C4D6-F639-1448-98D3-A8258605CA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" name="Oval 210">
                      <a:extLst>
                        <a:ext uri="{FF2B5EF4-FFF2-40B4-BE49-F238E27FC236}">
                          <a16:creationId xmlns:a16="http://schemas.microsoft.com/office/drawing/2014/main" id="{04C0B4ED-3597-D04D-806B-7002DF1496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3" name="Group 202">
                    <a:extLst>
                      <a:ext uri="{FF2B5EF4-FFF2-40B4-BE49-F238E27FC236}">
                        <a16:creationId xmlns:a16="http://schemas.microsoft.com/office/drawing/2014/main" id="{39107B7C-CDB6-1843-B584-AEBD727D0273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04" name="Triangle 203">
                      <a:extLst>
                        <a:ext uri="{FF2B5EF4-FFF2-40B4-BE49-F238E27FC236}">
                          <a16:creationId xmlns:a16="http://schemas.microsoft.com/office/drawing/2014/main" id="{BE26FDAA-F53E-BF45-9390-83210D1CBF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5" name="Triangle 204">
                      <a:extLst>
                        <a:ext uri="{FF2B5EF4-FFF2-40B4-BE49-F238E27FC236}">
                          <a16:creationId xmlns:a16="http://schemas.microsoft.com/office/drawing/2014/main" id="{AA3180EB-CF44-144E-9E7A-EB0000186F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6" name="Triangle 205">
                      <a:extLst>
                        <a:ext uri="{FF2B5EF4-FFF2-40B4-BE49-F238E27FC236}">
                          <a16:creationId xmlns:a16="http://schemas.microsoft.com/office/drawing/2014/main" id="{A7479E8A-2BB9-CE47-B336-2217EBDCE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" name="Triangle 206">
                      <a:extLst>
                        <a:ext uri="{FF2B5EF4-FFF2-40B4-BE49-F238E27FC236}">
                          <a16:creationId xmlns:a16="http://schemas.microsoft.com/office/drawing/2014/main" id="{DE30D174-C5EE-FC43-8E12-879A9FEAD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42EE9498-56D9-AF4B-94CB-375975DA5926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89C826EE-016B-2047-9CF8-8737B5E8A4F1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FE797771-428C-DE4A-AE49-0EA2942EB4CF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197" name="Oval 196">
                      <a:extLst>
                        <a:ext uri="{FF2B5EF4-FFF2-40B4-BE49-F238E27FC236}">
                          <a16:creationId xmlns:a16="http://schemas.microsoft.com/office/drawing/2014/main" id="{10A5EBDF-BAB0-404D-B654-956D1DC40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8" name="Oval 197">
                      <a:extLst>
                        <a:ext uri="{FF2B5EF4-FFF2-40B4-BE49-F238E27FC236}">
                          <a16:creationId xmlns:a16="http://schemas.microsoft.com/office/drawing/2014/main" id="{16281F61-EA59-A640-AC98-65B911C87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9" name="Oval 198">
                      <a:extLst>
                        <a:ext uri="{FF2B5EF4-FFF2-40B4-BE49-F238E27FC236}">
                          <a16:creationId xmlns:a16="http://schemas.microsoft.com/office/drawing/2014/main" id="{3B50E836-1DD3-6E40-BBBF-5F82BBCA5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92" name="Group 191">
                    <a:extLst>
                      <a:ext uri="{FF2B5EF4-FFF2-40B4-BE49-F238E27FC236}">
                        <a16:creationId xmlns:a16="http://schemas.microsoft.com/office/drawing/2014/main" id="{E8742FAB-2B2B-DD44-AF29-18A5F1DCA01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93" name="Triangle 192">
                      <a:extLst>
                        <a:ext uri="{FF2B5EF4-FFF2-40B4-BE49-F238E27FC236}">
                          <a16:creationId xmlns:a16="http://schemas.microsoft.com/office/drawing/2014/main" id="{646182B9-8E7C-FF46-89C3-CB107706F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4" name="Triangle 193">
                      <a:extLst>
                        <a:ext uri="{FF2B5EF4-FFF2-40B4-BE49-F238E27FC236}">
                          <a16:creationId xmlns:a16="http://schemas.microsoft.com/office/drawing/2014/main" id="{4060E9AC-8A1A-694E-8233-05DC4F2961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5" name="Triangle 194">
                      <a:extLst>
                        <a:ext uri="{FF2B5EF4-FFF2-40B4-BE49-F238E27FC236}">
                          <a16:creationId xmlns:a16="http://schemas.microsoft.com/office/drawing/2014/main" id="{3634F3E0-9145-5044-875D-45C22A7678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6" name="Triangle 195">
                      <a:extLst>
                        <a:ext uri="{FF2B5EF4-FFF2-40B4-BE49-F238E27FC236}">
                          <a16:creationId xmlns:a16="http://schemas.microsoft.com/office/drawing/2014/main" id="{374B7E2A-983F-2C46-9702-D09EA1F69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932773FE-D5A9-B647-B4EE-D56792F7AEBA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571961"/>
                  <a:chOff x="2450643" y="2281847"/>
                  <a:chExt cx="201162" cy="1571961"/>
                </a:xfrm>
              </p:grpSpPr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FC883535-9515-CA44-80DF-9129FCE42BC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188" name="Oval 187">
                      <a:extLst>
                        <a:ext uri="{FF2B5EF4-FFF2-40B4-BE49-F238E27FC236}">
                          <a16:creationId xmlns:a16="http://schemas.microsoft.com/office/drawing/2014/main" id="{9E628F31-5B45-1149-949A-6700F420E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9" name="Oval 188">
                      <a:extLst>
                        <a:ext uri="{FF2B5EF4-FFF2-40B4-BE49-F238E27FC236}">
                          <a16:creationId xmlns:a16="http://schemas.microsoft.com/office/drawing/2014/main" id="{996EFFC4-74FE-3848-B2F6-CFED332B1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0A8D2606-88CB-EB45-8263-E4DCA3612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AB7102A9-E017-B743-BE29-02663981577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84" name="Triangle 183">
                      <a:extLst>
                        <a:ext uri="{FF2B5EF4-FFF2-40B4-BE49-F238E27FC236}">
                          <a16:creationId xmlns:a16="http://schemas.microsoft.com/office/drawing/2014/main" id="{62360587-68C3-EF4A-8028-C633D0201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Triangle 184">
                      <a:extLst>
                        <a:ext uri="{FF2B5EF4-FFF2-40B4-BE49-F238E27FC236}">
                          <a16:creationId xmlns:a16="http://schemas.microsoft.com/office/drawing/2014/main" id="{DC1505FD-6706-CE4D-B0F3-EA6ED1028B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6" name="Triangle 185">
                      <a:extLst>
                        <a:ext uri="{FF2B5EF4-FFF2-40B4-BE49-F238E27FC236}">
                          <a16:creationId xmlns:a16="http://schemas.microsoft.com/office/drawing/2014/main" id="{378CDDC5-A8FC-C841-AA6D-580D998F9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Triangle 186">
                      <a:extLst>
                        <a:ext uri="{FF2B5EF4-FFF2-40B4-BE49-F238E27FC236}">
                          <a16:creationId xmlns:a16="http://schemas.microsoft.com/office/drawing/2014/main" id="{189B720C-E806-B94C-97A7-ECFEAF9BAF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DF6325B4-11C7-C14A-A644-A82A88A0AE90}"/>
                </a:ext>
              </a:extLst>
            </p:cNvPr>
            <p:cNvGrpSpPr/>
            <p:nvPr/>
          </p:nvGrpSpPr>
          <p:grpSpPr>
            <a:xfrm>
              <a:off x="1714010" y="1787801"/>
              <a:ext cx="4171733" cy="1982635"/>
              <a:chOff x="1714010" y="1787801"/>
              <a:chExt cx="4171733" cy="1982635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AF867A0E-8C6D-164D-9EEE-29E85E737036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E10B3DE1-362A-DC4F-A689-5215B6261421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D0733D06-8FF0-6041-BF0E-8895AD062598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8B2F34EE-809B-C947-A254-30F093F55FFE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2410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611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201022B9-7F0D-D349-987B-0585C4B0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Predictive Value (PPV)</a:t>
            </a:r>
          </a:p>
        </p:txBody>
      </p:sp>
      <p:sp>
        <p:nvSpPr>
          <p:cNvPr id="318" name="Cloud Callout 317">
            <a:extLst>
              <a:ext uri="{FF2B5EF4-FFF2-40B4-BE49-F238E27FC236}">
                <a16:creationId xmlns:a16="http://schemas.microsoft.com/office/drawing/2014/main" id="{DD5EE420-8670-B14C-BA37-340D35ED308A}"/>
              </a:ext>
            </a:extLst>
          </p:cNvPr>
          <p:cNvSpPr/>
          <p:nvPr/>
        </p:nvSpPr>
        <p:spPr>
          <a:xfrm>
            <a:off x="6886575" y="4543425"/>
            <a:ext cx="2764155" cy="1414463"/>
          </a:xfrm>
          <a:prstGeom prst="cloudCallout">
            <a:avLst>
              <a:gd name="adj1" fmla="val -79758"/>
              <a:gd name="adj2" fmla="val -7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PPV?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CE0C7B6-934F-4E41-9B5F-845734C10E3C}"/>
              </a:ext>
            </a:extLst>
          </p:cNvPr>
          <p:cNvGrpSpPr/>
          <p:nvPr/>
        </p:nvGrpSpPr>
        <p:grpSpPr>
          <a:xfrm>
            <a:off x="1977029" y="1911800"/>
            <a:ext cx="4846810" cy="2372719"/>
            <a:chOff x="1714010" y="1787801"/>
            <a:chExt cx="4846810" cy="2372719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94C8990-27CB-DD4C-8279-A5158B5476CF}"/>
                </a:ext>
              </a:extLst>
            </p:cNvPr>
            <p:cNvSpPr/>
            <p:nvPr/>
          </p:nvSpPr>
          <p:spPr>
            <a:xfrm>
              <a:off x="241173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323C2DBF-81B7-D748-9B2D-626F915909FC}"/>
                </a:ext>
              </a:extLst>
            </p:cNvPr>
            <p:cNvSpPr/>
            <p:nvPr/>
          </p:nvSpPr>
          <p:spPr>
            <a:xfrm>
              <a:off x="448056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B8A2091-CA25-E04C-9DBF-27FB267DD150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E454B9FC-57AD-F345-8C36-65A0E3D19981}"/>
                </a:ext>
              </a:extLst>
            </p:cNvPr>
            <p:cNvCxnSpPr>
              <a:cxnSpLocks/>
              <a:stCxn id="184" idx="1"/>
              <a:endCxn id="184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5528ABA8-B028-1846-8DA4-320180164F4A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EA8C48D3-E097-9847-AD6A-2E2AF456F1BA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1511"/>
                <a:chOff x="2450643" y="2274227"/>
                <a:chExt cx="536442" cy="1781511"/>
              </a:xfrm>
            </p:grpSpPr>
            <p:grpSp>
              <p:nvGrpSpPr>
                <p:cNvPr id="343" name="Group 342">
                  <a:extLst>
                    <a:ext uri="{FF2B5EF4-FFF2-40B4-BE49-F238E27FC236}">
                      <a16:creationId xmlns:a16="http://schemas.microsoft.com/office/drawing/2014/main" id="{A7387166-6DCE-BC49-A99D-2448B9FF2F22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362411"/>
                  <a:chOff x="2450643" y="2281847"/>
                  <a:chExt cx="201162" cy="1362411"/>
                </a:xfrm>
              </p:grpSpPr>
              <p:grpSp>
                <p:nvGrpSpPr>
                  <p:cNvPr id="354" name="Group 353">
                    <a:extLst>
                      <a:ext uri="{FF2B5EF4-FFF2-40B4-BE49-F238E27FC236}">
                        <a16:creationId xmlns:a16="http://schemas.microsoft.com/office/drawing/2014/main" id="{1517F710-BC42-CD4A-B537-C7907DC05209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36263" cy="330573"/>
                    <a:chOff x="2466343" y="3313685"/>
                    <a:chExt cx="136263" cy="330573"/>
                  </a:xfrm>
                </p:grpSpPr>
                <p:sp>
                  <p:nvSpPr>
                    <p:cNvPr id="360" name="Oval 359">
                      <a:extLst>
                        <a:ext uri="{FF2B5EF4-FFF2-40B4-BE49-F238E27FC236}">
                          <a16:creationId xmlns:a16="http://schemas.microsoft.com/office/drawing/2014/main" id="{76894D82-E5B0-0843-BE3D-9E3330AC9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1" name="Oval 360">
                      <a:extLst>
                        <a:ext uri="{FF2B5EF4-FFF2-40B4-BE49-F238E27FC236}">
                          <a16:creationId xmlns:a16="http://schemas.microsoft.com/office/drawing/2014/main" id="{42AF0C66-4AE7-4F4B-B533-7087A80F0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55" name="Group 354">
                    <a:extLst>
                      <a:ext uri="{FF2B5EF4-FFF2-40B4-BE49-F238E27FC236}">
                        <a16:creationId xmlns:a16="http://schemas.microsoft.com/office/drawing/2014/main" id="{A067BB14-327A-2D4B-A45D-7EE47DC88FB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56" name="Triangle 355">
                      <a:extLst>
                        <a:ext uri="{FF2B5EF4-FFF2-40B4-BE49-F238E27FC236}">
                          <a16:creationId xmlns:a16="http://schemas.microsoft.com/office/drawing/2014/main" id="{1D75E683-0FC5-AB48-ABE5-FC5491B8F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7" name="Triangle 356">
                      <a:extLst>
                        <a:ext uri="{FF2B5EF4-FFF2-40B4-BE49-F238E27FC236}">
                          <a16:creationId xmlns:a16="http://schemas.microsoft.com/office/drawing/2014/main" id="{9D4F7522-6D53-CB4E-AD99-1AB54D8C79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8" name="Triangle 357">
                      <a:extLst>
                        <a:ext uri="{FF2B5EF4-FFF2-40B4-BE49-F238E27FC236}">
                          <a16:creationId xmlns:a16="http://schemas.microsoft.com/office/drawing/2014/main" id="{48BF46F7-0328-9943-83EB-A19347EC1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9" name="Triangle 358">
                      <a:extLst>
                        <a:ext uri="{FF2B5EF4-FFF2-40B4-BE49-F238E27FC236}">
                          <a16:creationId xmlns:a16="http://schemas.microsoft.com/office/drawing/2014/main" id="{8514783C-DD75-7145-8CBE-6D3D7C7CB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8829EBB1-C545-0646-B670-2E427C5C3B24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910DB29F-1349-E14D-A518-32BC70381046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50" name="Oval 349">
                      <a:extLst>
                        <a:ext uri="{FF2B5EF4-FFF2-40B4-BE49-F238E27FC236}">
                          <a16:creationId xmlns:a16="http://schemas.microsoft.com/office/drawing/2014/main" id="{AF477724-428F-8E48-804A-284191346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1" name="Oval 350">
                      <a:extLst>
                        <a:ext uri="{FF2B5EF4-FFF2-40B4-BE49-F238E27FC236}">
                          <a16:creationId xmlns:a16="http://schemas.microsoft.com/office/drawing/2014/main" id="{D85814F3-111D-4A4D-8FDF-8C952B490C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2" name="Oval 351">
                      <a:extLst>
                        <a:ext uri="{FF2B5EF4-FFF2-40B4-BE49-F238E27FC236}">
                          <a16:creationId xmlns:a16="http://schemas.microsoft.com/office/drawing/2014/main" id="{ACEFB12D-B465-8D4C-8744-E83960FE2D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53" name="Oval 352">
                      <a:extLst>
                        <a:ext uri="{FF2B5EF4-FFF2-40B4-BE49-F238E27FC236}">
                          <a16:creationId xmlns:a16="http://schemas.microsoft.com/office/drawing/2014/main" id="{8D026990-F18A-0C4F-A0BF-5D1F050D6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631D09E4-EBF1-DE46-AC44-A8FCBDEC0389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47" name="Triangle 346">
                      <a:extLst>
                        <a:ext uri="{FF2B5EF4-FFF2-40B4-BE49-F238E27FC236}">
                          <a16:creationId xmlns:a16="http://schemas.microsoft.com/office/drawing/2014/main" id="{C66AD1AC-2461-1F4A-B1E4-259C27E85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8" name="Triangle 347">
                      <a:extLst>
                        <a:ext uri="{FF2B5EF4-FFF2-40B4-BE49-F238E27FC236}">
                          <a16:creationId xmlns:a16="http://schemas.microsoft.com/office/drawing/2014/main" id="{924A7E69-B218-3942-ADAF-D68E62B66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9" name="Triangle 348">
                      <a:extLst>
                        <a:ext uri="{FF2B5EF4-FFF2-40B4-BE49-F238E27FC236}">
                          <a16:creationId xmlns:a16="http://schemas.microsoft.com/office/drawing/2014/main" id="{8B48AB8C-6206-F24C-B05C-E0C640FD3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D04443FF-FA6D-0542-B128-217631A98016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06665258-56CE-AC46-A60C-E15F0408A1D1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E8D65580-38A6-D545-BE7D-71BE3D94371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F3BD665B-0680-034B-BEAB-2070AAA751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0" name="Oval 339">
                      <a:extLst>
                        <a:ext uri="{FF2B5EF4-FFF2-40B4-BE49-F238E27FC236}">
                          <a16:creationId xmlns:a16="http://schemas.microsoft.com/office/drawing/2014/main" id="{26D8A589-6BAC-CF43-A67B-285860C23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1" name="Oval 340">
                      <a:extLst>
                        <a:ext uri="{FF2B5EF4-FFF2-40B4-BE49-F238E27FC236}">
                          <a16:creationId xmlns:a16="http://schemas.microsoft.com/office/drawing/2014/main" id="{7AFCC487-C147-9F47-9255-D91BDEE0A4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2" name="Oval 341">
                      <a:extLst>
                        <a:ext uri="{FF2B5EF4-FFF2-40B4-BE49-F238E27FC236}">
                          <a16:creationId xmlns:a16="http://schemas.microsoft.com/office/drawing/2014/main" id="{93367770-ED16-F241-8AF5-1B06BEDE96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5" name="Group 334">
                    <a:extLst>
                      <a:ext uri="{FF2B5EF4-FFF2-40B4-BE49-F238E27FC236}">
                        <a16:creationId xmlns:a16="http://schemas.microsoft.com/office/drawing/2014/main" id="{1C899ACC-EE33-0C4F-9FB3-C2F2830D39BC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36" name="Triangle 335">
                      <a:extLst>
                        <a:ext uri="{FF2B5EF4-FFF2-40B4-BE49-F238E27FC236}">
                          <a16:creationId xmlns:a16="http://schemas.microsoft.com/office/drawing/2014/main" id="{44354CD7-6119-304B-B6AE-46009EA16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7" name="Triangle 336">
                      <a:extLst>
                        <a:ext uri="{FF2B5EF4-FFF2-40B4-BE49-F238E27FC236}">
                          <a16:creationId xmlns:a16="http://schemas.microsoft.com/office/drawing/2014/main" id="{99E6B9AD-058B-4743-8F5F-6FBD420C4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8" name="Triangle 337">
                      <a:extLst>
                        <a:ext uri="{FF2B5EF4-FFF2-40B4-BE49-F238E27FC236}">
                          <a16:creationId xmlns:a16="http://schemas.microsoft.com/office/drawing/2014/main" id="{8F13AE79-C021-A845-A596-BD72BB334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957B2744-5AD0-814A-B5EF-211205AB763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45848145-7DE5-F445-B8D6-F1A88A8A50F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30" name="Oval 329">
                      <a:extLst>
                        <a:ext uri="{FF2B5EF4-FFF2-40B4-BE49-F238E27FC236}">
                          <a16:creationId xmlns:a16="http://schemas.microsoft.com/office/drawing/2014/main" id="{7EAB869C-E2D9-B94A-A65E-CBEFEE9E7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1" name="Oval 330">
                      <a:extLst>
                        <a:ext uri="{FF2B5EF4-FFF2-40B4-BE49-F238E27FC236}">
                          <a16:creationId xmlns:a16="http://schemas.microsoft.com/office/drawing/2014/main" id="{ABE25975-69FB-4147-967C-B04720A9C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2" name="Oval 331">
                      <a:extLst>
                        <a:ext uri="{FF2B5EF4-FFF2-40B4-BE49-F238E27FC236}">
                          <a16:creationId xmlns:a16="http://schemas.microsoft.com/office/drawing/2014/main" id="{8D66EFDF-2BC5-0A4E-BC3E-69328A536A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3" name="Oval 332">
                      <a:extLst>
                        <a:ext uri="{FF2B5EF4-FFF2-40B4-BE49-F238E27FC236}">
                          <a16:creationId xmlns:a16="http://schemas.microsoft.com/office/drawing/2014/main" id="{E8946DC9-BFED-5743-B12C-41ECED6C6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84483E32-6232-4546-86F1-A0F7A79E6BA5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26" name="Triangle 325">
                      <a:extLst>
                        <a:ext uri="{FF2B5EF4-FFF2-40B4-BE49-F238E27FC236}">
                          <a16:creationId xmlns:a16="http://schemas.microsoft.com/office/drawing/2014/main" id="{C8FE9460-949E-B642-826C-61DD884A2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7" name="Triangle 326">
                      <a:extLst>
                        <a:ext uri="{FF2B5EF4-FFF2-40B4-BE49-F238E27FC236}">
                          <a16:creationId xmlns:a16="http://schemas.microsoft.com/office/drawing/2014/main" id="{B637D1E5-3D7B-F54B-B602-F4DF9ABDDE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8" name="Triangle 327">
                      <a:extLst>
                        <a:ext uri="{FF2B5EF4-FFF2-40B4-BE49-F238E27FC236}">
                          <a16:creationId xmlns:a16="http://schemas.microsoft.com/office/drawing/2014/main" id="{392CFD23-F65F-BE4F-ADDE-10ED52F9F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9" name="Triangle 328">
                      <a:extLst>
                        <a:ext uri="{FF2B5EF4-FFF2-40B4-BE49-F238E27FC236}">
                          <a16:creationId xmlns:a16="http://schemas.microsoft.com/office/drawing/2014/main" id="{82AAA491-FB15-C840-A464-591C8D2641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36A0449C-A9D8-EE46-AC97-E85A77E3DD6A}"/>
                </a:ext>
              </a:extLst>
            </p:cNvPr>
            <p:cNvGrpSpPr/>
            <p:nvPr/>
          </p:nvGrpSpPr>
          <p:grpSpPr>
            <a:xfrm>
              <a:off x="3871908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id="{8E9A6EF0-8E3C-414A-B154-A61954E42F3C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A9CA624B-AABD-DB49-9D37-13227180C9AD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3AA2FF5A-B937-5B42-86A8-1F6C1316FBB5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77C83468-CD15-6647-9571-A981B76B7106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A21D1CA0-8915-C04E-A702-6D8E57B05556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7E25C1D1-C99C-B145-9D4A-29650F53A7B9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312" name="Triangle 311">
                  <a:extLst>
                    <a:ext uri="{FF2B5EF4-FFF2-40B4-BE49-F238E27FC236}">
                      <a16:creationId xmlns:a16="http://schemas.microsoft.com/office/drawing/2014/main" id="{B24FD4CA-12AA-FE46-90BA-1EC3F59D4F1D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3" name="Triangle 312">
                  <a:extLst>
                    <a:ext uri="{FF2B5EF4-FFF2-40B4-BE49-F238E27FC236}">
                      <a16:creationId xmlns:a16="http://schemas.microsoft.com/office/drawing/2014/main" id="{ABE21B6B-D444-9244-9828-5C0E9B7B7774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4" name="Triangle 313">
                  <a:extLst>
                    <a:ext uri="{FF2B5EF4-FFF2-40B4-BE49-F238E27FC236}">
                      <a16:creationId xmlns:a16="http://schemas.microsoft.com/office/drawing/2014/main" id="{033F0468-D3B7-B140-8AB1-0CC18EC7D816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35600CE-2BC4-4344-8478-057A9082C342}"/>
                </a:ext>
              </a:extLst>
            </p:cNvPr>
            <p:cNvGrpSpPr/>
            <p:nvPr/>
          </p:nvGrpSpPr>
          <p:grpSpPr>
            <a:xfrm>
              <a:off x="4207188" y="2266607"/>
              <a:ext cx="174492" cy="1781511"/>
              <a:chOff x="2450643" y="2281847"/>
              <a:chExt cx="174492" cy="1781511"/>
            </a:xfrm>
          </p:grpSpPr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5EA80557-0B29-9B41-8512-52C178862D0E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3CA537AC-FCD0-DA4D-B143-4B77692D2F69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30239EE6-F262-7346-B94E-19D2AF12317A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520B3005-F35B-7043-9831-E0B7B6403890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DA6B0178-D838-2B4E-8C97-4E18439E03BF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4492" cy="604883"/>
                <a:chOff x="2450643" y="2281847"/>
                <a:chExt cx="174492" cy="604883"/>
              </a:xfrm>
            </p:grpSpPr>
            <p:sp>
              <p:nvSpPr>
                <p:cNvPr id="304" name="Triangle 303">
                  <a:extLst>
                    <a:ext uri="{FF2B5EF4-FFF2-40B4-BE49-F238E27FC236}">
                      <a16:creationId xmlns:a16="http://schemas.microsoft.com/office/drawing/2014/main" id="{72F0B03C-EA56-7641-9A5C-4D26741F3A36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5" name="Triangle 304">
                  <a:extLst>
                    <a:ext uri="{FF2B5EF4-FFF2-40B4-BE49-F238E27FC236}">
                      <a16:creationId xmlns:a16="http://schemas.microsoft.com/office/drawing/2014/main" id="{066E63D2-F6C8-F348-9B41-DB4AD51B72BC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6" name="Triangle 305">
                  <a:extLst>
                    <a:ext uri="{FF2B5EF4-FFF2-40B4-BE49-F238E27FC236}">
                      <a16:creationId xmlns:a16="http://schemas.microsoft.com/office/drawing/2014/main" id="{8763DA40-FD35-544A-8291-5D5BF73F6C70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E670990F-B1C0-D243-B8E6-D3AF643CCF7E}"/>
                </a:ext>
              </a:extLst>
            </p:cNvPr>
            <p:cNvGrpSpPr/>
            <p:nvPr/>
          </p:nvGrpSpPr>
          <p:grpSpPr>
            <a:xfrm>
              <a:off x="4595937" y="2266607"/>
              <a:ext cx="536442" cy="1789131"/>
              <a:chOff x="2450643" y="2274227"/>
              <a:chExt cx="536442" cy="1789131"/>
            </a:xfrm>
          </p:grpSpPr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EBCD21C8-FEB4-2C4B-B9D9-FF99170357A9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90D8E7C4-8720-B340-9E26-53A7D42335FA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298" name="Oval 297">
                    <a:extLst>
                      <a:ext uri="{FF2B5EF4-FFF2-40B4-BE49-F238E27FC236}">
                        <a16:creationId xmlns:a16="http://schemas.microsoft.com/office/drawing/2014/main" id="{2F383044-49AE-774A-876A-DDB7223C30F2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9" name="Oval 298">
                    <a:extLst>
                      <a:ext uri="{FF2B5EF4-FFF2-40B4-BE49-F238E27FC236}">
                        <a16:creationId xmlns:a16="http://schemas.microsoft.com/office/drawing/2014/main" id="{C1916A47-0B68-684B-A45C-ABDEF77FA15C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3AC61B6D-ABB2-E449-B9FD-0EFED20C54CA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C42D6914-719F-2D41-A633-20F899246C33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94" name="Group 293">
                  <a:extLst>
                    <a:ext uri="{FF2B5EF4-FFF2-40B4-BE49-F238E27FC236}">
                      <a16:creationId xmlns:a16="http://schemas.microsoft.com/office/drawing/2014/main" id="{D358EFC5-A595-114B-97A3-A97502D9F1DB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95" name="Triangle 294">
                    <a:extLst>
                      <a:ext uri="{FF2B5EF4-FFF2-40B4-BE49-F238E27FC236}">
                        <a16:creationId xmlns:a16="http://schemas.microsoft.com/office/drawing/2014/main" id="{000F4DF6-3D3D-3545-BA32-3E597BE393EF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6" name="Triangle 295">
                    <a:extLst>
                      <a:ext uri="{FF2B5EF4-FFF2-40B4-BE49-F238E27FC236}">
                        <a16:creationId xmlns:a16="http://schemas.microsoft.com/office/drawing/2014/main" id="{B2D98248-4B7A-0143-B742-D7C3ED727C78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7" name="Triangle 296">
                    <a:extLst>
                      <a:ext uri="{FF2B5EF4-FFF2-40B4-BE49-F238E27FC236}">
                        <a16:creationId xmlns:a16="http://schemas.microsoft.com/office/drawing/2014/main" id="{7D62F95D-E107-AB4F-AEBF-B9C600608BEC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5F542CA4-FF5C-C543-B623-0E643ED2F0B2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1EA5B462-3658-E94A-868E-80F91D251108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039E0315-25EF-BC48-A763-DB0D161AEA15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4BA08A31-2ACF-2D4D-843C-9154F7EEE1C2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E7659511-F5D0-634A-A75D-501FE0CCB4CF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AB779574-6CE9-F048-ABF9-A450AC8CC80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86" name="Triangle 285">
                    <a:extLst>
                      <a:ext uri="{FF2B5EF4-FFF2-40B4-BE49-F238E27FC236}">
                        <a16:creationId xmlns:a16="http://schemas.microsoft.com/office/drawing/2014/main" id="{9636F7DC-6BDE-6F4B-B287-B121C6827079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Triangle 286">
                    <a:extLst>
                      <a:ext uri="{FF2B5EF4-FFF2-40B4-BE49-F238E27FC236}">
                        <a16:creationId xmlns:a16="http://schemas.microsoft.com/office/drawing/2014/main" id="{D54C5DA0-0637-B64F-95BC-A8898259979A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Triangle 287">
                    <a:extLst>
                      <a:ext uri="{FF2B5EF4-FFF2-40B4-BE49-F238E27FC236}">
                        <a16:creationId xmlns:a16="http://schemas.microsoft.com/office/drawing/2014/main" id="{2D7177AD-A147-CD46-9C73-1D1258FB673E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riangle 288">
                    <a:extLst>
                      <a:ext uri="{FF2B5EF4-FFF2-40B4-BE49-F238E27FC236}">
                        <a16:creationId xmlns:a16="http://schemas.microsoft.com/office/drawing/2014/main" id="{0AAC23FA-0E42-394C-BE7E-016ABA5715F7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0BF88A27-6654-F84D-B32A-53650A7B10B5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E5EA8D76-709A-EA42-8712-D9D60FF93043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4ECE2A7E-A3DA-9441-8901-D09CEEEEECC3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51" name="Group 250">
                    <a:extLst>
                      <a:ext uri="{FF2B5EF4-FFF2-40B4-BE49-F238E27FC236}">
                        <a16:creationId xmlns:a16="http://schemas.microsoft.com/office/drawing/2014/main" id="{47A5424A-A5FF-7044-8A00-C6206F39437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9EFB71A7-D093-2142-ADEF-62A712244D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0" name="Oval 279">
                      <a:extLst>
                        <a:ext uri="{FF2B5EF4-FFF2-40B4-BE49-F238E27FC236}">
                          <a16:creationId xmlns:a16="http://schemas.microsoft.com/office/drawing/2014/main" id="{001F4703-9F3E-F94A-8F3A-D4611848D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39E1840B-AE17-A742-9F1B-6173C9C16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5D67BCA5-FAD3-ED47-849B-E9F8EDD9199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53" name="Triangle 252">
                      <a:extLst>
                        <a:ext uri="{FF2B5EF4-FFF2-40B4-BE49-F238E27FC236}">
                          <a16:creationId xmlns:a16="http://schemas.microsoft.com/office/drawing/2014/main" id="{05F9E38D-52B5-124A-BDF5-FAF663D53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4" name="Triangle 253">
                      <a:extLst>
                        <a:ext uri="{FF2B5EF4-FFF2-40B4-BE49-F238E27FC236}">
                          <a16:creationId xmlns:a16="http://schemas.microsoft.com/office/drawing/2014/main" id="{61DB8352-514E-5240-BCDF-022E56F39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7" name="Triangle 276">
                      <a:extLst>
                        <a:ext uri="{FF2B5EF4-FFF2-40B4-BE49-F238E27FC236}">
                          <a16:creationId xmlns:a16="http://schemas.microsoft.com/office/drawing/2014/main" id="{3A1EFEBF-A002-944B-AFED-B0CE8A03F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8" name="Triangle 277">
                      <a:extLst>
                        <a:ext uri="{FF2B5EF4-FFF2-40B4-BE49-F238E27FC236}">
                          <a16:creationId xmlns:a16="http://schemas.microsoft.com/office/drawing/2014/main" id="{476D26EE-0160-ED42-94BB-D3677CF1B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A3CD5FC9-1F1B-B544-AB5C-8445365052BC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8E8B2288-506C-464A-AB34-C790E91348F4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47" name="Oval 246">
                      <a:extLst>
                        <a:ext uri="{FF2B5EF4-FFF2-40B4-BE49-F238E27FC236}">
                          <a16:creationId xmlns:a16="http://schemas.microsoft.com/office/drawing/2014/main" id="{CB660562-D093-6B4A-9BAF-06FBC59663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8" name="Oval 247">
                      <a:extLst>
                        <a:ext uri="{FF2B5EF4-FFF2-40B4-BE49-F238E27FC236}">
                          <a16:creationId xmlns:a16="http://schemas.microsoft.com/office/drawing/2014/main" id="{581A5FC1-CE2E-3C45-B8D7-51BA1367E9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9" name="Oval 248">
                      <a:extLst>
                        <a:ext uri="{FF2B5EF4-FFF2-40B4-BE49-F238E27FC236}">
                          <a16:creationId xmlns:a16="http://schemas.microsoft.com/office/drawing/2014/main" id="{6D82C009-A81C-B645-8875-BDF4581C0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0" name="Oval 249">
                      <a:extLst>
                        <a:ext uri="{FF2B5EF4-FFF2-40B4-BE49-F238E27FC236}">
                          <a16:creationId xmlns:a16="http://schemas.microsoft.com/office/drawing/2014/main" id="{59CC83FF-0896-BD45-AC45-FA825D838A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28" name="Group 227">
                    <a:extLst>
                      <a:ext uri="{FF2B5EF4-FFF2-40B4-BE49-F238E27FC236}">
                        <a16:creationId xmlns:a16="http://schemas.microsoft.com/office/drawing/2014/main" id="{6A28EA1C-31B0-5D4D-BCA1-45971B67FBE1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29" name="Triangle 228">
                      <a:extLst>
                        <a:ext uri="{FF2B5EF4-FFF2-40B4-BE49-F238E27FC236}">
                          <a16:creationId xmlns:a16="http://schemas.microsoft.com/office/drawing/2014/main" id="{A7E949FA-85C8-8F4A-BF61-29B1A6367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0" name="Triangle 229">
                      <a:extLst>
                        <a:ext uri="{FF2B5EF4-FFF2-40B4-BE49-F238E27FC236}">
                          <a16:creationId xmlns:a16="http://schemas.microsoft.com/office/drawing/2014/main" id="{D45DE44D-FAF7-E14B-8D13-EE5C21AAB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1" name="Triangle 230">
                      <a:extLst>
                        <a:ext uri="{FF2B5EF4-FFF2-40B4-BE49-F238E27FC236}">
                          <a16:creationId xmlns:a16="http://schemas.microsoft.com/office/drawing/2014/main" id="{61DA2CB5-D9D2-B94D-ADD1-5DE542225D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6" name="Triangle 245">
                      <a:extLst>
                        <a:ext uri="{FF2B5EF4-FFF2-40B4-BE49-F238E27FC236}">
                          <a16:creationId xmlns:a16="http://schemas.microsoft.com/office/drawing/2014/main" id="{1B132ACA-13A5-EC45-906B-76A52FA0C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BDEBD0C0-0E87-4948-8689-9A33F6BCB361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5AA68C61-2DD9-0740-AE35-39BBCF198F95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218" name="Group 217">
                    <a:extLst>
                      <a:ext uri="{FF2B5EF4-FFF2-40B4-BE49-F238E27FC236}">
                        <a16:creationId xmlns:a16="http://schemas.microsoft.com/office/drawing/2014/main" id="{670E5960-2857-8846-9446-217B3481F6CB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22" name="Oval 221">
                      <a:extLst>
                        <a:ext uri="{FF2B5EF4-FFF2-40B4-BE49-F238E27FC236}">
                          <a16:creationId xmlns:a16="http://schemas.microsoft.com/office/drawing/2014/main" id="{43AC7783-1C44-0F44-8239-37643F39CD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3" name="Oval 222">
                      <a:extLst>
                        <a:ext uri="{FF2B5EF4-FFF2-40B4-BE49-F238E27FC236}">
                          <a16:creationId xmlns:a16="http://schemas.microsoft.com/office/drawing/2014/main" id="{5E6B183C-ADF4-174D-AEC5-84BE2B9F2F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4" name="Oval 223">
                      <a:extLst>
                        <a:ext uri="{FF2B5EF4-FFF2-40B4-BE49-F238E27FC236}">
                          <a16:creationId xmlns:a16="http://schemas.microsoft.com/office/drawing/2014/main" id="{58012872-81DA-5544-80F2-AE2586B33F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9" name="Group 218">
                    <a:extLst>
                      <a:ext uri="{FF2B5EF4-FFF2-40B4-BE49-F238E27FC236}">
                        <a16:creationId xmlns:a16="http://schemas.microsoft.com/office/drawing/2014/main" id="{6CE0B4FD-27F4-2345-BBBC-485434FE42D3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220" name="Triangle 219">
                      <a:extLst>
                        <a:ext uri="{FF2B5EF4-FFF2-40B4-BE49-F238E27FC236}">
                          <a16:creationId xmlns:a16="http://schemas.microsoft.com/office/drawing/2014/main" id="{A64C6A97-8F59-B84D-93D5-A14B221ADC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1" name="Triangle 220">
                      <a:extLst>
                        <a:ext uri="{FF2B5EF4-FFF2-40B4-BE49-F238E27FC236}">
                          <a16:creationId xmlns:a16="http://schemas.microsoft.com/office/drawing/2014/main" id="{6407A69B-01DE-9549-A56B-19626E61D9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3CDEAE5C-0093-0443-B246-F1693F88B450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571961"/>
                  <a:chOff x="2450643" y="2281847"/>
                  <a:chExt cx="201162" cy="1571961"/>
                </a:xfrm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4F914A6E-E101-064C-845C-E891504A5C5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E13B5FCB-74E0-BC4D-9781-67218E4BB0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FA3647B3-FEBD-9142-9D83-033C1B82FC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7" name="Oval 216">
                      <a:extLst>
                        <a:ext uri="{FF2B5EF4-FFF2-40B4-BE49-F238E27FC236}">
                          <a16:creationId xmlns:a16="http://schemas.microsoft.com/office/drawing/2014/main" id="{7EE7031B-21BA-0740-99B5-DE37F43E6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5CBD824D-E3E0-6846-9A28-8D5B32E28856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08" name="Triangle 207">
                      <a:extLst>
                        <a:ext uri="{FF2B5EF4-FFF2-40B4-BE49-F238E27FC236}">
                          <a16:creationId xmlns:a16="http://schemas.microsoft.com/office/drawing/2014/main" id="{E05CF24B-2A18-4B44-A6F3-52EF383772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9" name="Triangle 208">
                      <a:extLst>
                        <a:ext uri="{FF2B5EF4-FFF2-40B4-BE49-F238E27FC236}">
                          <a16:creationId xmlns:a16="http://schemas.microsoft.com/office/drawing/2014/main" id="{7FEE70CE-9FBC-0D41-9AC3-AA33A9D86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0" name="Triangle 209">
                      <a:extLst>
                        <a:ext uri="{FF2B5EF4-FFF2-40B4-BE49-F238E27FC236}">
                          <a16:creationId xmlns:a16="http://schemas.microsoft.com/office/drawing/2014/main" id="{4D26C34D-1F82-F74E-99FE-22EF578736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" name="Triangle 210">
                      <a:extLst>
                        <a:ext uri="{FF2B5EF4-FFF2-40B4-BE49-F238E27FC236}">
                          <a16:creationId xmlns:a16="http://schemas.microsoft.com/office/drawing/2014/main" id="{E2B3C1F2-3B5C-0F49-A4DC-28DE2ADED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60B0F6EC-093B-CB4C-B36A-F3C109CF618D}"/>
                </a:ext>
              </a:extLst>
            </p:cNvPr>
            <p:cNvGrpSpPr/>
            <p:nvPr/>
          </p:nvGrpSpPr>
          <p:grpSpPr>
            <a:xfrm>
              <a:off x="1714010" y="1787801"/>
              <a:ext cx="4171733" cy="1982635"/>
              <a:chOff x="1714010" y="1787801"/>
              <a:chExt cx="4171733" cy="1982635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A72C149D-B0D9-A542-A6A8-A9318DECD459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1D61E4DF-3ACA-214F-8764-E8798C0D9BCA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36B9321E-7AE9-2144-95E4-0B4BD2BB9061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2242191A-F256-704C-B960-C12290AE93F0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  <p:sp>
          <p:nvSpPr>
            <p:cNvPr id="192" name="Triangle 191">
              <a:extLst>
                <a:ext uri="{FF2B5EF4-FFF2-40B4-BE49-F238E27FC236}">
                  <a16:creationId xmlns:a16="http://schemas.microsoft.com/office/drawing/2014/main" id="{239E38D7-AF40-294C-90CF-49CAFEC4398E}"/>
                </a:ext>
              </a:extLst>
            </p:cNvPr>
            <p:cNvSpPr/>
            <p:nvPr/>
          </p:nvSpPr>
          <p:spPr>
            <a:xfrm>
              <a:off x="4218772" y="2964009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43A5D2DA-9DBB-4F42-AAE5-91EB6A6F6BEE}"/>
                </a:ext>
              </a:extLst>
            </p:cNvPr>
            <p:cNvSpPr/>
            <p:nvPr/>
          </p:nvSpPr>
          <p:spPr>
            <a:xfrm>
              <a:off x="6300101" y="39194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6F19731C-29E8-CB48-A59E-27A66B55BC8F}"/>
                </a:ext>
              </a:extLst>
            </p:cNvPr>
            <p:cNvSpPr txBox="1"/>
            <p:nvPr/>
          </p:nvSpPr>
          <p:spPr>
            <a:xfrm>
              <a:off x="3062362" y="2429673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512C6362-6B34-F04D-A1FC-8CBE200C4E74}"/>
                </a:ext>
              </a:extLst>
            </p:cNvPr>
            <p:cNvSpPr txBox="1"/>
            <p:nvPr/>
          </p:nvSpPr>
          <p:spPr>
            <a:xfrm>
              <a:off x="4506345" y="2639801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B6BD9920-9F58-3F4F-8651-AC173CC99858}"/>
                </a:ext>
              </a:extLst>
            </p:cNvPr>
            <p:cNvSpPr txBox="1"/>
            <p:nvPr/>
          </p:nvSpPr>
          <p:spPr>
            <a:xfrm>
              <a:off x="4072581" y="318967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9569EDA5-BC66-7E4E-99F2-B81AE44AC96C}"/>
                </a:ext>
              </a:extLst>
            </p:cNvPr>
            <p:cNvSpPr txBox="1"/>
            <p:nvPr/>
          </p:nvSpPr>
          <p:spPr>
            <a:xfrm>
              <a:off x="4818125" y="3195232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</p:grpSp>
      <p:sp>
        <p:nvSpPr>
          <p:cNvPr id="363" name="TextBox 362">
            <a:extLst>
              <a:ext uri="{FF2B5EF4-FFF2-40B4-BE49-F238E27FC236}">
                <a16:creationId xmlns:a16="http://schemas.microsoft.com/office/drawing/2014/main" id="{7421B179-20F3-7B4D-BFD0-885FC4313CA7}"/>
              </a:ext>
            </a:extLst>
          </p:cNvPr>
          <p:cNvSpPr txBox="1"/>
          <p:nvPr/>
        </p:nvSpPr>
        <p:spPr>
          <a:xfrm>
            <a:off x="7959657" y="2169411"/>
            <a:ext cx="1101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PPV  =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EB4ADA7A-9B67-924A-800C-AA51C8B8FD39}"/>
              </a:ext>
            </a:extLst>
          </p:cNvPr>
          <p:cNvGrpSpPr/>
          <p:nvPr/>
        </p:nvGrpSpPr>
        <p:grpSpPr>
          <a:xfrm>
            <a:off x="9630100" y="1560718"/>
            <a:ext cx="754380" cy="754380"/>
            <a:chOff x="8966834" y="1573187"/>
            <a:chExt cx="754380" cy="754380"/>
          </a:xfrm>
        </p:grpSpPr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A6A7BBB-6ED9-6142-A79C-65C751C4B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66834" y="1573187"/>
              <a:ext cx="754380" cy="7543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EA7AFAB7-FD7E-3649-B72A-B4F3D0EE08AF}"/>
                </a:ext>
              </a:extLst>
            </p:cNvPr>
            <p:cNvGrpSpPr/>
            <p:nvPr/>
          </p:nvGrpSpPr>
          <p:grpSpPr>
            <a:xfrm>
              <a:off x="9016042" y="1645577"/>
              <a:ext cx="197352" cy="536303"/>
              <a:chOff x="9016042" y="1645577"/>
              <a:chExt cx="197352" cy="536303"/>
            </a:xfrm>
          </p:grpSpPr>
          <p:sp>
            <p:nvSpPr>
              <p:cNvPr id="377" name="Triangle 376">
                <a:extLst>
                  <a:ext uri="{FF2B5EF4-FFF2-40B4-BE49-F238E27FC236}">
                    <a16:creationId xmlns:a16="http://schemas.microsoft.com/office/drawing/2014/main" id="{1C40E02A-B0A3-9D4B-BAFB-CAF7E1E34351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8" name="Triangle 377">
                <a:extLst>
                  <a:ext uri="{FF2B5EF4-FFF2-40B4-BE49-F238E27FC236}">
                    <a16:creationId xmlns:a16="http://schemas.microsoft.com/office/drawing/2014/main" id="{DC31497C-F26D-9E47-9FA2-BFB6A799C821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9" name="Triangle 378">
                <a:extLst>
                  <a:ext uri="{FF2B5EF4-FFF2-40B4-BE49-F238E27FC236}">
                    <a16:creationId xmlns:a16="http://schemas.microsoft.com/office/drawing/2014/main" id="{D6F006F9-39AF-AA4A-AB76-96F9AE4C0AFF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8466D14D-1FB9-474A-A6A8-0BC4E3BE7B36}"/>
                </a:ext>
              </a:extLst>
            </p:cNvPr>
            <p:cNvGrpSpPr/>
            <p:nvPr/>
          </p:nvGrpSpPr>
          <p:grpSpPr>
            <a:xfrm>
              <a:off x="9249950" y="1645577"/>
              <a:ext cx="197352" cy="536303"/>
              <a:chOff x="9016042" y="1645577"/>
              <a:chExt cx="197352" cy="536303"/>
            </a:xfrm>
          </p:grpSpPr>
          <p:sp>
            <p:nvSpPr>
              <p:cNvPr id="374" name="Triangle 373">
                <a:extLst>
                  <a:ext uri="{FF2B5EF4-FFF2-40B4-BE49-F238E27FC236}">
                    <a16:creationId xmlns:a16="http://schemas.microsoft.com/office/drawing/2014/main" id="{36AC9C38-FB50-DE43-B5EA-7C4B1AC6CCAD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Triangle 374">
                <a:extLst>
                  <a:ext uri="{FF2B5EF4-FFF2-40B4-BE49-F238E27FC236}">
                    <a16:creationId xmlns:a16="http://schemas.microsoft.com/office/drawing/2014/main" id="{68F7CC56-EB22-4943-8EC1-0193261A0139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Triangle 375">
                <a:extLst>
                  <a:ext uri="{FF2B5EF4-FFF2-40B4-BE49-F238E27FC236}">
                    <a16:creationId xmlns:a16="http://schemas.microsoft.com/office/drawing/2014/main" id="{2F9EF179-0569-CF46-AD47-F61E98C109C3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6A9BC2BF-BFEA-6F4C-9FB3-C81FC7F8C034}"/>
                </a:ext>
              </a:extLst>
            </p:cNvPr>
            <p:cNvGrpSpPr/>
            <p:nvPr/>
          </p:nvGrpSpPr>
          <p:grpSpPr>
            <a:xfrm>
              <a:off x="9483858" y="1658146"/>
              <a:ext cx="197352" cy="536303"/>
              <a:chOff x="9016042" y="1645577"/>
              <a:chExt cx="197352" cy="536303"/>
            </a:xfrm>
          </p:grpSpPr>
          <p:sp>
            <p:nvSpPr>
              <p:cNvPr id="371" name="Triangle 370">
                <a:extLst>
                  <a:ext uri="{FF2B5EF4-FFF2-40B4-BE49-F238E27FC236}">
                    <a16:creationId xmlns:a16="http://schemas.microsoft.com/office/drawing/2014/main" id="{46782F17-369C-5947-8574-7B9D99501DC1}"/>
                  </a:ext>
                </a:extLst>
              </p:cNvPr>
              <p:cNvSpPr/>
              <p:nvPr/>
            </p:nvSpPr>
            <p:spPr>
              <a:xfrm>
                <a:off x="9016042" y="16455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2" name="Triangle 371">
                <a:extLst>
                  <a:ext uri="{FF2B5EF4-FFF2-40B4-BE49-F238E27FC236}">
                    <a16:creationId xmlns:a16="http://schemas.microsoft.com/office/drawing/2014/main" id="{B1B9033C-7C82-D740-A9B1-4E713D1A5076}"/>
                  </a:ext>
                </a:extLst>
              </p:cNvPr>
              <p:cNvSpPr/>
              <p:nvPr/>
            </p:nvSpPr>
            <p:spPr>
              <a:xfrm>
                <a:off x="9019852" y="184369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3" name="Triangle 372">
                <a:extLst>
                  <a:ext uri="{FF2B5EF4-FFF2-40B4-BE49-F238E27FC236}">
                    <a16:creationId xmlns:a16="http://schemas.microsoft.com/office/drawing/2014/main" id="{5BEED32A-6CE5-E04B-A2D9-DBC3DABC963B}"/>
                  </a:ext>
                </a:extLst>
              </p:cNvPr>
              <p:cNvSpPr/>
              <p:nvPr/>
            </p:nvSpPr>
            <p:spPr>
              <a:xfrm>
                <a:off x="9046522" y="20418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BD1EAD89-4153-3349-BE33-F7D62C077CD8}"/>
              </a:ext>
            </a:extLst>
          </p:cNvPr>
          <p:cNvCxnSpPr/>
          <p:nvPr/>
        </p:nvCxnSpPr>
        <p:spPr>
          <a:xfrm>
            <a:off x="9235766" y="2463643"/>
            <a:ext cx="155733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Rectangle 365">
            <a:extLst>
              <a:ext uri="{FF2B5EF4-FFF2-40B4-BE49-F238E27FC236}">
                <a16:creationId xmlns:a16="http://schemas.microsoft.com/office/drawing/2014/main" id="{4A0F645B-714E-8B4D-93C9-3C9F7A3EA8B6}"/>
              </a:ext>
            </a:extLst>
          </p:cNvPr>
          <p:cNvSpPr>
            <a:spLocks noChangeAspect="1"/>
          </p:cNvSpPr>
          <p:nvPr/>
        </p:nvSpPr>
        <p:spPr>
          <a:xfrm>
            <a:off x="9357681" y="2636655"/>
            <a:ext cx="1308335" cy="754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0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547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E861C-5D4A-FE40-AFCF-362E3115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19523-4AFC-DC47-A292-0685A4AE3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355"/>
            <a:ext cx="12192000" cy="2611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6184D-3B74-2D4B-8C2D-9B13A1EA9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9659"/>
            <a:ext cx="12192000" cy="11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36E41-5493-9341-9C31-45D6714DD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304"/>
            <a:ext cx="12192000" cy="2767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19D09-EAC7-1D45-BD41-2A3D9DC6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statistical parity across groups?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50EF89-7EEE-5E40-916E-4CE7F9FF17B7}"/>
              </a:ext>
            </a:extLst>
          </p:cNvPr>
          <p:cNvSpPr/>
          <p:nvPr/>
        </p:nvSpPr>
        <p:spPr>
          <a:xfrm>
            <a:off x="368135" y="2858984"/>
            <a:ext cx="5106390" cy="276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D88BCF-3E60-444F-8E4F-8A2A63677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3" y="4551546"/>
            <a:ext cx="10490200" cy="1638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E5DA82-720E-BD45-A2EA-4C8E4E9BB512}"/>
              </a:ext>
            </a:extLst>
          </p:cNvPr>
          <p:cNvSpPr/>
          <p:nvPr/>
        </p:nvSpPr>
        <p:spPr>
          <a:xfrm>
            <a:off x="605642" y="4506766"/>
            <a:ext cx="10748158" cy="10152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C0DF-6667-6545-9161-C94E293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ML and law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5AAF4-8B4B-B04B-A304-B5706A8B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619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31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BA028E-780D-EE4B-863B-CD432CD2973A}"/>
              </a:ext>
            </a:extLst>
          </p:cNvPr>
          <p:cNvGrpSpPr/>
          <p:nvPr/>
        </p:nvGrpSpPr>
        <p:grpSpPr>
          <a:xfrm>
            <a:off x="275506" y="1690688"/>
            <a:ext cx="4846810" cy="2775805"/>
            <a:chOff x="275506" y="1690688"/>
            <a:chExt cx="4846810" cy="2775805"/>
          </a:xfrm>
        </p:grpSpPr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719DE0E6-F2A1-A14D-A387-F3535CD681D5}"/>
                </a:ext>
              </a:extLst>
            </p:cNvPr>
            <p:cNvGrpSpPr/>
            <p:nvPr/>
          </p:nvGrpSpPr>
          <p:grpSpPr>
            <a:xfrm>
              <a:off x="275506" y="1690688"/>
              <a:ext cx="4846810" cy="2372719"/>
              <a:chOff x="765320" y="1787801"/>
              <a:chExt cx="4846810" cy="2372719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CCFEEB09-8123-F847-9CB5-DF514AE77E6E}"/>
                  </a:ext>
                </a:extLst>
              </p:cNvPr>
              <p:cNvSpPr/>
              <p:nvPr/>
            </p:nvSpPr>
            <p:spPr>
              <a:xfrm>
                <a:off x="1463040" y="2217420"/>
                <a:ext cx="2068830" cy="19431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7A084492-2184-724E-B62C-4B96268DB7B1}"/>
                  </a:ext>
                </a:extLst>
              </p:cNvPr>
              <p:cNvSpPr/>
              <p:nvPr/>
            </p:nvSpPr>
            <p:spPr>
              <a:xfrm>
                <a:off x="3531870" y="2217420"/>
                <a:ext cx="2068830" cy="19431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E6BE8986-F204-8745-A6C1-6526B0080242}"/>
                  </a:ext>
                </a:extLst>
              </p:cNvPr>
              <p:cNvSpPr/>
              <p:nvPr/>
            </p:nvSpPr>
            <p:spPr>
              <a:xfrm>
                <a:off x="1451610" y="2217420"/>
                <a:ext cx="4160520" cy="19431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2992B361-05F7-7340-B0FB-321CCEE4DDA0}"/>
                  </a:ext>
                </a:extLst>
              </p:cNvPr>
              <p:cNvCxnSpPr>
                <a:cxnSpLocks/>
                <a:stCxn id="361" idx="1"/>
                <a:endCxn id="361" idx="3"/>
              </p:cNvCxnSpPr>
              <p:nvPr/>
            </p:nvCxnSpPr>
            <p:spPr>
              <a:xfrm>
                <a:off x="1451610" y="3188970"/>
                <a:ext cx="416052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65CF6D10-0E1F-E147-BBDE-94D9E1182554}"/>
                  </a:ext>
                </a:extLst>
              </p:cNvPr>
              <p:cNvGrpSpPr/>
              <p:nvPr/>
            </p:nvGrpSpPr>
            <p:grpSpPr>
              <a:xfrm>
                <a:off x="1505763" y="2274227"/>
                <a:ext cx="1229991" cy="1781511"/>
                <a:chOff x="2454453" y="2274227"/>
                <a:chExt cx="1229991" cy="1781511"/>
              </a:xfrm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1C68BCFA-C1BF-F640-BE11-4720FCA8EFD2}"/>
                    </a:ext>
                  </a:extLst>
                </p:cNvPr>
                <p:cNvGrpSpPr/>
                <p:nvPr/>
              </p:nvGrpSpPr>
              <p:grpSpPr>
                <a:xfrm>
                  <a:off x="2454453" y="2274227"/>
                  <a:ext cx="498342" cy="1781511"/>
                  <a:chOff x="2454453" y="2274227"/>
                  <a:chExt cx="498342" cy="1781511"/>
                </a:xfrm>
              </p:grpSpPr>
              <p:grpSp>
                <p:nvGrpSpPr>
                  <p:cNvPr id="488" name="Group 487">
                    <a:extLst>
                      <a:ext uri="{FF2B5EF4-FFF2-40B4-BE49-F238E27FC236}">
                        <a16:creationId xmlns:a16="http://schemas.microsoft.com/office/drawing/2014/main" id="{4273D919-9CFB-F64E-9C35-983AA9C031F1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53711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490" name="Triangle 489">
                      <a:extLst>
                        <a:ext uri="{FF2B5EF4-FFF2-40B4-BE49-F238E27FC236}">
                          <a16:creationId xmlns:a16="http://schemas.microsoft.com/office/drawing/2014/main" id="{E5DD5D81-4DD5-2B48-9FE6-448C78B5C5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1" name="Triangle 490">
                      <a:extLst>
                        <a:ext uri="{FF2B5EF4-FFF2-40B4-BE49-F238E27FC236}">
                          <a16:creationId xmlns:a16="http://schemas.microsoft.com/office/drawing/2014/main" id="{2BFA316E-BDEC-2B4C-9044-0814E8F48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2" name="Triangle 491">
                      <a:extLst>
                        <a:ext uri="{FF2B5EF4-FFF2-40B4-BE49-F238E27FC236}">
                          <a16:creationId xmlns:a16="http://schemas.microsoft.com/office/drawing/2014/main" id="{D44E2270-9930-F34D-B733-79768BBAE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E4FB3065-6391-B84A-8979-32ED3C0ACC69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478" name="Group 477">
                      <a:extLst>
                        <a:ext uri="{FF2B5EF4-FFF2-40B4-BE49-F238E27FC236}">
                          <a16:creationId xmlns:a16="http://schemas.microsoft.com/office/drawing/2014/main" id="{79B295BE-9DC2-E54D-BE74-6581DC784F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483" name="Oval 482">
                        <a:extLst>
                          <a:ext uri="{FF2B5EF4-FFF2-40B4-BE49-F238E27FC236}">
                            <a16:creationId xmlns:a16="http://schemas.microsoft.com/office/drawing/2014/main" id="{2A84582F-897C-E64C-9131-C5EBA01487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4" name="Oval 483">
                        <a:extLst>
                          <a:ext uri="{FF2B5EF4-FFF2-40B4-BE49-F238E27FC236}">
                            <a16:creationId xmlns:a16="http://schemas.microsoft.com/office/drawing/2014/main" id="{3B8D9E8C-D503-9F48-A93D-658BFD818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5" name="Oval 484">
                        <a:extLst>
                          <a:ext uri="{FF2B5EF4-FFF2-40B4-BE49-F238E27FC236}">
                            <a16:creationId xmlns:a16="http://schemas.microsoft.com/office/drawing/2014/main" id="{2AB05434-BA5A-E844-9ECD-1359BE8C0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6" name="Oval 485">
                        <a:extLst>
                          <a:ext uri="{FF2B5EF4-FFF2-40B4-BE49-F238E27FC236}">
                            <a16:creationId xmlns:a16="http://schemas.microsoft.com/office/drawing/2014/main" id="{8A8288B5-EED7-B44E-8D33-79B8D1BE52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480" name="Triangle 479">
                      <a:extLst>
                        <a:ext uri="{FF2B5EF4-FFF2-40B4-BE49-F238E27FC236}">
                          <a16:creationId xmlns:a16="http://schemas.microsoft.com/office/drawing/2014/main" id="{538ACE91-467A-1F42-A17A-10AD97214C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6D9CC8AC-044D-4F41-AAD1-EAA637244D8E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571961"/>
                  <a:chOff x="2450643" y="2274227"/>
                  <a:chExt cx="509772" cy="1571961"/>
                </a:xfrm>
              </p:grpSpPr>
              <p:grpSp>
                <p:nvGrpSpPr>
                  <p:cNvPr id="468" name="Group 467">
                    <a:extLst>
                      <a:ext uri="{FF2B5EF4-FFF2-40B4-BE49-F238E27FC236}">
                        <a16:creationId xmlns:a16="http://schemas.microsoft.com/office/drawing/2014/main" id="{1BCEBE53-A1A3-1647-A7A0-189299CCFB1C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69" name="Triangle 468">
                      <a:extLst>
                        <a:ext uri="{FF2B5EF4-FFF2-40B4-BE49-F238E27FC236}">
                          <a16:creationId xmlns:a16="http://schemas.microsoft.com/office/drawing/2014/main" id="{2284A147-E2CC-0F43-9495-2EA5E6AFB5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1" name="Triangle 470">
                      <a:extLst>
                        <a:ext uri="{FF2B5EF4-FFF2-40B4-BE49-F238E27FC236}">
                          <a16:creationId xmlns:a16="http://schemas.microsoft.com/office/drawing/2014/main" id="{748CB717-23FB-5B47-8C6C-D0DB77CEF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6" name="Group 455">
                    <a:extLst>
                      <a:ext uri="{FF2B5EF4-FFF2-40B4-BE49-F238E27FC236}">
                        <a16:creationId xmlns:a16="http://schemas.microsoft.com/office/drawing/2014/main" id="{453176B1-77CB-F741-B8B5-1FE000D1BC02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1571961"/>
                    <a:chOff x="2450643" y="2281847"/>
                    <a:chExt cx="174492" cy="1571961"/>
                  </a:xfrm>
                </p:grpSpPr>
                <p:grpSp>
                  <p:nvGrpSpPr>
                    <p:cNvPr id="457" name="Group 456">
                      <a:extLst>
                        <a:ext uri="{FF2B5EF4-FFF2-40B4-BE49-F238E27FC236}">
                          <a16:creationId xmlns:a16="http://schemas.microsoft.com/office/drawing/2014/main" id="{116E039D-DD30-7F41-927E-1A44172B40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0073" cy="540123"/>
                      <a:chOff x="2466343" y="3313685"/>
                      <a:chExt cx="140073" cy="540123"/>
                    </a:xfrm>
                  </p:grpSpPr>
                  <p:sp>
                    <p:nvSpPr>
                      <p:cNvPr id="463" name="Oval 462">
                        <a:extLst>
                          <a:ext uri="{FF2B5EF4-FFF2-40B4-BE49-F238E27FC236}">
                            <a16:creationId xmlns:a16="http://schemas.microsoft.com/office/drawing/2014/main" id="{7A7339F2-B489-B740-A158-28DBD6F004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65" name="Oval 464">
                        <a:extLst>
                          <a:ext uri="{FF2B5EF4-FFF2-40B4-BE49-F238E27FC236}">
                            <a16:creationId xmlns:a16="http://schemas.microsoft.com/office/drawing/2014/main" id="{801D1E6D-F174-CA4A-9FBC-89C534AE92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58" name="Group 457">
                      <a:extLst>
                        <a:ext uri="{FF2B5EF4-FFF2-40B4-BE49-F238E27FC236}">
                          <a16:creationId xmlns:a16="http://schemas.microsoft.com/office/drawing/2014/main" id="{46137EA6-B7B3-0A45-BD38-D66E13DF33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4492" cy="604883"/>
                      <a:chOff x="2450643" y="2281847"/>
                      <a:chExt cx="174492" cy="604883"/>
                    </a:xfrm>
                  </p:grpSpPr>
                  <p:sp>
                    <p:nvSpPr>
                      <p:cNvPr id="459" name="Triangle 458">
                        <a:extLst>
                          <a:ext uri="{FF2B5EF4-FFF2-40B4-BE49-F238E27FC236}">
                            <a16:creationId xmlns:a16="http://schemas.microsoft.com/office/drawing/2014/main" id="{1658C7C4-6C83-8F46-8573-D80849BB3B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60" name="Triangle 459">
                        <a:extLst>
                          <a:ext uri="{FF2B5EF4-FFF2-40B4-BE49-F238E27FC236}">
                            <a16:creationId xmlns:a16="http://schemas.microsoft.com/office/drawing/2014/main" id="{2BF1AA81-61A7-DA4D-B5EA-DC2257939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61" name="Triangle 460">
                        <a:extLst>
                          <a:ext uri="{FF2B5EF4-FFF2-40B4-BE49-F238E27FC236}">
                            <a16:creationId xmlns:a16="http://schemas.microsoft.com/office/drawing/2014/main" id="{A6092F91-BD39-7547-ACBD-69F822979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8709E533-0590-5445-8B68-2FF11E17BC7E}"/>
                  </a:ext>
                </a:extLst>
              </p:cNvPr>
              <p:cNvGrpSpPr/>
              <p:nvPr/>
            </p:nvGrpSpPr>
            <p:grpSpPr>
              <a:xfrm>
                <a:off x="2927028" y="2529497"/>
                <a:ext cx="197352" cy="1316691"/>
                <a:chOff x="2454453" y="2537117"/>
                <a:chExt cx="197352" cy="1316691"/>
              </a:xfrm>
            </p:grpSpPr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721F5EA1-511F-3543-8F6F-64D23ED97D6F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0073" cy="540123"/>
                  <a:chOff x="2466343" y="3313685"/>
                  <a:chExt cx="140073" cy="540123"/>
                </a:xfrm>
              </p:grpSpPr>
              <p:sp>
                <p:nvSpPr>
                  <p:cNvPr id="449" name="Oval 448">
                    <a:extLst>
                      <a:ext uri="{FF2B5EF4-FFF2-40B4-BE49-F238E27FC236}">
                        <a16:creationId xmlns:a16="http://schemas.microsoft.com/office/drawing/2014/main" id="{5117064B-0A12-1B40-BECC-6617D36A6F79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1" name="Oval 450">
                    <a:extLst>
                      <a:ext uri="{FF2B5EF4-FFF2-40B4-BE49-F238E27FC236}">
                        <a16:creationId xmlns:a16="http://schemas.microsoft.com/office/drawing/2014/main" id="{88EE58EF-57E0-1C4C-AD23-1D328BC035DD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CEB148CA-911E-2149-8E7D-17704C88BCCF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447" name="Triangle 446">
                    <a:extLst>
                      <a:ext uri="{FF2B5EF4-FFF2-40B4-BE49-F238E27FC236}">
                        <a16:creationId xmlns:a16="http://schemas.microsoft.com/office/drawing/2014/main" id="{8C8994C0-C5D5-DD4F-805B-824668491CEC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8" name="Triangle 447">
                    <a:extLst>
                      <a:ext uri="{FF2B5EF4-FFF2-40B4-BE49-F238E27FC236}">
                        <a16:creationId xmlns:a16="http://schemas.microsoft.com/office/drawing/2014/main" id="{B7C512B5-8FFB-6943-9CD7-8B721ECAB8C6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E1607AAF-E2B0-564A-AB08-D9879E1F1BE6}"/>
                  </a:ext>
                </a:extLst>
              </p:cNvPr>
              <p:cNvGrpSpPr/>
              <p:nvPr/>
            </p:nvGrpSpPr>
            <p:grpSpPr>
              <a:xfrm>
                <a:off x="3262308" y="2521877"/>
                <a:ext cx="166872" cy="1316691"/>
                <a:chOff x="2454453" y="2537117"/>
                <a:chExt cx="166872" cy="1316691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4535BFD3-F0D2-B44F-8A79-5C1C772E06E6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9" name="Triangle 438">
                  <a:extLst>
                    <a:ext uri="{FF2B5EF4-FFF2-40B4-BE49-F238E27FC236}">
                      <a16:creationId xmlns:a16="http://schemas.microsoft.com/office/drawing/2014/main" id="{1DFF02D5-E222-7341-8CCD-8C72CBCE7B05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4D851D7F-EF50-6F41-8DAA-DC8C2BBA54FA}"/>
                  </a:ext>
                </a:extLst>
              </p:cNvPr>
              <p:cNvGrpSpPr/>
              <p:nvPr/>
            </p:nvGrpSpPr>
            <p:grpSpPr>
              <a:xfrm>
                <a:off x="3651057" y="2266607"/>
                <a:ext cx="505962" cy="1781511"/>
                <a:chOff x="2454453" y="2274227"/>
                <a:chExt cx="505962" cy="1781511"/>
              </a:xfrm>
            </p:grpSpPr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1926A36A-0A56-1945-BA27-8D679B8CB0FC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430" name="Triangle 429">
                    <a:extLst>
                      <a:ext uri="{FF2B5EF4-FFF2-40B4-BE49-F238E27FC236}">
                        <a16:creationId xmlns:a16="http://schemas.microsoft.com/office/drawing/2014/main" id="{9FCC5198-E952-6E47-A280-3F6D82B47C1D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1" name="Triangle 430">
                    <a:extLst>
                      <a:ext uri="{FF2B5EF4-FFF2-40B4-BE49-F238E27FC236}">
                        <a16:creationId xmlns:a16="http://schemas.microsoft.com/office/drawing/2014/main" id="{2C9BA297-0E5F-2949-B9C3-0320F274CB0D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7" name="Group 416">
                  <a:extLst>
                    <a:ext uri="{FF2B5EF4-FFF2-40B4-BE49-F238E27FC236}">
                      <a16:creationId xmlns:a16="http://schemas.microsoft.com/office/drawing/2014/main" id="{CF42D4E4-0722-9F49-8761-6E4B6CA24D72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1781511"/>
                  <a:chOff x="2450643" y="2281847"/>
                  <a:chExt cx="174492" cy="1781511"/>
                </a:xfrm>
              </p:grpSpPr>
              <p:grpSp>
                <p:nvGrpSpPr>
                  <p:cNvPr id="418" name="Group 417">
                    <a:extLst>
                      <a:ext uri="{FF2B5EF4-FFF2-40B4-BE49-F238E27FC236}">
                        <a16:creationId xmlns:a16="http://schemas.microsoft.com/office/drawing/2014/main" id="{69992ECD-E1A0-3941-A909-443F945639F9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424" name="Oval 423">
                      <a:extLst>
                        <a:ext uri="{FF2B5EF4-FFF2-40B4-BE49-F238E27FC236}">
                          <a16:creationId xmlns:a16="http://schemas.microsoft.com/office/drawing/2014/main" id="{8E15D8BA-B2AF-124C-AD08-9663490615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5" name="Oval 424">
                      <a:extLst>
                        <a:ext uri="{FF2B5EF4-FFF2-40B4-BE49-F238E27FC236}">
                          <a16:creationId xmlns:a16="http://schemas.microsoft.com/office/drawing/2014/main" id="{BCC33223-9456-2540-B015-05B6A71660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6" name="Oval 425">
                      <a:extLst>
                        <a:ext uri="{FF2B5EF4-FFF2-40B4-BE49-F238E27FC236}">
                          <a16:creationId xmlns:a16="http://schemas.microsoft.com/office/drawing/2014/main" id="{C0881809-CE89-764B-923A-D09683078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19" name="Group 418">
                    <a:extLst>
                      <a:ext uri="{FF2B5EF4-FFF2-40B4-BE49-F238E27FC236}">
                        <a16:creationId xmlns:a16="http://schemas.microsoft.com/office/drawing/2014/main" id="{30D38A91-8849-194D-87FA-C58B957941D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420" name="Triangle 419">
                      <a:extLst>
                        <a:ext uri="{FF2B5EF4-FFF2-40B4-BE49-F238E27FC236}">
                          <a16:creationId xmlns:a16="http://schemas.microsoft.com/office/drawing/2014/main" id="{7FAE90CC-DC92-4C42-ADA8-89D5995C45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2" name="Triangle 421">
                      <a:extLst>
                        <a:ext uri="{FF2B5EF4-FFF2-40B4-BE49-F238E27FC236}">
                          <a16:creationId xmlns:a16="http://schemas.microsoft.com/office/drawing/2014/main" id="{1A98FA37-6B55-3C40-B6AE-F1CC53247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5905E753-D2A1-064D-99F0-242D4037FCC7}"/>
                  </a:ext>
                </a:extLst>
              </p:cNvPr>
              <p:cNvGrpSpPr/>
              <p:nvPr/>
            </p:nvGrpSpPr>
            <p:grpSpPr>
              <a:xfrm>
                <a:off x="4264972" y="2258987"/>
                <a:ext cx="1233801" cy="1789131"/>
                <a:chOff x="2450643" y="2274227"/>
                <a:chExt cx="1233801" cy="1789131"/>
              </a:xfrm>
            </p:grpSpPr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741872C1-B8C2-6746-9A11-AA811E04F423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505962" cy="1781511"/>
                  <a:chOff x="2450643" y="2281847"/>
                  <a:chExt cx="505962" cy="1781511"/>
                </a:xfrm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45F4F151-DB3F-7843-B108-4D9F9B63D27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1781511"/>
                    <a:chOff x="2450643" y="2281847"/>
                    <a:chExt cx="201162" cy="1781511"/>
                  </a:xfrm>
                </p:grpSpPr>
                <p:grpSp>
                  <p:nvGrpSpPr>
                    <p:cNvPr id="407" name="Group 406">
                      <a:extLst>
                        <a:ext uri="{FF2B5EF4-FFF2-40B4-BE49-F238E27FC236}">
                          <a16:creationId xmlns:a16="http://schemas.microsoft.com/office/drawing/2014/main" id="{A2DB4502-7469-374C-AF38-09D8D9BBB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413" name="Oval 412">
                        <a:extLst>
                          <a:ext uri="{FF2B5EF4-FFF2-40B4-BE49-F238E27FC236}">
                            <a16:creationId xmlns:a16="http://schemas.microsoft.com/office/drawing/2014/main" id="{40D3D242-5EF5-A14D-BD6C-836651A310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4" name="Oval 413">
                        <a:extLst>
                          <a:ext uri="{FF2B5EF4-FFF2-40B4-BE49-F238E27FC236}">
                            <a16:creationId xmlns:a16="http://schemas.microsoft.com/office/drawing/2014/main" id="{B2C6DAF7-07D4-8D44-B12B-A9486A106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5" name="Oval 414">
                        <a:extLst>
                          <a:ext uri="{FF2B5EF4-FFF2-40B4-BE49-F238E27FC236}">
                            <a16:creationId xmlns:a16="http://schemas.microsoft.com/office/drawing/2014/main" id="{287D57A8-A6F5-A649-A7E1-0236C7EDFA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08" name="Group 407">
                      <a:extLst>
                        <a:ext uri="{FF2B5EF4-FFF2-40B4-BE49-F238E27FC236}">
                          <a16:creationId xmlns:a16="http://schemas.microsoft.com/office/drawing/2014/main" id="{AF4E60C5-81B4-AF4B-B7CB-CE0C4629C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201162" cy="825863"/>
                      <a:chOff x="2450643" y="2281847"/>
                      <a:chExt cx="201162" cy="825863"/>
                    </a:xfrm>
                  </p:grpSpPr>
                  <p:sp>
                    <p:nvSpPr>
                      <p:cNvPr id="409" name="Triangle 408">
                        <a:extLst>
                          <a:ext uri="{FF2B5EF4-FFF2-40B4-BE49-F238E27FC236}">
                            <a16:creationId xmlns:a16="http://schemas.microsoft.com/office/drawing/2014/main" id="{AEA54506-4853-0748-A2D8-D32F801824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1" name="Triangle 410">
                        <a:extLst>
                          <a:ext uri="{FF2B5EF4-FFF2-40B4-BE49-F238E27FC236}">
                            <a16:creationId xmlns:a16="http://schemas.microsoft.com/office/drawing/2014/main" id="{2FF56259-E2A2-9144-B6FE-DCC754FFDC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2" name="Triangle 411">
                        <a:extLst>
                          <a:ext uri="{FF2B5EF4-FFF2-40B4-BE49-F238E27FC236}">
                            <a16:creationId xmlns:a16="http://schemas.microsoft.com/office/drawing/2014/main" id="{2491D8B3-BD00-424F-BE20-4A7C0C092F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sp>
                <p:nvSpPr>
                  <p:cNvPr id="400" name="Triangle 399">
                    <a:extLst>
                      <a:ext uri="{FF2B5EF4-FFF2-40B4-BE49-F238E27FC236}">
                        <a16:creationId xmlns:a16="http://schemas.microsoft.com/office/drawing/2014/main" id="{63EC438E-7D50-F243-8719-63B74F771C67}"/>
                      </a:ext>
                    </a:extLst>
                  </p:cNvPr>
                  <p:cNvSpPr/>
                  <p:nvPr/>
                </p:nvSpPr>
                <p:spPr>
                  <a:xfrm>
                    <a:off x="2789733" y="25294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ED33CF2B-6B8E-644C-AA1F-99FD1AED4B12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789131"/>
                  <a:chOff x="2450643" y="2274227"/>
                  <a:chExt cx="509772" cy="1789131"/>
                </a:xfrm>
              </p:grpSpPr>
              <p:grpSp>
                <p:nvGrpSpPr>
                  <p:cNvPr id="375" name="Group 374">
                    <a:extLst>
                      <a:ext uri="{FF2B5EF4-FFF2-40B4-BE49-F238E27FC236}">
                        <a16:creationId xmlns:a16="http://schemas.microsoft.com/office/drawing/2014/main" id="{C27EEBCA-1D5F-1C42-B495-38111BB8800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1781511"/>
                    <a:chOff x="2450643" y="2281847"/>
                    <a:chExt cx="170682" cy="1781511"/>
                  </a:xfrm>
                </p:grpSpPr>
                <p:grpSp>
                  <p:nvGrpSpPr>
                    <p:cNvPr id="386" name="Group 385">
                      <a:extLst>
                        <a:ext uri="{FF2B5EF4-FFF2-40B4-BE49-F238E27FC236}">
                          <a16:creationId xmlns:a16="http://schemas.microsoft.com/office/drawing/2014/main" id="{9171A840-0A54-6442-9066-DA40D5C7F4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392" name="Oval 391">
                        <a:extLst>
                          <a:ext uri="{FF2B5EF4-FFF2-40B4-BE49-F238E27FC236}">
                            <a16:creationId xmlns:a16="http://schemas.microsoft.com/office/drawing/2014/main" id="{C60C9BA7-EDC1-554B-81B4-9521F2CDF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3" name="Oval 392">
                        <a:extLst>
                          <a:ext uri="{FF2B5EF4-FFF2-40B4-BE49-F238E27FC236}">
                            <a16:creationId xmlns:a16="http://schemas.microsoft.com/office/drawing/2014/main" id="{2A5331B6-3902-0748-A0D6-91B623CCEF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4" name="Oval 393">
                        <a:extLst>
                          <a:ext uri="{FF2B5EF4-FFF2-40B4-BE49-F238E27FC236}">
                            <a16:creationId xmlns:a16="http://schemas.microsoft.com/office/drawing/2014/main" id="{835B878A-1BFC-A84B-ADAF-97612D233A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87" name="Group 386">
                      <a:extLst>
                        <a:ext uri="{FF2B5EF4-FFF2-40B4-BE49-F238E27FC236}">
                          <a16:creationId xmlns:a16="http://schemas.microsoft.com/office/drawing/2014/main" id="{17AF8D8D-3B76-6E4F-B1C6-C8355A13B8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0682" cy="395333"/>
                      <a:chOff x="2450643" y="2281847"/>
                      <a:chExt cx="170682" cy="395333"/>
                    </a:xfrm>
                  </p:grpSpPr>
                  <p:sp>
                    <p:nvSpPr>
                      <p:cNvPr id="388" name="Triangle 387">
                        <a:extLst>
                          <a:ext uri="{FF2B5EF4-FFF2-40B4-BE49-F238E27FC236}">
                            <a16:creationId xmlns:a16="http://schemas.microsoft.com/office/drawing/2014/main" id="{F06CBF4F-006C-AE4D-81E1-316AFA84BC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89" name="Triangle 388">
                        <a:extLst>
                          <a:ext uri="{FF2B5EF4-FFF2-40B4-BE49-F238E27FC236}">
                            <a16:creationId xmlns:a16="http://schemas.microsoft.com/office/drawing/2014/main" id="{41454AC1-2690-F349-B553-F075FB7551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78" name="Group 377">
                    <a:extLst>
                      <a:ext uri="{FF2B5EF4-FFF2-40B4-BE49-F238E27FC236}">
                        <a16:creationId xmlns:a16="http://schemas.microsoft.com/office/drawing/2014/main" id="{C68F4284-A482-014C-BABE-F41670719B88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379" name="Triangle 378">
                      <a:extLst>
                        <a:ext uri="{FF2B5EF4-FFF2-40B4-BE49-F238E27FC236}">
                          <a16:creationId xmlns:a16="http://schemas.microsoft.com/office/drawing/2014/main" id="{F505975E-E9D5-0F4E-90F5-D32954C85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1" name="Triangle 380">
                      <a:extLst>
                        <a:ext uri="{FF2B5EF4-FFF2-40B4-BE49-F238E27FC236}">
                          <a16:creationId xmlns:a16="http://schemas.microsoft.com/office/drawing/2014/main" id="{F77E0A02-150A-DC44-A353-50F51A225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3E177314-9B50-2C47-B6CB-3D924122B503}"/>
                  </a:ext>
                </a:extLst>
              </p:cNvPr>
              <p:cNvGrpSpPr/>
              <p:nvPr/>
            </p:nvGrpSpPr>
            <p:grpSpPr>
              <a:xfrm>
                <a:off x="765320" y="1787801"/>
                <a:ext cx="4171733" cy="1982635"/>
                <a:chOff x="1714010" y="1787801"/>
                <a:chExt cx="4171733" cy="1982635"/>
              </a:xfrm>
            </p:grpSpPr>
            <p:sp>
              <p:nvSpPr>
                <p:cNvPr id="369" name="TextBox 368">
                  <a:extLst>
                    <a:ext uri="{FF2B5EF4-FFF2-40B4-BE49-F238E27FC236}">
                      <a16:creationId xmlns:a16="http://schemas.microsoft.com/office/drawing/2014/main" id="{7D67CBA8-C0C8-3D4C-8946-2BA18F774FF2}"/>
                    </a:ext>
                  </a:extLst>
                </p:cNvPr>
                <p:cNvSpPr txBox="1"/>
                <p:nvPr/>
              </p:nvSpPr>
              <p:spPr>
                <a:xfrm>
                  <a:off x="1714010" y="2562001"/>
                  <a:ext cx="635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Y=  1</a:t>
                  </a:r>
                </a:p>
              </p:txBody>
            </p:sp>
            <p:sp>
              <p:nvSpPr>
                <p:cNvPr id="370" name="TextBox 369">
                  <a:extLst>
                    <a:ext uri="{FF2B5EF4-FFF2-40B4-BE49-F238E27FC236}">
                      <a16:creationId xmlns:a16="http://schemas.microsoft.com/office/drawing/2014/main" id="{53628296-E1AB-6042-9EC3-3D2451D96404}"/>
                    </a:ext>
                  </a:extLst>
                </p:cNvPr>
                <p:cNvSpPr txBox="1"/>
                <p:nvPr/>
              </p:nvSpPr>
              <p:spPr>
                <a:xfrm>
                  <a:off x="1718043" y="3401104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Y= -1</a:t>
                  </a:r>
                </a:p>
              </p:txBody>
            </p:sp>
            <p:sp>
              <p:nvSpPr>
                <p:cNvPr id="371" name="TextBox 370">
                  <a:extLst>
                    <a:ext uri="{FF2B5EF4-FFF2-40B4-BE49-F238E27FC236}">
                      <a16:creationId xmlns:a16="http://schemas.microsoft.com/office/drawing/2014/main" id="{6FA5D4D0-B486-CF43-9632-68DCF1109983}"/>
                    </a:ext>
                  </a:extLst>
                </p:cNvPr>
                <p:cNvSpPr txBox="1"/>
                <p:nvPr/>
              </p:nvSpPr>
              <p:spPr>
                <a:xfrm>
                  <a:off x="3058279" y="1787801"/>
                  <a:ext cx="681597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1</a:t>
                  </a:r>
                </a:p>
              </p:txBody>
            </p:sp>
            <p:sp>
              <p:nvSpPr>
                <p:cNvPr id="372" name="TextBox 371">
                  <a:extLst>
                    <a:ext uri="{FF2B5EF4-FFF2-40B4-BE49-F238E27FC236}">
                      <a16:creationId xmlns:a16="http://schemas.microsoft.com/office/drawing/2014/main" id="{F5763855-F674-B740-8D21-E7444B1719D8}"/>
                    </a:ext>
                  </a:extLst>
                </p:cNvPr>
                <p:cNvSpPr txBox="1"/>
                <p:nvPr/>
              </p:nvSpPr>
              <p:spPr>
                <a:xfrm>
                  <a:off x="5133614" y="1802600"/>
                  <a:ext cx="75212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-1</a:t>
                  </a:r>
                </a:p>
              </p:txBody>
            </p:sp>
          </p:grp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A00817E-7014-F945-A9B8-CA5F1E3F236C}"/>
                </a:ext>
              </a:extLst>
            </p:cNvPr>
            <p:cNvSpPr txBox="1"/>
            <p:nvPr/>
          </p:nvSpPr>
          <p:spPr>
            <a:xfrm>
              <a:off x="2854749" y="409716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71E4E-63BD-0B44-8BDC-9DC87E9CD718}"/>
              </a:ext>
            </a:extLst>
          </p:cNvPr>
          <p:cNvGrpSpPr/>
          <p:nvPr/>
        </p:nvGrpSpPr>
        <p:grpSpPr>
          <a:xfrm>
            <a:off x="6081151" y="1690688"/>
            <a:ext cx="4846810" cy="2775805"/>
            <a:chOff x="6081151" y="1690688"/>
            <a:chExt cx="4846810" cy="277580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5C3D4D9-933F-DE4D-8A76-240DE63CDDCC}"/>
                </a:ext>
              </a:extLst>
            </p:cNvPr>
            <p:cNvGrpSpPr/>
            <p:nvPr/>
          </p:nvGrpSpPr>
          <p:grpSpPr>
            <a:xfrm>
              <a:off x="6081151" y="1690688"/>
              <a:ext cx="4846810" cy="2372719"/>
              <a:chOff x="765320" y="1662071"/>
              <a:chExt cx="4846810" cy="237271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CC47029-79AA-CE43-9C3C-B6714CCAEFA1}"/>
                  </a:ext>
                </a:extLst>
              </p:cNvPr>
              <p:cNvGrpSpPr/>
              <p:nvPr/>
            </p:nvGrpSpPr>
            <p:grpSpPr>
              <a:xfrm>
                <a:off x="765320" y="1662071"/>
                <a:ext cx="4846810" cy="2372719"/>
                <a:chOff x="765320" y="1787801"/>
                <a:chExt cx="4846810" cy="2372719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9E2CCBEE-8D01-5D46-8A9E-C50B1C29813B}"/>
                    </a:ext>
                  </a:extLst>
                </p:cNvPr>
                <p:cNvSpPr/>
                <p:nvPr/>
              </p:nvSpPr>
              <p:spPr>
                <a:xfrm>
                  <a:off x="1463040" y="2217420"/>
                  <a:ext cx="2068830" cy="19431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17B10E00-C554-7448-81A0-8C9E3DC25DA6}"/>
                    </a:ext>
                  </a:extLst>
                </p:cNvPr>
                <p:cNvSpPr/>
                <p:nvPr/>
              </p:nvSpPr>
              <p:spPr>
                <a:xfrm>
                  <a:off x="3531870" y="2217420"/>
                  <a:ext cx="2068830" cy="19431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B6AC8629-FCB9-E749-9319-F90930E56814}"/>
                    </a:ext>
                  </a:extLst>
                </p:cNvPr>
                <p:cNvSpPr/>
                <p:nvPr/>
              </p:nvSpPr>
              <p:spPr>
                <a:xfrm>
                  <a:off x="1451610" y="2217420"/>
                  <a:ext cx="4160520" cy="1943100"/>
                </a:xfrm>
                <a:prstGeom prst="rect">
                  <a:avLst/>
                </a:prstGeom>
                <a:noFill/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1ED19FE9-AD14-C34A-AC75-5D476F9097B4}"/>
                    </a:ext>
                  </a:extLst>
                </p:cNvPr>
                <p:cNvCxnSpPr>
                  <a:cxnSpLocks/>
                  <a:stCxn id="2" idx="1"/>
                  <a:endCxn id="2" idx="3"/>
                </p:cNvCxnSpPr>
                <p:nvPr/>
              </p:nvCxnSpPr>
              <p:spPr>
                <a:xfrm>
                  <a:off x="1451610" y="3188970"/>
                  <a:ext cx="416052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037CC95-2A6A-9945-AE65-487F39A6AB55}"/>
                    </a:ext>
                  </a:extLst>
                </p:cNvPr>
                <p:cNvGrpSpPr/>
                <p:nvPr/>
              </p:nvGrpSpPr>
              <p:grpSpPr>
                <a:xfrm>
                  <a:off x="1501953" y="2281847"/>
                  <a:ext cx="1260471" cy="1781511"/>
                  <a:chOff x="2450643" y="2281847"/>
                  <a:chExt cx="1260471" cy="1781511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7CBB0977-07F9-8149-8543-220D1BF4BB8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536442" cy="1362411"/>
                    <a:chOff x="2450643" y="2281847"/>
                    <a:chExt cx="536442" cy="1362411"/>
                  </a:xfrm>
                </p:grpSpPr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B00CF24B-B8C2-FD4D-962F-F6742459D1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66872" cy="1362411"/>
                      <a:chOff x="2450643" y="2281847"/>
                      <a:chExt cx="166872" cy="1362411"/>
                    </a:xfrm>
                  </p:grpSpPr>
                  <p:grpSp>
                    <p:nvGrpSpPr>
                      <p:cNvPr id="10" name="Group 9">
                        <a:extLst>
                          <a:ext uri="{FF2B5EF4-FFF2-40B4-BE49-F238E27FC236}">
                            <a16:creationId xmlns:a16="http://schemas.microsoft.com/office/drawing/2014/main" id="{860D275D-746B-DB48-A2F6-9C0B82BFE2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36263" cy="330573"/>
                        <a:chOff x="2466343" y="3313685"/>
                        <a:chExt cx="136263" cy="330573"/>
                      </a:xfrm>
                    </p:grpSpPr>
                    <p:sp>
                      <p:nvSpPr>
                        <p:cNvPr id="5" name="Oval 4">
                          <a:extLst>
                            <a:ext uri="{FF2B5EF4-FFF2-40B4-BE49-F238E27FC236}">
                              <a16:creationId xmlns:a16="http://schemas.microsoft.com/office/drawing/2014/main" id="{0EA7ED43-BEBA-6B47-BDCA-22DA8F264C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7" name="Oval 6">
                          <a:extLst>
                            <a:ext uri="{FF2B5EF4-FFF2-40B4-BE49-F238E27FC236}">
                              <a16:creationId xmlns:a16="http://schemas.microsoft.com/office/drawing/2014/main" id="{205D0EB4-7054-4145-A122-A1C7F6019C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6" name="Triangle 5">
                        <a:extLst>
                          <a:ext uri="{FF2B5EF4-FFF2-40B4-BE49-F238E27FC236}">
                            <a16:creationId xmlns:a16="http://schemas.microsoft.com/office/drawing/2014/main" id="{9FE647E2-2220-264C-BCB9-895A5D737B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F09000CA-C1B1-154B-AC62-05404C4E81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9733" y="2529497"/>
                      <a:ext cx="197352" cy="570593"/>
                      <a:chOff x="2454453" y="2537117"/>
                      <a:chExt cx="197352" cy="570593"/>
                    </a:xfrm>
                  </p:grpSpPr>
                  <p:sp>
                    <p:nvSpPr>
                      <p:cNvPr id="20" name="Triangle 19">
                        <a:extLst>
                          <a:ext uri="{FF2B5EF4-FFF2-40B4-BE49-F238E27FC236}">
                            <a16:creationId xmlns:a16="http://schemas.microsoft.com/office/drawing/2014/main" id="{62F93417-6159-5B41-AD3B-AFAEEFAD3D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" name="Triangle 21">
                        <a:extLst>
                          <a:ext uri="{FF2B5EF4-FFF2-40B4-BE49-F238E27FC236}">
                            <a16:creationId xmlns:a16="http://schemas.microsoft.com/office/drawing/2014/main" id="{B3CD2E31-CE27-0B4F-A004-DA0D6ED90A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1DF6FDFE-8657-3149-AE23-4D3CB8F330BA}"/>
                      </a:ext>
                    </a:extLst>
                  </p:cNvPr>
                  <p:cNvGrpSpPr/>
                  <p:nvPr/>
                </p:nvGrpSpPr>
                <p:grpSpPr>
                  <a:xfrm>
                    <a:off x="3182292" y="2746667"/>
                    <a:ext cx="528822" cy="1316691"/>
                    <a:chOff x="2458263" y="2746667"/>
                    <a:chExt cx="528822" cy="1316691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64E8A0CC-F1E3-DF4F-BDDE-73D73C49AC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8263" y="2746667"/>
                      <a:ext cx="166872" cy="1316691"/>
                      <a:chOff x="2458263" y="2746667"/>
                      <a:chExt cx="166872" cy="1316691"/>
                    </a:xfrm>
                  </p:grpSpPr>
                  <p:grpSp>
                    <p:nvGrpSpPr>
                      <p:cNvPr id="41" name="Group 40">
                        <a:extLst>
                          <a:ext uri="{FF2B5EF4-FFF2-40B4-BE49-F238E27FC236}">
                            <a16:creationId xmlns:a16="http://schemas.microsoft.com/office/drawing/2014/main" id="{6BAF7F50-076F-664B-82CC-B7C18B7332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47" name="Oval 46">
                          <a:extLst>
                            <a:ext uri="{FF2B5EF4-FFF2-40B4-BE49-F238E27FC236}">
                              <a16:creationId xmlns:a16="http://schemas.microsoft.com/office/drawing/2014/main" id="{A2E9320A-0FE8-4340-82DC-74833E0C81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8" name="Oval 47">
                          <a:extLst>
                            <a:ext uri="{FF2B5EF4-FFF2-40B4-BE49-F238E27FC236}">
                              <a16:creationId xmlns:a16="http://schemas.microsoft.com/office/drawing/2014/main" id="{A4C4C710-8ED5-FA46-90FA-FCA5309D55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9" name="Oval 48">
                          <a:extLst>
                            <a:ext uri="{FF2B5EF4-FFF2-40B4-BE49-F238E27FC236}">
                              <a16:creationId xmlns:a16="http://schemas.microsoft.com/office/drawing/2014/main" id="{8DEBDF0B-87A0-3E4F-869A-757E6747EC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50" name="Oval 49">
                          <a:extLst>
                            <a:ext uri="{FF2B5EF4-FFF2-40B4-BE49-F238E27FC236}">
                              <a16:creationId xmlns:a16="http://schemas.microsoft.com/office/drawing/2014/main" id="{5660091E-4DA6-584F-81DC-16D7574522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45" name="Triangle 44">
                        <a:extLst>
                          <a:ext uri="{FF2B5EF4-FFF2-40B4-BE49-F238E27FC236}">
                            <a16:creationId xmlns:a16="http://schemas.microsoft.com/office/drawing/2014/main" id="{537891C6-FFF3-8441-A834-D37FB08421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B636CDFF-94DE-574B-8DDC-5B8FF83CAD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16863" y="2960027"/>
                      <a:ext cx="170222" cy="1095711"/>
                      <a:chOff x="2481583" y="2967647"/>
                      <a:chExt cx="170222" cy="1095711"/>
                    </a:xfrm>
                  </p:grpSpPr>
                  <p:grpSp>
                    <p:nvGrpSpPr>
                      <p:cNvPr id="31" name="Group 30">
                        <a:extLst>
                          <a:ext uri="{FF2B5EF4-FFF2-40B4-BE49-F238E27FC236}">
                            <a16:creationId xmlns:a16="http://schemas.microsoft.com/office/drawing/2014/main" id="{622D540F-90BA-3A40-9187-8799C86FE3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81583" y="3523235"/>
                        <a:ext cx="128643" cy="540123"/>
                        <a:chOff x="2481583" y="3523235"/>
                        <a:chExt cx="128643" cy="540123"/>
                      </a:xfrm>
                    </p:grpSpPr>
                    <p:sp>
                      <p:nvSpPr>
                        <p:cNvPr id="38" name="Oval 37">
                          <a:extLst>
                            <a:ext uri="{FF2B5EF4-FFF2-40B4-BE49-F238E27FC236}">
                              <a16:creationId xmlns:a16="http://schemas.microsoft.com/office/drawing/2014/main" id="{76615EA4-27AA-BA40-BD8E-6B705B9DF0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0" name="Oval 39">
                          <a:extLst>
                            <a:ext uri="{FF2B5EF4-FFF2-40B4-BE49-F238E27FC236}">
                              <a16:creationId xmlns:a16="http://schemas.microsoft.com/office/drawing/2014/main" id="{DA3A4794-C5DF-3644-BB3A-114726750C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36" name="Triangle 35">
                        <a:extLst>
                          <a:ext uri="{FF2B5EF4-FFF2-40B4-BE49-F238E27FC236}">
                            <a16:creationId xmlns:a16="http://schemas.microsoft.com/office/drawing/2014/main" id="{BD0284F0-9F01-2141-92DF-5DFBBD7DFE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C422AEA-F361-4348-ADF9-6AC00CA1B6AC}"/>
                    </a:ext>
                  </a:extLst>
                </p:cNvPr>
                <p:cNvGrpSpPr/>
                <p:nvPr/>
              </p:nvGrpSpPr>
              <p:grpSpPr>
                <a:xfrm>
                  <a:off x="2923218" y="227422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059415A2-3F73-AD4B-88EE-DEB8DC33AB4A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A63EE8CD-C7B0-A046-A3D9-C2E3FA5E7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C08350B7-AD1D-A546-B563-FA3940700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91" name="Triangle 90">
                    <a:extLst>
                      <a:ext uri="{FF2B5EF4-FFF2-40B4-BE49-F238E27FC236}">
                        <a16:creationId xmlns:a16="http://schemas.microsoft.com/office/drawing/2014/main" id="{4770983C-BB3C-ED49-81AF-518B4D5EB50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D2F028A-DA20-6440-B574-ACBBE109073F}"/>
                    </a:ext>
                  </a:extLst>
                </p:cNvPr>
                <p:cNvGrpSpPr/>
                <p:nvPr/>
              </p:nvGrpSpPr>
              <p:grpSpPr>
                <a:xfrm>
                  <a:off x="3266118" y="2731427"/>
                  <a:ext cx="166872" cy="1316691"/>
                  <a:chOff x="2458263" y="2746667"/>
                  <a:chExt cx="166872" cy="1316691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E1F60498-5A3D-B740-8F11-010BDAB0C2A4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9950A6F8-3037-594A-8428-62CEFD094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9DFBAADC-2460-F041-863B-C1994FF78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83" name="Triangle 82">
                    <a:extLst>
                      <a:ext uri="{FF2B5EF4-FFF2-40B4-BE49-F238E27FC236}">
                        <a16:creationId xmlns:a16="http://schemas.microsoft.com/office/drawing/2014/main" id="{E868B74E-04E3-614B-8B8C-DC9DD000E974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51214FE-4C87-2A4F-94DD-B6E719E6F39B}"/>
                    </a:ext>
                  </a:extLst>
                </p:cNvPr>
                <p:cNvGrpSpPr/>
                <p:nvPr/>
              </p:nvGrpSpPr>
              <p:grpSpPr>
                <a:xfrm>
                  <a:off x="3647247" y="2274227"/>
                  <a:ext cx="536442" cy="1781511"/>
                  <a:chOff x="2450643" y="2281847"/>
                  <a:chExt cx="536442" cy="1781511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F63F2F35-FC01-EB4B-AA32-0947A4CD10B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40D39270-DE0D-CD47-84FD-61F4818553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73" name="Oval 72">
                        <a:extLst>
                          <a:ext uri="{FF2B5EF4-FFF2-40B4-BE49-F238E27FC236}">
                            <a16:creationId xmlns:a16="http://schemas.microsoft.com/office/drawing/2014/main" id="{D854312F-EB56-EE45-B226-C3207E958B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DEE8FA3D-4451-0E42-B634-15B2AFF939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5" name="Oval 74">
                        <a:extLst>
                          <a:ext uri="{FF2B5EF4-FFF2-40B4-BE49-F238E27FC236}">
                            <a16:creationId xmlns:a16="http://schemas.microsoft.com/office/drawing/2014/main" id="{26C18ACC-B12B-1342-A056-CA72E6A664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4B42213E-18E9-7B48-84EC-A8DF4393E0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69" name="Triangle 68">
                      <a:extLst>
                        <a:ext uri="{FF2B5EF4-FFF2-40B4-BE49-F238E27FC236}">
                          <a16:creationId xmlns:a16="http://schemas.microsoft.com/office/drawing/2014/main" id="{81491CBB-EAA3-A94A-8552-BAEC9649B3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2507963-B1BD-7847-83F4-EF7C9FBD98A0}"/>
                      </a:ext>
                    </a:extLst>
                  </p:cNvPr>
                  <p:cNvGrpSpPr/>
                  <p:nvPr/>
                </p:nvGrpSpPr>
                <p:grpSpPr>
                  <a:xfrm>
                    <a:off x="2789733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60" name="Triangle 59">
                      <a:extLst>
                        <a:ext uri="{FF2B5EF4-FFF2-40B4-BE49-F238E27FC236}">
                          <a16:creationId xmlns:a16="http://schemas.microsoft.com/office/drawing/2014/main" id="{68996882-6EC9-F147-AB55-1EF3D761A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2" name="Triangle 61">
                      <a:extLst>
                        <a:ext uri="{FF2B5EF4-FFF2-40B4-BE49-F238E27FC236}">
                          <a16:creationId xmlns:a16="http://schemas.microsoft.com/office/drawing/2014/main" id="{0EBE93E3-741E-1D49-86F9-292A6C6414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41E8FE87-759F-D44D-AE72-416A39D615D4}"/>
                    </a:ext>
                  </a:extLst>
                </p:cNvPr>
                <p:cNvGrpSpPr/>
                <p:nvPr/>
              </p:nvGrpSpPr>
              <p:grpSpPr>
                <a:xfrm>
                  <a:off x="4268782" y="2258987"/>
                  <a:ext cx="1256661" cy="1781511"/>
                  <a:chOff x="2454453" y="2274227"/>
                  <a:chExt cx="1256661" cy="1781511"/>
                </a:xfrm>
              </p:grpSpPr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D7EF21E8-FE94-8940-9CE3-18D80E1FB1E0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274227"/>
                    <a:ext cx="532632" cy="1781511"/>
                    <a:chOff x="2454453" y="2274227"/>
                    <a:chExt cx="532632" cy="1781511"/>
                  </a:xfrm>
                </p:grpSpPr>
                <p:sp>
                  <p:nvSpPr>
                    <p:cNvPr id="140" name="Triangle 139">
                      <a:extLst>
                        <a:ext uri="{FF2B5EF4-FFF2-40B4-BE49-F238E27FC236}">
                          <a16:creationId xmlns:a16="http://schemas.microsoft.com/office/drawing/2014/main" id="{150D9CA9-A918-8142-8EFD-9B22E6255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26" name="Group 125">
                      <a:extLst>
                        <a:ext uri="{FF2B5EF4-FFF2-40B4-BE49-F238E27FC236}">
                          <a16:creationId xmlns:a16="http://schemas.microsoft.com/office/drawing/2014/main" id="{65DF1E7B-0D12-A840-898D-1FCE8E43DE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5923" y="2274227"/>
                      <a:ext cx="201162" cy="1781511"/>
                      <a:chOff x="2450643" y="2281847"/>
                      <a:chExt cx="201162" cy="1781511"/>
                    </a:xfrm>
                  </p:grpSpPr>
                  <p:grpSp>
                    <p:nvGrpSpPr>
                      <p:cNvPr id="127" name="Group 126">
                        <a:extLst>
                          <a:ext uri="{FF2B5EF4-FFF2-40B4-BE49-F238E27FC236}">
                            <a16:creationId xmlns:a16="http://schemas.microsoft.com/office/drawing/2014/main" id="{D8C9B11D-8309-7E41-9DB6-94FF90E05F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4773F83B-4765-3F46-A32F-9DF627E6C4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ECA9BF2D-693A-EB45-A73E-E0FB63F621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06449F4C-A94A-B248-B2CE-2F27785ECF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62C4251E-6B56-5246-BD11-03902719C8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28" name="Group 127">
                        <a:extLst>
                          <a:ext uri="{FF2B5EF4-FFF2-40B4-BE49-F238E27FC236}">
                            <a16:creationId xmlns:a16="http://schemas.microsoft.com/office/drawing/2014/main" id="{C14074F7-68E7-BE49-AC3B-F91083AA02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50643" y="2281847"/>
                        <a:ext cx="201162" cy="825863"/>
                        <a:chOff x="2450643" y="2281847"/>
                        <a:chExt cx="201162" cy="825863"/>
                      </a:xfrm>
                    </p:grpSpPr>
                    <p:sp>
                      <p:nvSpPr>
                        <p:cNvPr id="129" name="Triangle 128">
                          <a:extLst>
                            <a:ext uri="{FF2B5EF4-FFF2-40B4-BE49-F238E27FC236}">
                              <a16:creationId xmlns:a16="http://schemas.microsoft.com/office/drawing/2014/main" id="{D5A2BF89-03CC-D04A-959E-8FA5DBF7B8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0643" y="22818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1" name="Triangle 130">
                          <a:extLst>
                            <a:ext uri="{FF2B5EF4-FFF2-40B4-BE49-F238E27FC236}">
                              <a16:creationId xmlns:a16="http://schemas.microsoft.com/office/drawing/2014/main" id="{9EFAF07F-1876-D041-9ACD-9F23CACEDD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8263" y="274666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2" name="Triangle 131">
                          <a:extLst>
                            <a:ext uri="{FF2B5EF4-FFF2-40B4-BE49-F238E27FC236}">
                              <a16:creationId xmlns:a16="http://schemas.microsoft.com/office/drawing/2014/main" id="{06918D61-F8A4-DE46-BE52-6A0C138022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4933" y="29676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8E62C07D-FBA4-F644-B676-44B1A090462B}"/>
                      </a:ext>
                    </a:extLst>
                  </p:cNvPr>
                  <p:cNvGrpSpPr/>
                  <p:nvPr/>
                </p:nvGrpSpPr>
                <p:grpSpPr>
                  <a:xfrm>
                    <a:off x="3513762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108" name="Triangle 107">
                      <a:extLst>
                        <a:ext uri="{FF2B5EF4-FFF2-40B4-BE49-F238E27FC236}">
                          <a16:creationId xmlns:a16="http://schemas.microsoft.com/office/drawing/2014/main" id="{EB22BA5E-B50E-9848-A349-19AC349F5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Triangle 109">
                      <a:extLst>
                        <a:ext uri="{FF2B5EF4-FFF2-40B4-BE49-F238E27FC236}">
                          <a16:creationId xmlns:a16="http://schemas.microsoft.com/office/drawing/2014/main" id="{430D8F74-515D-1840-9B98-BE60AA0147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21D236EF-BF1A-6946-BCB6-281849811590}"/>
                    </a:ext>
                  </a:extLst>
                </p:cNvPr>
                <p:cNvGrpSpPr/>
                <p:nvPr/>
              </p:nvGrpSpPr>
              <p:grpSpPr>
                <a:xfrm>
                  <a:off x="765320" y="1787801"/>
                  <a:ext cx="4171733" cy="1982635"/>
                  <a:chOff x="1714010" y="1787801"/>
                  <a:chExt cx="4171733" cy="1982635"/>
                </a:xfrm>
              </p:grpSpPr>
              <p:sp>
                <p:nvSpPr>
                  <p:cNvPr id="150" name="TextBox 149">
                    <a:extLst>
                      <a:ext uri="{FF2B5EF4-FFF2-40B4-BE49-F238E27FC236}">
                        <a16:creationId xmlns:a16="http://schemas.microsoft.com/office/drawing/2014/main" id="{F9F0A889-7FFE-9541-B79F-7B3A9D073E5A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010" y="2562001"/>
                    <a:ext cx="6351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Y=  1</a:t>
                    </a:r>
                  </a:p>
                </p:txBody>
              </p:sp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105DEFEC-F7B6-FB47-8B27-1962A8EFFB8D}"/>
                      </a:ext>
                    </a:extLst>
                  </p:cNvPr>
                  <p:cNvSpPr txBox="1"/>
                  <p:nvPr/>
                </p:nvSpPr>
                <p:spPr>
                  <a:xfrm>
                    <a:off x="1718043" y="3401104"/>
                    <a:ext cx="6527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Y= -1</a:t>
                    </a:r>
                  </a:p>
                </p:txBody>
              </p:sp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204CC53D-F45C-9449-B86C-90C2A865DDDD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279" y="1787801"/>
                    <a:ext cx="681597" cy="3693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1</a:t>
                    </a:r>
                  </a:p>
                </p:txBody>
              </p:sp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E49B7CDC-CF6F-8946-8F5E-B8FB77D7C06C}"/>
                      </a:ext>
                    </a:extLst>
                  </p:cNvPr>
                  <p:cNvSpPr txBox="1"/>
                  <p:nvPr/>
                </p:nvSpPr>
                <p:spPr>
                  <a:xfrm>
                    <a:off x="5133614" y="1802600"/>
                    <a:ext cx="752129" cy="369332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-1</a:t>
                    </a:r>
                  </a:p>
                </p:txBody>
              </p:sp>
            </p:grpSp>
          </p:grpSp>
          <p:sp>
            <p:nvSpPr>
              <p:cNvPr id="497" name="Triangle 496">
                <a:extLst>
                  <a:ext uri="{FF2B5EF4-FFF2-40B4-BE49-F238E27FC236}">
                    <a16:creationId xmlns:a16="http://schemas.microsoft.com/office/drawing/2014/main" id="{1BBC9F85-4C39-174C-8CF2-4720938DF7C4}"/>
                  </a:ext>
                </a:extLst>
              </p:cNvPr>
              <p:cNvSpPr/>
              <p:nvPr/>
            </p:nvSpPr>
            <p:spPr>
              <a:xfrm>
                <a:off x="3255972" y="217743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8" name="Triangle 497">
                <a:extLst>
                  <a:ext uri="{FF2B5EF4-FFF2-40B4-BE49-F238E27FC236}">
                    <a16:creationId xmlns:a16="http://schemas.microsoft.com/office/drawing/2014/main" id="{4213E32E-B5C1-7F4D-BA83-8BD33172900B}"/>
                  </a:ext>
                </a:extLst>
              </p:cNvPr>
              <p:cNvSpPr/>
              <p:nvPr/>
            </p:nvSpPr>
            <p:spPr>
              <a:xfrm>
                <a:off x="3256285" y="28266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7BA481A-D682-6140-BC0F-A149C0E6905C}"/>
                  </a:ext>
                </a:extLst>
              </p:cNvPr>
              <p:cNvSpPr/>
              <p:nvPr/>
            </p:nvSpPr>
            <p:spPr>
              <a:xfrm>
                <a:off x="5373940" y="3791781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1C571168-9655-A041-9CC2-B0540226221B}"/>
                  </a:ext>
                </a:extLst>
              </p:cNvPr>
              <p:cNvSpPr/>
              <p:nvPr/>
            </p:nvSpPr>
            <p:spPr>
              <a:xfrm>
                <a:off x="5357308" y="3602803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B935DC65-AE55-DA42-A571-B61A6EAA706A}"/>
                  </a:ext>
                </a:extLst>
              </p:cNvPr>
              <p:cNvSpPr/>
              <p:nvPr/>
            </p:nvSpPr>
            <p:spPr>
              <a:xfrm>
                <a:off x="5359855" y="33791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4E0E55A1-EF47-9C44-83B8-F8C8E12F26CD}"/>
                  </a:ext>
                </a:extLst>
              </p:cNvPr>
              <p:cNvSpPr/>
              <p:nvPr/>
            </p:nvSpPr>
            <p:spPr>
              <a:xfrm>
                <a:off x="5373940" y="317742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183FFCF0-14E7-1B4D-A814-10D600A5B096}"/>
                </a:ext>
              </a:extLst>
            </p:cNvPr>
            <p:cNvSpPr txBox="1"/>
            <p:nvPr/>
          </p:nvSpPr>
          <p:spPr>
            <a:xfrm>
              <a:off x="8726292" y="409716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w</a:t>
              </a:r>
            </a:p>
          </p:txBody>
        </p:sp>
      </p:grpSp>
      <p:sp>
        <p:nvSpPr>
          <p:cNvPr id="53" name="Title 52">
            <a:extLst>
              <a:ext uri="{FF2B5EF4-FFF2-40B4-BE49-F238E27FC236}">
                <a16:creationId xmlns:a16="http://schemas.microsoft.com/office/drawing/2014/main" id="{CBF31FD4-7A53-DC43-9560-BAB6FAF4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for groups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B08699A-91BF-6A48-A4A3-3B0848EAE20C}"/>
              </a:ext>
            </a:extLst>
          </p:cNvPr>
          <p:cNvGrpSpPr/>
          <p:nvPr/>
        </p:nvGrpSpPr>
        <p:grpSpPr>
          <a:xfrm>
            <a:off x="3500333" y="4466493"/>
            <a:ext cx="4846810" cy="2372719"/>
            <a:chOff x="1714010" y="1787801"/>
            <a:chExt cx="4846810" cy="2372719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25692CF4-B197-F047-AE3A-C30D806E11E9}"/>
                </a:ext>
              </a:extLst>
            </p:cNvPr>
            <p:cNvSpPr/>
            <p:nvPr/>
          </p:nvSpPr>
          <p:spPr>
            <a:xfrm>
              <a:off x="241173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304D6B4-55D2-1844-A729-745EB0B68B18}"/>
                </a:ext>
              </a:extLst>
            </p:cNvPr>
            <p:cNvSpPr/>
            <p:nvPr/>
          </p:nvSpPr>
          <p:spPr>
            <a:xfrm>
              <a:off x="448056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B7518B9-7653-A84D-AAED-F2512F0E43B9}"/>
                </a:ext>
              </a:extLst>
            </p:cNvPr>
            <p:cNvSpPr/>
            <p:nvPr/>
          </p:nvSpPr>
          <p:spPr>
            <a:xfrm>
              <a:off x="2400300" y="2217420"/>
              <a:ext cx="4160520" cy="19431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A487733-65D8-9B4C-A096-B4B2BD88BB5D}"/>
                </a:ext>
              </a:extLst>
            </p:cNvPr>
            <p:cNvCxnSpPr>
              <a:cxnSpLocks/>
              <a:stCxn id="166" idx="1"/>
              <a:endCxn id="166" idx="3"/>
            </p:cNvCxnSpPr>
            <p:nvPr/>
          </p:nvCxnSpPr>
          <p:spPr>
            <a:xfrm>
              <a:off x="240030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50F9DE34-15D9-E14B-B6EA-155CB80041E8}"/>
                </a:ext>
              </a:extLst>
            </p:cNvPr>
            <p:cNvGrpSpPr/>
            <p:nvPr/>
          </p:nvGrpSpPr>
          <p:grpSpPr>
            <a:xfrm>
              <a:off x="2450643" y="2274227"/>
              <a:ext cx="1260471" cy="1789131"/>
              <a:chOff x="2450643" y="2274227"/>
              <a:chExt cx="1260471" cy="1789131"/>
            </a:xfrm>
          </p:grpSpPr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FFFA79EC-591C-6C40-8DFF-69BEE0F76DE6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1511"/>
                <a:chOff x="2450643" y="2274227"/>
                <a:chExt cx="536442" cy="1781511"/>
              </a:xfrm>
            </p:grpSpPr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A6A7A8ED-2A3A-0146-B73B-AE3563379FD5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362411"/>
                  <a:chOff x="2450643" y="2281847"/>
                  <a:chExt cx="201162" cy="1362411"/>
                </a:xfrm>
              </p:grpSpPr>
              <p:grpSp>
                <p:nvGrpSpPr>
                  <p:cNvPr id="296" name="Group 295">
                    <a:extLst>
                      <a:ext uri="{FF2B5EF4-FFF2-40B4-BE49-F238E27FC236}">
                        <a16:creationId xmlns:a16="http://schemas.microsoft.com/office/drawing/2014/main" id="{CD19ED06-F989-2547-AB37-778B650C0F8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36263" cy="330573"/>
                    <a:chOff x="2466343" y="3313685"/>
                    <a:chExt cx="136263" cy="330573"/>
                  </a:xfrm>
                </p:grpSpPr>
                <p:sp>
                  <p:nvSpPr>
                    <p:cNvPr id="302" name="Oval 301">
                      <a:extLst>
                        <a:ext uri="{FF2B5EF4-FFF2-40B4-BE49-F238E27FC236}">
                          <a16:creationId xmlns:a16="http://schemas.microsoft.com/office/drawing/2014/main" id="{013984FE-8220-D846-B554-A0CFE65B3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3" name="Oval 302">
                      <a:extLst>
                        <a:ext uri="{FF2B5EF4-FFF2-40B4-BE49-F238E27FC236}">
                          <a16:creationId xmlns:a16="http://schemas.microsoft.com/office/drawing/2014/main" id="{2522BE0B-DCE7-F54D-AB01-001EDCB4CF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AF7B279C-8778-CD4A-A6F4-0096FAA0AFE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98" name="Triangle 297">
                      <a:extLst>
                        <a:ext uri="{FF2B5EF4-FFF2-40B4-BE49-F238E27FC236}">
                          <a16:creationId xmlns:a16="http://schemas.microsoft.com/office/drawing/2014/main" id="{20BAF9D8-2D17-A84B-A4A6-85D86997F1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9" name="Triangle 298">
                      <a:extLst>
                        <a:ext uri="{FF2B5EF4-FFF2-40B4-BE49-F238E27FC236}">
                          <a16:creationId xmlns:a16="http://schemas.microsoft.com/office/drawing/2014/main" id="{2D779F7F-BD05-704F-BC9C-8C280D996F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0" name="Triangle 299">
                      <a:extLst>
                        <a:ext uri="{FF2B5EF4-FFF2-40B4-BE49-F238E27FC236}">
                          <a16:creationId xmlns:a16="http://schemas.microsoft.com/office/drawing/2014/main" id="{8F1B0428-30E1-884C-8C41-8C206924BA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1" name="Triangle 300">
                      <a:extLst>
                        <a:ext uri="{FF2B5EF4-FFF2-40B4-BE49-F238E27FC236}">
                          <a16:creationId xmlns:a16="http://schemas.microsoft.com/office/drawing/2014/main" id="{D017A72B-5777-CD47-AB8A-BB16DDF0F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64EA1E2A-EC06-7D46-A419-2A00DC8D15CE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87" name="Group 286">
                    <a:extLst>
                      <a:ext uri="{FF2B5EF4-FFF2-40B4-BE49-F238E27FC236}">
                        <a16:creationId xmlns:a16="http://schemas.microsoft.com/office/drawing/2014/main" id="{0DF6E2C5-B26A-A944-AE12-A0E3E112A42B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92" name="Oval 291">
                      <a:extLst>
                        <a:ext uri="{FF2B5EF4-FFF2-40B4-BE49-F238E27FC236}">
                          <a16:creationId xmlns:a16="http://schemas.microsoft.com/office/drawing/2014/main" id="{07EBE637-2FC1-3046-ACE7-FAB1023DD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3" name="Oval 292">
                      <a:extLst>
                        <a:ext uri="{FF2B5EF4-FFF2-40B4-BE49-F238E27FC236}">
                          <a16:creationId xmlns:a16="http://schemas.microsoft.com/office/drawing/2014/main" id="{3A4091AD-2245-EB43-AE42-9F0B34728B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4" name="Oval 293">
                      <a:extLst>
                        <a:ext uri="{FF2B5EF4-FFF2-40B4-BE49-F238E27FC236}">
                          <a16:creationId xmlns:a16="http://schemas.microsoft.com/office/drawing/2014/main" id="{198F70B9-B6D0-6646-8EA7-3E21851F18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5" name="Oval 294">
                      <a:extLst>
                        <a:ext uri="{FF2B5EF4-FFF2-40B4-BE49-F238E27FC236}">
                          <a16:creationId xmlns:a16="http://schemas.microsoft.com/office/drawing/2014/main" id="{0D1F5991-EAFE-014E-9A2E-401EAB7E10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88" name="Group 287">
                    <a:extLst>
                      <a:ext uri="{FF2B5EF4-FFF2-40B4-BE49-F238E27FC236}">
                        <a16:creationId xmlns:a16="http://schemas.microsoft.com/office/drawing/2014/main" id="{32111846-E47F-EA4D-9899-C1E1E0D8707A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89" name="Triangle 288">
                      <a:extLst>
                        <a:ext uri="{FF2B5EF4-FFF2-40B4-BE49-F238E27FC236}">
                          <a16:creationId xmlns:a16="http://schemas.microsoft.com/office/drawing/2014/main" id="{9798F544-36A8-4345-B290-8DAD0F83E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0" name="Triangle 289">
                      <a:extLst>
                        <a:ext uri="{FF2B5EF4-FFF2-40B4-BE49-F238E27FC236}">
                          <a16:creationId xmlns:a16="http://schemas.microsoft.com/office/drawing/2014/main" id="{3017078F-AEF5-134F-9555-48EBF00D4E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1" name="Triangle 290">
                      <a:extLst>
                        <a:ext uri="{FF2B5EF4-FFF2-40B4-BE49-F238E27FC236}">
                          <a16:creationId xmlns:a16="http://schemas.microsoft.com/office/drawing/2014/main" id="{E77CCD72-1B57-A248-B07A-6F77E7891D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B0B4FB68-9CF0-B541-B252-359F00A83C3E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64" name="Group 263">
                  <a:extLst>
                    <a:ext uri="{FF2B5EF4-FFF2-40B4-BE49-F238E27FC236}">
                      <a16:creationId xmlns:a16="http://schemas.microsoft.com/office/drawing/2014/main" id="{81671C65-94A1-3641-9E98-E2E5241FAA68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10B790CC-525A-FD43-B1FD-DD698FBA8CF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F8427C27-1914-2A4E-B257-A15AB4CB2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2" name="Oval 281">
                      <a:extLst>
                        <a:ext uri="{FF2B5EF4-FFF2-40B4-BE49-F238E27FC236}">
                          <a16:creationId xmlns:a16="http://schemas.microsoft.com/office/drawing/2014/main" id="{BB52DC79-B7E8-EF4F-82BC-326EF38C25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3" name="Oval 282">
                      <a:extLst>
                        <a:ext uri="{FF2B5EF4-FFF2-40B4-BE49-F238E27FC236}">
                          <a16:creationId xmlns:a16="http://schemas.microsoft.com/office/drawing/2014/main" id="{B4D60558-76E9-B14D-B042-96B2A66E6D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4" name="Oval 283">
                      <a:extLst>
                        <a:ext uri="{FF2B5EF4-FFF2-40B4-BE49-F238E27FC236}">
                          <a16:creationId xmlns:a16="http://schemas.microsoft.com/office/drawing/2014/main" id="{56085390-574C-F542-9E22-722C17053B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BC3C186B-F9FD-A54E-B09D-2E79F9B61E85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78" name="Triangle 277">
                      <a:extLst>
                        <a:ext uri="{FF2B5EF4-FFF2-40B4-BE49-F238E27FC236}">
                          <a16:creationId xmlns:a16="http://schemas.microsoft.com/office/drawing/2014/main" id="{09C5F43E-41FF-3A45-8220-B8CCF02306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9" name="Triangle 278">
                      <a:extLst>
                        <a:ext uri="{FF2B5EF4-FFF2-40B4-BE49-F238E27FC236}">
                          <a16:creationId xmlns:a16="http://schemas.microsoft.com/office/drawing/2014/main" id="{014FD205-5E64-D046-A43B-45BFD9CD7F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0" name="Triangle 279">
                      <a:extLst>
                        <a:ext uri="{FF2B5EF4-FFF2-40B4-BE49-F238E27FC236}">
                          <a16:creationId xmlns:a16="http://schemas.microsoft.com/office/drawing/2014/main" id="{0939993C-3EF5-6C4F-AB05-138094A9E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65" name="Group 264">
                  <a:extLst>
                    <a:ext uri="{FF2B5EF4-FFF2-40B4-BE49-F238E27FC236}">
                      <a16:creationId xmlns:a16="http://schemas.microsoft.com/office/drawing/2014/main" id="{CB7901F7-6AB1-1049-AE68-88FBD166F9AD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66" name="Group 265">
                    <a:extLst>
                      <a:ext uri="{FF2B5EF4-FFF2-40B4-BE49-F238E27FC236}">
                        <a16:creationId xmlns:a16="http://schemas.microsoft.com/office/drawing/2014/main" id="{D1E8A017-476A-7743-BF7A-049D636569E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72" name="Oval 271">
                      <a:extLst>
                        <a:ext uri="{FF2B5EF4-FFF2-40B4-BE49-F238E27FC236}">
                          <a16:creationId xmlns:a16="http://schemas.microsoft.com/office/drawing/2014/main" id="{8F77491F-95B3-2D43-8A0A-A3FEFA95E4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3" name="Oval 272">
                      <a:extLst>
                        <a:ext uri="{FF2B5EF4-FFF2-40B4-BE49-F238E27FC236}">
                          <a16:creationId xmlns:a16="http://schemas.microsoft.com/office/drawing/2014/main" id="{90CEB0A7-15C6-4A49-82D6-519B4E951E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4" name="Oval 273">
                      <a:extLst>
                        <a:ext uri="{FF2B5EF4-FFF2-40B4-BE49-F238E27FC236}">
                          <a16:creationId xmlns:a16="http://schemas.microsoft.com/office/drawing/2014/main" id="{62D47C45-035E-8446-BE4C-E6B9E5B8D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5" name="Oval 274">
                      <a:extLst>
                        <a:ext uri="{FF2B5EF4-FFF2-40B4-BE49-F238E27FC236}">
                          <a16:creationId xmlns:a16="http://schemas.microsoft.com/office/drawing/2014/main" id="{04FF0C56-A881-EA47-AD28-DEA51FE9A4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6471A9CF-1BFA-4D4E-B8C1-787D0AAB558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68" name="Triangle 267">
                      <a:extLst>
                        <a:ext uri="{FF2B5EF4-FFF2-40B4-BE49-F238E27FC236}">
                          <a16:creationId xmlns:a16="http://schemas.microsoft.com/office/drawing/2014/main" id="{ED51A2C0-D6E9-994A-97D3-B78AE8B11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9" name="Triangle 268">
                      <a:extLst>
                        <a:ext uri="{FF2B5EF4-FFF2-40B4-BE49-F238E27FC236}">
                          <a16:creationId xmlns:a16="http://schemas.microsoft.com/office/drawing/2014/main" id="{EE233E9D-4F0B-7640-964A-5B0B4A881C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0" name="Triangle 269">
                      <a:extLst>
                        <a:ext uri="{FF2B5EF4-FFF2-40B4-BE49-F238E27FC236}">
                          <a16:creationId xmlns:a16="http://schemas.microsoft.com/office/drawing/2014/main" id="{7171B0AB-5E1E-4146-A153-6B64E49A5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1" name="Triangle 270">
                      <a:extLst>
                        <a:ext uri="{FF2B5EF4-FFF2-40B4-BE49-F238E27FC236}">
                          <a16:creationId xmlns:a16="http://schemas.microsoft.com/office/drawing/2014/main" id="{0EB7BA03-0007-2645-A346-3AF5E9DE6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1D39C6D2-93CF-204C-9030-ABD16C853651}"/>
                </a:ext>
              </a:extLst>
            </p:cNvPr>
            <p:cNvGrpSpPr/>
            <p:nvPr/>
          </p:nvGrpSpPr>
          <p:grpSpPr>
            <a:xfrm>
              <a:off x="3871908" y="2274227"/>
              <a:ext cx="201162" cy="1781511"/>
              <a:chOff x="2450643" y="2281847"/>
              <a:chExt cx="201162" cy="1781511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351EC0D8-3081-594E-A9E5-C72B52421435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3883" cy="749673"/>
                <a:chOff x="2466343" y="3313685"/>
                <a:chExt cx="143883" cy="749673"/>
              </a:xfrm>
            </p:grpSpPr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7D6BFCB5-CEA4-2E4B-ABCD-8FCF917D09D7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C38C663C-02FB-0C41-AF03-F65D2E286C11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12E54CEB-C9E4-2845-AE3E-7B1EFE2907D1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88D3BA2D-E418-4F45-A412-BD957DE0F924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0BC94BD8-07D9-1D4F-8241-5BF8B23C1F98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825863"/>
                <a:chOff x="2450643" y="2281847"/>
                <a:chExt cx="201162" cy="825863"/>
              </a:xfrm>
            </p:grpSpPr>
            <p:sp>
              <p:nvSpPr>
                <p:cNvPr id="255" name="Triangle 254">
                  <a:extLst>
                    <a:ext uri="{FF2B5EF4-FFF2-40B4-BE49-F238E27FC236}">
                      <a16:creationId xmlns:a16="http://schemas.microsoft.com/office/drawing/2014/main" id="{EA52C35D-CBB9-924D-BDB3-BD3583850C03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6" name="Triangle 255">
                  <a:extLst>
                    <a:ext uri="{FF2B5EF4-FFF2-40B4-BE49-F238E27FC236}">
                      <a16:creationId xmlns:a16="http://schemas.microsoft.com/office/drawing/2014/main" id="{F156D88E-DF2C-3B46-A5B6-C8729E40FD28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7" name="Triangle 256">
                  <a:extLst>
                    <a:ext uri="{FF2B5EF4-FFF2-40B4-BE49-F238E27FC236}">
                      <a16:creationId xmlns:a16="http://schemas.microsoft.com/office/drawing/2014/main" id="{E1803A7F-CC04-194D-BB85-DA8366A757E5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91AA97D9-160C-0B42-9297-5E7A073BA93A}"/>
                </a:ext>
              </a:extLst>
            </p:cNvPr>
            <p:cNvGrpSpPr/>
            <p:nvPr/>
          </p:nvGrpSpPr>
          <p:grpSpPr>
            <a:xfrm>
              <a:off x="4207188" y="2266607"/>
              <a:ext cx="174492" cy="1781511"/>
              <a:chOff x="2450643" y="2281847"/>
              <a:chExt cx="174492" cy="1781511"/>
            </a:xfrm>
          </p:grpSpPr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A0B393D7-08FF-394C-9835-A48E8B8958E7}"/>
                  </a:ext>
                </a:extLst>
              </p:cNvPr>
              <p:cNvGrpSpPr/>
              <p:nvPr/>
            </p:nvGrpSpPr>
            <p:grpSpPr>
              <a:xfrm>
                <a:off x="2481583" y="3523235"/>
                <a:ext cx="128643" cy="540123"/>
                <a:chOff x="2481583" y="3523235"/>
                <a:chExt cx="128643" cy="540123"/>
              </a:xfrm>
            </p:grpSpPr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2D94BD05-FD79-064E-9174-E615ED590EC3}"/>
                    </a:ext>
                  </a:extLst>
                </p:cNvPr>
                <p:cNvSpPr/>
                <p:nvPr/>
              </p:nvSpPr>
              <p:spPr>
                <a:xfrm>
                  <a:off x="2481583" y="35232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2A98CE3B-A84D-224A-9307-DA465D582A63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EC092253-61C0-ED49-9F6E-215D0136190D}"/>
                    </a:ext>
                  </a:extLst>
                </p:cNvPr>
                <p:cNvSpPr/>
                <p:nvPr/>
              </p:nvSpPr>
              <p:spPr>
                <a:xfrm>
                  <a:off x="2489203" y="394233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D0850C24-5500-B04A-9344-1D59089C60EB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174492" cy="604883"/>
                <a:chOff x="2450643" y="2281847"/>
                <a:chExt cx="174492" cy="604883"/>
              </a:xfrm>
            </p:grpSpPr>
            <p:sp>
              <p:nvSpPr>
                <p:cNvPr id="247" name="Triangle 246">
                  <a:extLst>
                    <a:ext uri="{FF2B5EF4-FFF2-40B4-BE49-F238E27FC236}">
                      <a16:creationId xmlns:a16="http://schemas.microsoft.com/office/drawing/2014/main" id="{17425F58-9C94-3A44-897F-7C003D7C2AF1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8" name="Triangle 247">
                  <a:extLst>
                    <a:ext uri="{FF2B5EF4-FFF2-40B4-BE49-F238E27FC236}">
                      <a16:creationId xmlns:a16="http://schemas.microsoft.com/office/drawing/2014/main" id="{C95E875F-2404-4841-AD2A-79077E7ED9AF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9" name="Triangle 248">
                  <a:extLst>
                    <a:ext uri="{FF2B5EF4-FFF2-40B4-BE49-F238E27FC236}">
                      <a16:creationId xmlns:a16="http://schemas.microsoft.com/office/drawing/2014/main" id="{422477F8-A68F-CF4A-A9BE-7A3A9AADB5ED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2FA34C5C-F21A-5B4A-B865-B373215A81F5}"/>
                </a:ext>
              </a:extLst>
            </p:cNvPr>
            <p:cNvGrpSpPr/>
            <p:nvPr/>
          </p:nvGrpSpPr>
          <p:grpSpPr>
            <a:xfrm>
              <a:off x="4595937" y="2266607"/>
              <a:ext cx="536442" cy="1789131"/>
              <a:chOff x="2450643" y="2274227"/>
              <a:chExt cx="536442" cy="1789131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10599D75-93F9-A740-B355-C47122B5FF07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C261D82C-8166-824D-B349-C1992FFA2065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3883" cy="749673"/>
                  <a:chOff x="2466343" y="3313685"/>
                  <a:chExt cx="143883" cy="749673"/>
                </a:xfrm>
              </p:grpSpPr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39419E66-8471-DD4D-995F-6343CF60C9EC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2" name="Oval 241">
                    <a:extLst>
                      <a:ext uri="{FF2B5EF4-FFF2-40B4-BE49-F238E27FC236}">
                        <a16:creationId xmlns:a16="http://schemas.microsoft.com/office/drawing/2014/main" id="{C713054D-241E-234A-9FC9-24CC9F9F9E56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3" name="Oval 242">
                    <a:extLst>
                      <a:ext uri="{FF2B5EF4-FFF2-40B4-BE49-F238E27FC236}">
                        <a16:creationId xmlns:a16="http://schemas.microsoft.com/office/drawing/2014/main" id="{00EBCCFC-B335-6342-ADD7-8D0102B32B72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Oval 243">
                    <a:extLst>
                      <a:ext uri="{FF2B5EF4-FFF2-40B4-BE49-F238E27FC236}">
                        <a16:creationId xmlns:a16="http://schemas.microsoft.com/office/drawing/2014/main" id="{55D9A98E-E46F-014D-937E-44A06278AB23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3DDFC3C2-EF82-5746-BF95-A6E78E085745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38" name="Triangle 237">
                    <a:extLst>
                      <a:ext uri="{FF2B5EF4-FFF2-40B4-BE49-F238E27FC236}">
                        <a16:creationId xmlns:a16="http://schemas.microsoft.com/office/drawing/2014/main" id="{2703F142-6DE5-B64C-BD32-10552596B614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9" name="Triangle 238">
                    <a:extLst>
                      <a:ext uri="{FF2B5EF4-FFF2-40B4-BE49-F238E27FC236}">
                        <a16:creationId xmlns:a16="http://schemas.microsoft.com/office/drawing/2014/main" id="{34FA2AF5-172A-8D46-A4F3-E1B3A1FF398F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0" name="Triangle 239">
                    <a:extLst>
                      <a:ext uri="{FF2B5EF4-FFF2-40B4-BE49-F238E27FC236}">
                        <a16:creationId xmlns:a16="http://schemas.microsoft.com/office/drawing/2014/main" id="{C94C7E7C-EFBA-5F46-B0CB-2C2A3F4E5695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60365393-7EA3-2843-A90D-3C076EC12730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201162" cy="1781511"/>
                <a:chOff x="2450643" y="2281847"/>
                <a:chExt cx="201162" cy="1781511"/>
              </a:xfrm>
            </p:grpSpPr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8BC17E94-054D-2245-BD1C-312A5567CEB1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CDA2D701-ECE6-5843-B592-7609371B8172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E1C41B0B-10DF-BF4F-9601-0010E81BB008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4FADC659-724A-0642-92C5-A3886BF4A2FC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3C8DE63B-9287-464F-9E08-E03E216CB5E8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229" name="Triangle 228">
                    <a:extLst>
                      <a:ext uri="{FF2B5EF4-FFF2-40B4-BE49-F238E27FC236}">
                        <a16:creationId xmlns:a16="http://schemas.microsoft.com/office/drawing/2014/main" id="{6E6B7EF3-C0DE-D845-9555-91E13E38C90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0" name="Triangle 229">
                    <a:extLst>
                      <a:ext uri="{FF2B5EF4-FFF2-40B4-BE49-F238E27FC236}">
                        <a16:creationId xmlns:a16="http://schemas.microsoft.com/office/drawing/2014/main" id="{5DAA2302-6F5D-CF47-A1B3-1823F5CDB3FA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1" name="Triangle 230">
                    <a:extLst>
                      <a:ext uri="{FF2B5EF4-FFF2-40B4-BE49-F238E27FC236}">
                        <a16:creationId xmlns:a16="http://schemas.microsoft.com/office/drawing/2014/main" id="{8B8D9E90-9DDC-DD48-AD44-B153ADF59AFC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2" name="Triangle 231">
                    <a:extLst>
                      <a:ext uri="{FF2B5EF4-FFF2-40B4-BE49-F238E27FC236}">
                        <a16:creationId xmlns:a16="http://schemas.microsoft.com/office/drawing/2014/main" id="{E2E4433E-EFB2-6048-9448-0F3E174946FD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5641898D-1AD5-AB41-9371-BFAA3A61BEB2}"/>
                </a:ext>
              </a:extLst>
            </p:cNvPr>
            <p:cNvGrpSpPr/>
            <p:nvPr/>
          </p:nvGrpSpPr>
          <p:grpSpPr>
            <a:xfrm>
              <a:off x="5213662" y="2258987"/>
              <a:ext cx="1260471" cy="1789131"/>
              <a:chOff x="2450643" y="2274227"/>
              <a:chExt cx="1260471" cy="1789131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D5AABD61-66EA-2347-BAF1-F8416465431C}"/>
                  </a:ext>
                </a:extLst>
              </p:cNvPr>
              <p:cNvGrpSpPr/>
              <p:nvPr/>
            </p:nvGrpSpPr>
            <p:grpSpPr>
              <a:xfrm>
                <a:off x="2450643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0F8FEFF1-95AA-774A-9BB5-A0B2D68831C1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8AE7A38C-8611-BC49-9DDC-92F6048DAB93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22" name="Oval 221">
                      <a:extLst>
                        <a:ext uri="{FF2B5EF4-FFF2-40B4-BE49-F238E27FC236}">
                          <a16:creationId xmlns:a16="http://schemas.microsoft.com/office/drawing/2014/main" id="{89F456EE-B984-4348-B7BC-8F14DDAB8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3" name="Oval 222">
                      <a:extLst>
                        <a:ext uri="{FF2B5EF4-FFF2-40B4-BE49-F238E27FC236}">
                          <a16:creationId xmlns:a16="http://schemas.microsoft.com/office/drawing/2014/main" id="{B4E92372-7D42-5B4C-9FD4-DF7C5A54E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4" name="Oval 223">
                      <a:extLst>
                        <a:ext uri="{FF2B5EF4-FFF2-40B4-BE49-F238E27FC236}">
                          <a16:creationId xmlns:a16="http://schemas.microsoft.com/office/drawing/2014/main" id="{D6DADE31-152D-0743-9599-C68E0A6860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17" name="Group 216">
                    <a:extLst>
                      <a:ext uri="{FF2B5EF4-FFF2-40B4-BE49-F238E27FC236}">
                        <a16:creationId xmlns:a16="http://schemas.microsoft.com/office/drawing/2014/main" id="{6285DE49-1A63-F14D-9824-CDAA8EAFD5E3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18" name="Triangle 217">
                      <a:extLst>
                        <a:ext uri="{FF2B5EF4-FFF2-40B4-BE49-F238E27FC236}">
                          <a16:creationId xmlns:a16="http://schemas.microsoft.com/office/drawing/2014/main" id="{1D081845-F53C-4448-B7F1-E5755FEFE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9" name="Triangle 218">
                      <a:extLst>
                        <a:ext uri="{FF2B5EF4-FFF2-40B4-BE49-F238E27FC236}">
                          <a16:creationId xmlns:a16="http://schemas.microsoft.com/office/drawing/2014/main" id="{534ED2D6-A459-264B-B5B6-F429B175D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0" name="Triangle 219">
                      <a:extLst>
                        <a:ext uri="{FF2B5EF4-FFF2-40B4-BE49-F238E27FC236}">
                          <a16:creationId xmlns:a16="http://schemas.microsoft.com/office/drawing/2014/main" id="{21AB9AB5-0958-9E45-B536-DAC7055BC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1" name="Triangle 220">
                      <a:extLst>
                        <a:ext uri="{FF2B5EF4-FFF2-40B4-BE49-F238E27FC236}">
                          <a16:creationId xmlns:a16="http://schemas.microsoft.com/office/drawing/2014/main" id="{76AFBF12-9E17-F44F-AEAF-D49931AAFF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B1BF5452-105E-2149-BC96-0283D724BB99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86D273F4-B590-6845-A3DF-14ACDD8EF59C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187CE3AC-C2CC-CC4F-B0C5-41BBCD737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E04599F7-23D1-A54F-8FDD-F01457CEB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258B1D9D-F027-6B4D-9F0A-2F1F267B0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5" name="Oval 214">
                      <a:extLst>
                        <a:ext uri="{FF2B5EF4-FFF2-40B4-BE49-F238E27FC236}">
                          <a16:creationId xmlns:a16="http://schemas.microsoft.com/office/drawing/2014/main" id="{2877B51E-7C61-C845-B6C5-A1346C9502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2DDD31D1-6213-C84E-8BC4-D3E10E0F1D0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208" name="Triangle 207">
                      <a:extLst>
                        <a:ext uri="{FF2B5EF4-FFF2-40B4-BE49-F238E27FC236}">
                          <a16:creationId xmlns:a16="http://schemas.microsoft.com/office/drawing/2014/main" id="{699B97E2-40E1-3F49-9E8C-B9A4BF83DF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9" name="Triangle 208">
                      <a:extLst>
                        <a:ext uri="{FF2B5EF4-FFF2-40B4-BE49-F238E27FC236}">
                          <a16:creationId xmlns:a16="http://schemas.microsoft.com/office/drawing/2014/main" id="{1DAA4F15-641F-7341-B6D6-D9C57C1967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0" name="Triangle 209">
                      <a:extLst>
                        <a:ext uri="{FF2B5EF4-FFF2-40B4-BE49-F238E27FC236}">
                          <a16:creationId xmlns:a16="http://schemas.microsoft.com/office/drawing/2014/main" id="{2D5C5CA1-B92D-A348-88AF-5127559853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1" name="Triangle 210">
                      <a:extLst>
                        <a:ext uri="{FF2B5EF4-FFF2-40B4-BE49-F238E27FC236}">
                          <a16:creationId xmlns:a16="http://schemas.microsoft.com/office/drawing/2014/main" id="{D7BD3DD7-638D-354A-840E-31FCA79A2C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D32BAB17-B496-6844-AD44-5C7484C848DD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36442" cy="1789131"/>
                <a:chOff x="2450643" y="2274227"/>
                <a:chExt cx="536442" cy="1789131"/>
              </a:xfrm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DD0AA56E-74D3-C84C-8857-709C196C4A43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197" name="Group 196">
                    <a:extLst>
                      <a:ext uri="{FF2B5EF4-FFF2-40B4-BE49-F238E27FC236}">
                        <a16:creationId xmlns:a16="http://schemas.microsoft.com/office/drawing/2014/main" id="{0FAB8BFB-F146-514A-BDE8-A041D6EFC77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201" name="Oval 200">
                      <a:extLst>
                        <a:ext uri="{FF2B5EF4-FFF2-40B4-BE49-F238E27FC236}">
                          <a16:creationId xmlns:a16="http://schemas.microsoft.com/office/drawing/2014/main" id="{8CAD74C5-A6AD-2F47-8FF3-08154D345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2" name="Oval 201">
                      <a:extLst>
                        <a:ext uri="{FF2B5EF4-FFF2-40B4-BE49-F238E27FC236}">
                          <a16:creationId xmlns:a16="http://schemas.microsoft.com/office/drawing/2014/main" id="{D1C10ACA-9492-4E4C-82A1-28BAACE3CB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3" name="Oval 202">
                      <a:extLst>
                        <a:ext uri="{FF2B5EF4-FFF2-40B4-BE49-F238E27FC236}">
                          <a16:creationId xmlns:a16="http://schemas.microsoft.com/office/drawing/2014/main" id="{84B30375-A569-C94C-84EB-C12D8A90B5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98" name="Group 197">
                    <a:extLst>
                      <a:ext uri="{FF2B5EF4-FFF2-40B4-BE49-F238E27FC236}">
                        <a16:creationId xmlns:a16="http://schemas.microsoft.com/office/drawing/2014/main" id="{40D162E9-03F6-864B-96AB-2830C5B5057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199" name="Triangle 198">
                      <a:extLst>
                        <a:ext uri="{FF2B5EF4-FFF2-40B4-BE49-F238E27FC236}">
                          <a16:creationId xmlns:a16="http://schemas.microsoft.com/office/drawing/2014/main" id="{A91F03CD-CDC7-154B-A089-446E4C0405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00" name="Triangle 199">
                      <a:extLst>
                        <a:ext uri="{FF2B5EF4-FFF2-40B4-BE49-F238E27FC236}">
                          <a16:creationId xmlns:a16="http://schemas.microsoft.com/office/drawing/2014/main" id="{CC5E4650-FE9D-EB4E-84B4-C3A00CD94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3D4DA569-C96B-0243-88AB-6FA00EE860B1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201162" cy="1571961"/>
                  <a:chOff x="2450643" y="2281847"/>
                  <a:chExt cx="201162" cy="1571961"/>
                </a:xfrm>
              </p:grpSpPr>
              <p:grpSp>
                <p:nvGrpSpPr>
                  <p:cNvPr id="188" name="Group 187">
                    <a:extLst>
                      <a:ext uri="{FF2B5EF4-FFF2-40B4-BE49-F238E27FC236}">
                        <a16:creationId xmlns:a16="http://schemas.microsoft.com/office/drawing/2014/main" id="{D30B6489-E54E-C049-AC3A-789E053B37E8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194" name="Oval 193">
                      <a:extLst>
                        <a:ext uri="{FF2B5EF4-FFF2-40B4-BE49-F238E27FC236}">
                          <a16:creationId xmlns:a16="http://schemas.microsoft.com/office/drawing/2014/main" id="{DD255F42-B50A-1A40-BC80-4F89540CB3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5" name="Oval 194">
                      <a:extLst>
                        <a:ext uri="{FF2B5EF4-FFF2-40B4-BE49-F238E27FC236}">
                          <a16:creationId xmlns:a16="http://schemas.microsoft.com/office/drawing/2014/main" id="{881E7BB4-C4A4-F243-84A1-F41DF3846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6" name="Oval 195">
                      <a:extLst>
                        <a:ext uri="{FF2B5EF4-FFF2-40B4-BE49-F238E27FC236}">
                          <a16:creationId xmlns:a16="http://schemas.microsoft.com/office/drawing/2014/main" id="{CE1861DE-04BA-D34A-9835-227EA52118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9" name="Group 188">
                    <a:extLst>
                      <a:ext uri="{FF2B5EF4-FFF2-40B4-BE49-F238E27FC236}">
                        <a16:creationId xmlns:a16="http://schemas.microsoft.com/office/drawing/2014/main" id="{D3C5F11F-1A05-0B4C-B24C-346224A45666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90" name="Triangle 189">
                      <a:extLst>
                        <a:ext uri="{FF2B5EF4-FFF2-40B4-BE49-F238E27FC236}">
                          <a16:creationId xmlns:a16="http://schemas.microsoft.com/office/drawing/2014/main" id="{959D1ED6-E7C0-0B41-9065-1B5986E41A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1" name="Triangle 190">
                      <a:extLst>
                        <a:ext uri="{FF2B5EF4-FFF2-40B4-BE49-F238E27FC236}">
                          <a16:creationId xmlns:a16="http://schemas.microsoft.com/office/drawing/2014/main" id="{FD6FBE62-09E3-DF4F-A63D-B61E3233E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2" name="Triangle 191">
                      <a:extLst>
                        <a:ext uri="{FF2B5EF4-FFF2-40B4-BE49-F238E27FC236}">
                          <a16:creationId xmlns:a16="http://schemas.microsoft.com/office/drawing/2014/main" id="{DF8E38AB-31FE-BF4F-8212-3A9D5F3B5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93" name="Triangle 192">
                      <a:extLst>
                        <a:ext uri="{FF2B5EF4-FFF2-40B4-BE49-F238E27FC236}">
                          <a16:creationId xmlns:a16="http://schemas.microsoft.com/office/drawing/2014/main" id="{728306AD-E178-8D47-AB1B-C311859F3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75A1EAEF-46CD-9440-B5CB-7917A9E26EE8}"/>
                </a:ext>
              </a:extLst>
            </p:cNvPr>
            <p:cNvGrpSpPr/>
            <p:nvPr/>
          </p:nvGrpSpPr>
          <p:grpSpPr>
            <a:xfrm>
              <a:off x="1714010" y="1787801"/>
              <a:ext cx="4171733" cy="1982635"/>
              <a:chOff x="1714010" y="1787801"/>
              <a:chExt cx="4171733" cy="198263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706D2F8A-2728-0149-BCFE-D6E3FF5C1202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34437619-C4F8-C04F-B1BF-EA6C38E3856B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44960CCB-8EB6-C149-8F8D-DC8CF23D2DFB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BDECE651-8331-BE47-A72B-947A7DAD3CF0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  <p:sp>
          <p:nvSpPr>
            <p:cNvPr id="174" name="Triangle 173">
              <a:extLst>
                <a:ext uri="{FF2B5EF4-FFF2-40B4-BE49-F238E27FC236}">
                  <a16:creationId xmlns:a16="http://schemas.microsoft.com/office/drawing/2014/main" id="{F798C949-945C-004B-8D3E-A615F9569F0F}"/>
                </a:ext>
              </a:extLst>
            </p:cNvPr>
            <p:cNvSpPr/>
            <p:nvPr/>
          </p:nvSpPr>
          <p:spPr>
            <a:xfrm>
              <a:off x="4218772" y="2964009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4A8B360-FEA8-1A43-A959-4751FE37DC02}"/>
                </a:ext>
              </a:extLst>
            </p:cNvPr>
            <p:cNvSpPr/>
            <p:nvPr/>
          </p:nvSpPr>
          <p:spPr>
            <a:xfrm>
              <a:off x="6300101" y="3919475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A0E2166-C0EA-F549-BB88-D133C771B57B}"/>
                </a:ext>
              </a:extLst>
            </p:cNvPr>
            <p:cNvSpPr txBox="1"/>
            <p:nvPr/>
          </p:nvSpPr>
          <p:spPr>
            <a:xfrm>
              <a:off x="3062362" y="2429673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FA143B08-682B-984F-8C68-8430BA33D283}"/>
                </a:ext>
              </a:extLst>
            </p:cNvPr>
            <p:cNvSpPr txBox="1"/>
            <p:nvPr/>
          </p:nvSpPr>
          <p:spPr>
            <a:xfrm>
              <a:off x="4506345" y="2639801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4A43AACA-77A4-654B-BE9E-AAF25B4ADEBD}"/>
                </a:ext>
              </a:extLst>
            </p:cNvPr>
            <p:cNvSpPr txBox="1"/>
            <p:nvPr/>
          </p:nvSpPr>
          <p:spPr>
            <a:xfrm>
              <a:off x="4072581" y="318967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FA89AD4E-3B9B-424B-9515-9D14D8BE6B9C}"/>
                </a:ext>
              </a:extLst>
            </p:cNvPr>
            <p:cNvSpPr txBox="1"/>
            <p:nvPr/>
          </p:nvSpPr>
          <p:spPr>
            <a:xfrm>
              <a:off x="4818125" y="3195232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7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4FB3-1631-9F4F-9E30-F7288265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remember COMPAS?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9D8AA-1A90-6648-82AD-5608FC99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4154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FB5B5-2129-6F45-ABCC-8CF5A7B8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548" y="1027906"/>
            <a:ext cx="4811101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2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76D5D-75AA-DB40-935D-A52B8A97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FPR and FNR for groups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493DD3-84C9-B447-BEA1-4963C3BA7400}"/>
              </a:ext>
            </a:extLst>
          </p:cNvPr>
          <p:cNvGrpSpPr/>
          <p:nvPr/>
        </p:nvGrpSpPr>
        <p:grpSpPr>
          <a:xfrm>
            <a:off x="849974" y="2018844"/>
            <a:ext cx="2833447" cy="1821533"/>
            <a:chOff x="7296391" y="497250"/>
            <a:chExt cx="2833447" cy="18215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767013-40E1-374C-A0AD-3BD860846FF2}"/>
                </a:ext>
              </a:extLst>
            </p:cNvPr>
            <p:cNvSpPr txBox="1"/>
            <p:nvPr/>
          </p:nvSpPr>
          <p:spPr>
            <a:xfrm>
              <a:off x="7296391" y="1105943"/>
              <a:ext cx="11993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FPR</a:t>
              </a:r>
              <a:r>
                <a:rPr lang="en-US" sz="28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=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67EBC9-3047-8E44-ABEA-DBBD40EF810E}"/>
                </a:ext>
              </a:extLst>
            </p:cNvPr>
            <p:cNvGrpSpPr/>
            <p:nvPr/>
          </p:nvGrpSpPr>
          <p:grpSpPr>
            <a:xfrm>
              <a:off x="8572500" y="497250"/>
              <a:ext cx="1557338" cy="1821533"/>
              <a:chOff x="8572500" y="497250"/>
              <a:chExt cx="1557338" cy="1821533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59F0917-006B-5248-9F4A-4D253BAF8292}"/>
                  </a:ext>
                </a:extLst>
              </p:cNvPr>
              <p:cNvCxnSpPr/>
              <p:nvPr/>
            </p:nvCxnSpPr>
            <p:spPr>
              <a:xfrm>
                <a:off x="8572500" y="1400175"/>
                <a:ext cx="1557338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1B14570-DC39-BC48-910B-33DDFE3DE511}"/>
                  </a:ext>
                </a:extLst>
              </p:cNvPr>
              <p:cNvGrpSpPr/>
              <p:nvPr/>
            </p:nvGrpSpPr>
            <p:grpSpPr>
              <a:xfrm>
                <a:off x="8966834" y="497250"/>
                <a:ext cx="754380" cy="754380"/>
                <a:chOff x="8966834" y="497250"/>
                <a:chExt cx="754380" cy="754380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0DC9002-B3FD-2247-8A0E-8E538E7A23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66834" y="497250"/>
                  <a:ext cx="754380" cy="75438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02EC3626-7E74-1A4E-A3AC-12698C0D3C9B}"/>
                    </a:ext>
                  </a:extLst>
                </p:cNvPr>
                <p:cNvGrpSpPr/>
                <p:nvPr/>
              </p:nvGrpSpPr>
              <p:grpSpPr>
                <a:xfrm>
                  <a:off x="9028038" y="613348"/>
                  <a:ext cx="613679" cy="544590"/>
                  <a:chOff x="9056614" y="613348"/>
                  <a:chExt cx="613679" cy="544590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5E677613-E13E-0A4D-9A68-62C51694A447}"/>
                      </a:ext>
                    </a:extLst>
                  </p:cNvPr>
                  <p:cNvGrpSpPr/>
                  <p:nvPr/>
                </p:nvGrpSpPr>
                <p:grpSpPr>
                  <a:xfrm>
                    <a:off x="9056614" y="613349"/>
                    <a:ext cx="140073" cy="540123"/>
                    <a:chOff x="6441071" y="3443225"/>
                    <a:chExt cx="140073" cy="540123"/>
                  </a:xfrm>
                </p:grpSpPr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B75BC26A-A6AE-2A4F-8B18-84393DAD2E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1071" y="34432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5065090B-577F-0F45-B67B-A99C78C77E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311" y="365277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B1C8560C-A071-4245-B721-828A51CD77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121" y="38623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789717A7-21E9-C741-A807-CA7AA6F5B8D9}"/>
                      </a:ext>
                    </a:extLst>
                  </p:cNvPr>
                  <p:cNvGrpSpPr/>
                  <p:nvPr/>
                </p:nvGrpSpPr>
                <p:grpSpPr>
                  <a:xfrm>
                    <a:off x="9292941" y="617815"/>
                    <a:ext cx="140073" cy="540123"/>
                    <a:chOff x="6441071" y="3443225"/>
                    <a:chExt cx="140073" cy="540123"/>
                  </a:xfrm>
                </p:grpSpPr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E1A78DA0-E518-724D-ADEC-00C6F00EAA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1071" y="34432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4986BD6F-D527-A04C-93F2-B292B6A40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311" y="365277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1B879662-6F93-EF43-A2BA-768C93A51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121" y="38623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A792AAFF-9CD0-CD43-9080-6D1B98957A2C}"/>
                      </a:ext>
                    </a:extLst>
                  </p:cNvPr>
                  <p:cNvGrpSpPr/>
                  <p:nvPr/>
                </p:nvGrpSpPr>
                <p:grpSpPr>
                  <a:xfrm>
                    <a:off x="9530220" y="613348"/>
                    <a:ext cx="140073" cy="540123"/>
                    <a:chOff x="6441071" y="3443225"/>
                    <a:chExt cx="140073" cy="540123"/>
                  </a:xfrm>
                </p:grpSpPr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C543C46C-8361-3442-A1BC-430622991B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1071" y="34432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9CC57703-8971-194E-8A72-044AB972D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311" y="365277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3C9064BE-E2A0-BD41-800A-DB701C2296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121" y="38623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A41184D-7A91-CF44-9CF6-1DF3D08A870C}"/>
                  </a:ext>
                </a:extLst>
              </p:cNvPr>
              <p:cNvGrpSpPr/>
              <p:nvPr/>
            </p:nvGrpSpPr>
            <p:grpSpPr>
              <a:xfrm>
                <a:off x="8743949" y="1564403"/>
                <a:ext cx="1250445" cy="754380"/>
                <a:chOff x="8743949" y="1564403"/>
                <a:chExt cx="1250445" cy="754380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16D1EC0-FD64-474A-B05E-1BAB08F63C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743949" y="1564403"/>
                  <a:ext cx="1250445" cy="754380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134F8A3F-DB1C-7449-A35A-224E1AE316B0}"/>
                    </a:ext>
                  </a:extLst>
                </p:cNvPr>
                <p:cNvGrpSpPr/>
                <p:nvPr/>
              </p:nvGrpSpPr>
              <p:grpSpPr>
                <a:xfrm>
                  <a:off x="9024130" y="1680502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144A8D52-439B-3446-AB25-54CAFBD40ADF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5E8C4D82-029D-3B49-B92F-30D31BE6C7ED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2E4F06A9-576F-BF49-90DD-2EFF8C1CD108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A1D264AA-DFE0-3B4B-AFC4-EF29D0EE1F54}"/>
                    </a:ext>
                  </a:extLst>
                </p:cNvPr>
                <p:cNvGrpSpPr/>
                <p:nvPr/>
              </p:nvGrpSpPr>
              <p:grpSpPr>
                <a:xfrm>
                  <a:off x="9260457" y="1684968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516CDB26-7B94-074F-BAA1-C471D340F1E2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324321D4-18AE-6746-A995-C2F79810F7A2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CE26397-7694-B942-B4A4-D84864DBC789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C65CA8DB-65E1-3B45-B150-F112E14CB723}"/>
                    </a:ext>
                  </a:extLst>
                </p:cNvPr>
                <p:cNvGrpSpPr/>
                <p:nvPr/>
              </p:nvGrpSpPr>
              <p:grpSpPr>
                <a:xfrm>
                  <a:off x="9497736" y="1680501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B53C888E-E1E4-F141-94CB-351B7C73A3E4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18AC670E-9704-8749-9F29-0FAF4D973FA0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209D9BA4-CA0F-5A43-85D5-B0715A0FDE36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C8A79FC2-43AE-2E48-81E5-78959AF317B5}"/>
                    </a:ext>
                  </a:extLst>
                </p:cNvPr>
                <p:cNvGrpSpPr/>
                <p:nvPr/>
              </p:nvGrpSpPr>
              <p:grpSpPr>
                <a:xfrm>
                  <a:off x="9707288" y="1675734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FC38CCEC-090F-814D-B219-8AA277CAE303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C826A039-6868-A641-979D-C1EFE0DDB6B3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B3CB025E-EABF-A746-B388-FB43C7A36B47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0262465E-1A10-C44C-9C6A-FD5ED3D3894A}"/>
                    </a:ext>
                  </a:extLst>
                </p:cNvPr>
                <p:cNvGrpSpPr/>
                <p:nvPr/>
              </p:nvGrpSpPr>
              <p:grpSpPr>
                <a:xfrm>
                  <a:off x="8847914" y="1690024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D4C2093F-BDF7-A841-B4B6-B4E61689FBF2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8054180E-2CCC-FD41-B1AF-BF316202FF50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B723FE5A-2099-7146-B363-07F2ECFA99F6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C168AD-2C4C-6847-8FB4-C9F72AEA57A0}"/>
              </a:ext>
            </a:extLst>
          </p:cNvPr>
          <p:cNvGrpSpPr/>
          <p:nvPr/>
        </p:nvGrpSpPr>
        <p:grpSpPr>
          <a:xfrm>
            <a:off x="849974" y="4380352"/>
            <a:ext cx="2833447" cy="1803337"/>
            <a:chOff x="7296391" y="2721479"/>
            <a:chExt cx="2833447" cy="180333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B8BB78-027A-1A45-909D-02F299CBDA9C}"/>
                </a:ext>
              </a:extLst>
            </p:cNvPr>
            <p:cNvSpPr txBox="1"/>
            <p:nvPr/>
          </p:nvSpPr>
          <p:spPr>
            <a:xfrm>
              <a:off x="7296391" y="3330172"/>
              <a:ext cx="12458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FNR</a:t>
              </a:r>
              <a:r>
                <a:rPr lang="en-US" sz="28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=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97B82E5-94A4-6D45-BA5B-9D41FC06EE26}"/>
                </a:ext>
              </a:extLst>
            </p:cNvPr>
            <p:cNvGrpSpPr/>
            <p:nvPr/>
          </p:nvGrpSpPr>
          <p:grpSpPr>
            <a:xfrm>
              <a:off x="8572500" y="2721479"/>
              <a:ext cx="1557338" cy="1803337"/>
              <a:chOff x="8572500" y="2721479"/>
              <a:chExt cx="1557338" cy="180333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3650BB8-5EF2-6F4E-B615-0F8FDC595C0C}"/>
                  </a:ext>
                </a:extLst>
              </p:cNvPr>
              <p:cNvGrpSpPr/>
              <p:nvPr/>
            </p:nvGrpSpPr>
            <p:grpSpPr>
              <a:xfrm>
                <a:off x="8966834" y="2721479"/>
                <a:ext cx="754380" cy="754380"/>
                <a:chOff x="8966834" y="1573187"/>
                <a:chExt cx="754380" cy="75438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C178502-567B-A84F-BC4C-E86B1AADF9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66834" y="1573187"/>
                  <a:ext cx="754380" cy="75438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31A9D88A-81C7-C74D-AE63-2746E93FB19C}"/>
                    </a:ext>
                  </a:extLst>
                </p:cNvPr>
                <p:cNvGrpSpPr/>
                <p:nvPr/>
              </p:nvGrpSpPr>
              <p:grpSpPr>
                <a:xfrm>
                  <a:off x="9016042" y="1645577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81" name="Triangle 80">
                    <a:extLst>
                      <a:ext uri="{FF2B5EF4-FFF2-40B4-BE49-F238E27FC236}">
                        <a16:creationId xmlns:a16="http://schemas.microsoft.com/office/drawing/2014/main" id="{68A3146B-D162-CA44-A082-74514A9D3F7C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2" name="Triangle 81">
                    <a:extLst>
                      <a:ext uri="{FF2B5EF4-FFF2-40B4-BE49-F238E27FC236}">
                        <a16:creationId xmlns:a16="http://schemas.microsoft.com/office/drawing/2014/main" id="{1B01ECD3-6756-1343-9442-5DB5F5C071FD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3" name="Triangle 82">
                    <a:extLst>
                      <a:ext uri="{FF2B5EF4-FFF2-40B4-BE49-F238E27FC236}">
                        <a16:creationId xmlns:a16="http://schemas.microsoft.com/office/drawing/2014/main" id="{34C0FF78-21EE-5D44-B450-67618CAD52A5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E2BFC92A-2C5E-9149-AC5B-0457B7D9C512}"/>
                    </a:ext>
                  </a:extLst>
                </p:cNvPr>
                <p:cNvGrpSpPr/>
                <p:nvPr/>
              </p:nvGrpSpPr>
              <p:grpSpPr>
                <a:xfrm>
                  <a:off x="9249950" y="1645577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78" name="Triangle 77">
                    <a:extLst>
                      <a:ext uri="{FF2B5EF4-FFF2-40B4-BE49-F238E27FC236}">
                        <a16:creationId xmlns:a16="http://schemas.microsoft.com/office/drawing/2014/main" id="{F6A48E0F-5068-6A41-9FA4-6155818123F7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Triangle 78">
                    <a:extLst>
                      <a:ext uri="{FF2B5EF4-FFF2-40B4-BE49-F238E27FC236}">
                        <a16:creationId xmlns:a16="http://schemas.microsoft.com/office/drawing/2014/main" id="{8C61415B-9567-A344-BE4D-D28123886FE7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Triangle 79">
                    <a:extLst>
                      <a:ext uri="{FF2B5EF4-FFF2-40B4-BE49-F238E27FC236}">
                        <a16:creationId xmlns:a16="http://schemas.microsoft.com/office/drawing/2014/main" id="{A8EC61F2-626B-5443-928B-4637EF8683E5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BE6696F3-78B6-6641-938F-F3B7ECE97627}"/>
                    </a:ext>
                  </a:extLst>
                </p:cNvPr>
                <p:cNvGrpSpPr/>
                <p:nvPr/>
              </p:nvGrpSpPr>
              <p:grpSpPr>
                <a:xfrm>
                  <a:off x="9483858" y="1658146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75" name="Triangle 74">
                    <a:extLst>
                      <a:ext uri="{FF2B5EF4-FFF2-40B4-BE49-F238E27FC236}">
                        <a16:creationId xmlns:a16="http://schemas.microsoft.com/office/drawing/2014/main" id="{24512C38-E825-B941-9F45-DD97AE53F8EC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6" name="Triangle 75">
                    <a:extLst>
                      <a:ext uri="{FF2B5EF4-FFF2-40B4-BE49-F238E27FC236}">
                        <a16:creationId xmlns:a16="http://schemas.microsoft.com/office/drawing/2014/main" id="{1C69C8EC-48E8-1447-A206-833CD912C9A5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Triangle 76">
                    <a:extLst>
                      <a:ext uri="{FF2B5EF4-FFF2-40B4-BE49-F238E27FC236}">
                        <a16:creationId xmlns:a16="http://schemas.microsoft.com/office/drawing/2014/main" id="{4CD67B7A-9A12-4548-A81C-2A8655E0B012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9BEABC8-99FC-C145-B89F-A459DF6653C9}"/>
                  </a:ext>
                </a:extLst>
              </p:cNvPr>
              <p:cNvCxnSpPr/>
              <p:nvPr/>
            </p:nvCxnSpPr>
            <p:spPr>
              <a:xfrm>
                <a:off x="8572500" y="3624404"/>
                <a:ext cx="1557338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79AA334-B8F5-D340-B26C-3988DD839943}"/>
                  </a:ext>
                </a:extLst>
              </p:cNvPr>
              <p:cNvGrpSpPr/>
              <p:nvPr/>
            </p:nvGrpSpPr>
            <p:grpSpPr>
              <a:xfrm>
                <a:off x="8745081" y="3770436"/>
                <a:ext cx="1308335" cy="754380"/>
                <a:chOff x="8694415" y="1573187"/>
                <a:chExt cx="1308335" cy="754380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58BF060F-7A16-2147-B957-39B83806D0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94415" y="1573187"/>
                  <a:ext cx="1308335" cy="754380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FEE1DDD8-A780-A443-BF25-8ED0AC2E3518}"/>
                    </a:ext>
                  </a:extLst>
                </p:cNvPr>
                <p:cNvGrpSpPr/>
                <p:nvPr/>
              </p:nvGrpSpPr>
              <p:grpSpPr>
                <a:xfrm>
                  <a:off x="9016042" y="1645577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68" name="Triangle 67">
                    <a:extLst>
                      <a:ext uri="{FF2B5EF4-FFF2-40B4-BE49-F238E27FC236}">
                        <a16:creationId xmlns:a16="http://schemas.microsoft.com/office/drawing/2014/main" id="{40CBE685-13B7-2B4A-89A0-9CD118AB84CC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9" name="Triangle 68">
                    <a:extLst>
                      <a:ext uri="{FF2B5EF4-FFF2-40B4-BE49-F238E27FC236}">
                        <a16:creationId xmlns:a16="http://schemas.microsoft.com/office/drawing/2014/main" id="{E234D0E1-2D45-FE4A-AB44-EDF36CEFEAB1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0" name="Triangle 69">
                    <a:extLst>
                      <a:ext uri="{FF2B5EF4-FFF2-40B4-BE49-F238E27FC236}">
                        <a16:creationId xmlns:a16="http://schemas.microsoft.com/office/drawing/2014/main" id="{07C8CF36-ECBD-9149-8BAC-39B2A3471165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90C3DF64-2055-DE45-932E-22A857F00A43}"/>
                    </a:ext>
                  </a:extLst>
                </p:cNvPr>
                <p:cNvGrpSpPr/>
                <p:nvPr/>
              </p:nvGrpSpPr>
              <p:grpSpPr>
                <a:xfrm>
                  <a:off x="9249950" y="1645577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65" name="Triangle 64">
                    <a:extLst>
                      <a:ext uri="{FF2B5EF4-FFF2-40B4-BE49-F238E27FC236}">
                        <a16:creationId xmlns:a16="http://schemas.microsoft.com/office/drawing/2014/main" id="{A9FFD599-2A30-344A-B972-B1EE733F17A5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6" name="Triangle 65">
                    <a:extLst>
                      <a:ext uri="{FF2B5EF4-FFF2-40B4-BE49-F238E27FC236}">
                        <a16:creationId xmlns:a16="http://schemas.microsoft.com/office/drawing/2014/main" id="{0B5B1E03-030E-B044-90BA-576D828AD5CE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7" name="Triangle 66">
                    <a:extLst>
                      <a:ext uri="{FF2B5EF4-FFF2-40B4-BE49-F238E27FC236}">
                        <a16:creationId xmlns:a16="http://schemas.microsoft.com/office/drawing/2014/main" id="{A7FCF774-C13A-D24D-B8CD-0062C7E3B47A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6F4C2A0F-9E1D-2348-802A-E003D1788B19}"/>
                    </a:ext>
                  </a:extLst>
                </p:cNvPr>
                <p:cNvGrpSpPr/>
                <p:nvPr/>
              </p:nvGrpSpPr>
              <p:grpSpPr>
                <a:xfrm>
                  <a:off x="9483858" y="1658146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62" name="Triangle 61">
                    <a:extLst>
                      <a:ext uri="{FF2B5EF4-FFF2-40B4-BE49-F238E27FC236}">
                        <a16:creationId xmlns:a16="http://schemas.microsoft.com/office/drawing/2014/main" id="{C505DA29-4314-2540-9E96-B9F3F2FB0845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Triangle 62">
                    <a:extLst>
                      <a:ext uri="{FF2B5EF4-FFF2-40B4-BE49-F238E27FC236}">
                        <a16:creationId xmlns:a16="http://schemas.microsoft.com/office/drawing/2014/main" id="{70D7CF0C-1C7E-6F46-BD03-9A6FAF45561C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" name="Triangle 63">
                    <a:extLst>
                      <a:ext uri="{FF2B5EF4-FFF2-40B4-BE49-F238E27FC236}">
                        <a16:creationId xmlns:a16="http://schemas.microsoft.com/office/drawing/2014/main" id="{77E56DA5-11D6-5F48-A289-5D136B5D98A2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60A205D8-B273-7744-932B-BE7D3949D7EE}"/>
                    </a:ext>
                  </a:extLst>
                </p:cNvPr>
                <p:cNvGrpSpPr/>
                <p:nvPr/>
              </p:nvGrpSpPr>
              <p:grpSpPr>
                <a:xfrm>
                  <a:off x="9748246" y="1652133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59" name="Triangle 58">
                    <a:extLst>
                      <a:ext uri="{FF2B5EF4-FFF2-40B4-BE49-F238E27FC236}">
                        <a16:creationId xmlns:a16="http://schemas.microsoft.com/office/drawing/2014/main" id="{D37832C7-08CE-8B4A-B928-97C9F0F93953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0" name="Triangle 59">
                    <a:extLst>
                      <a:ext uri="{FF2B5EF4-FFF2-40B4-BE49-F238E27FC236}">
                        <a16:creationId xmlns:a16="http://schemas.microsoft.com/office/drawing/2014/main" id="{1D1789BC-E8A5-824B-A42B-A74DFB2F9721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riangle 60">
                    <a:extLst>
                      <a:ext uri="{FF2B5EF4-FFF2-40B4-BE49-F238E27FC236}">
                        <a16:creationId xmlns:a16="http://schemas.microsoft.com/office/drawing/2014/main" id="{5F245491-D36B-5243-8037-4AABC1431BE0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E838EEB7-A970-004C-8996-32C02B09BDC5}"/>
                    </a:ext>
                  </a:extLst>
                </p:cNvPr>
                <p:cNvGrpSpPr/>
                <p:nvPr/>
              </p:nvGrpSpPr>
              <p:grpSpPr>
                <a:xfrm>
                  <a:off x="8772156" y="1657804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56" name="Triangle 55">
                    <a:extLst>
                      <a:ext uri="{FF2B5EF4-FFF2-40B4-BE49-F238E27FC236}">
                        <a16:creationId xmlns:a16="http://schemas.microsoft.com/office/drawing/2014/main" id="{92845C3D-E8FA-B14B-A8ED-06FF37F5D6B9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" name="Triangle 56">
                    <a:extLst>
                      <a:ext uri="{FF2B5EF4-FFF2-40B4-BE49-F238E27FC236}">
                        <a16:creationId xmlns:a16="http://schemas.microsoft.com/office/drawing/2014/main" id="{429DB2D1-2158-7847-A230-5FE4A7A14A3C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8" name="Triangle 57">
                    <a:extLst>
                      <a:ext uri="{FF2B5EF4-FFF2-40B4-BE49-F238E27FC236}">
                        <a16:creationId xmlns:a16="http://schemas.microsoft.com/office/drawing/2014/main" id="{FC952EEC-ABDB-EA4A-B34E-7325E4F49D5D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8BF9E29-D363-F74B-A6A3-062F29A0BC82}"/>
              </a:ext>
            </a:extLst>
          </p:cNvPr>
          <p:cNvGrpSpPr/>
          <p:nvPr/>
        </p:nvGrpSpPr>
        <p:grpSpPr>
          <a:xfrm>
            <a:off x="3984833" y="2011002"/>
            <a:ext cx="2833447" cy="1821533"/>
            <a:chOff x="7296391" y="497250"/>
            <a:chExt cx="2833447" cy="1821533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4208BFA-3D80-8749-A960-71406EBBEC3D}"/>
                </a:ext>
              </a:extLst>
            </p:cNvPr>
            <p:cNvSpPr txBox="1"/>
            <p:nvPr/>
          </p:nvSpPr>
          <p:spPr>
            <a:xfrm>
              <a:off x="7296391" y="1105943"/>
              <a:ext cx="1240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FPR</a:t>
              </a:r>
              <a:r>
                <a:rPr lang="en-US" sz="28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=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F548A80-8641-404E-A4D2-11D2C3CCC837}"/>
                </a:ext>
              </a:extLst>
            </p:cNvPr>
            <p:cNvGrpSpPr/>
            <p:nvPr/>
          </p:nvGrpSpPr>
          <p:grpSpPr>
            <a:xfrm>
              <a:off x="8572500" y="497250"/>
              <a:ext cx="1557338" cy="1821533"/>
              <a:chOff x="8572500" y="497250"/>
              <a:chExt cx="1557338" cy="1821533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C65AE830-00B4-554E-B010-A3D8595C635F}"/>
                  </a:ext>
                </a:extLst>
              </p:cNvPr>
              <p:cNvCxnSpPr/>
              <p:nvPr/>
            </p:nvCxnSpPr>
            <p:spPr>
              <a:xfrm>
                <a:off x="8572500" y="1400175"/>
                <a:ext cx="1557338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A2681C2E-F558-664A-9F95-3975F936DA05}"/>
                  </a:ext>
                </a:extLst>
              </p:cNvPr>
              <p:cNvGrpSpPr/>
              <p:nvPr/>
            </p:nvGrpSpPr>
            <p:grpSpPr>
              <a:xfrm>
                <a:off x="8966834" y="497250"/>
                <a:ext cx="754380" cy="754380"/>
                <a:chOff x="8966834" y="497250"/>
                <a:chExt cx="754380" cy="754380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07C1229A-DBBF-5342-A7FC-C87482FBB3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66834" y="497250"/>
                  <a:ext cx="754380" cy="75438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233114FC-EA68-9546-883D-CF6CC4D828D5}"/>
                    </a:ext>
                  </a:extLst>
                </p:cNvPr>
                <p:cNvGrpSpPr/>
                <p:nvPr/>
              </p:nvGrpSpPr>
              <p:grpSpPr>
                <a:xfrm>
                  <a:off x="9028038" y="613348"/>
                  <a:ext cx="613679" cy="544590"/>
                  <a:chOff x="9056614" y="613348"/>
                  <a:chExt cx="613679" cy="544590"/>
                </a:xfrm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AA7BE745-3386-A346-A1B3-EEC3833CE45E}"/>
                      </a:ext>
                    </a:extLst>
                  </p:cNvPr>
                  <p:cNvGrpSpPr/>
                  <p:nvPr/>
                </p:nvGrpSpPr>
                <p:grpSpPr>
                  <a:xfrm>
                    <a:off x="9056614" y="613349"/>
                    <a:ext cx="140073" cy="540123"/>
                    <a:chOff x="6441071" y="3443225"/>
                    <a:chExt cx="140073" cy="540123"/>
                  </a:xfrm>
                </p:grpSpPr>
                <p:sp>
                  <p:nvSpPr>
                    <p:cNvPr id="140" name="Oval 139">
                      <a:extLst>
                        <a:ext uri="{FF2B5EF4-FFF2-40B4-BE49-F238E27FC236}">
                          <a16:creationId xmlns:a16="http://schemas.microsoft.com/office/drawing/2014/main" id="{EEB53B09-4510-BD47-AEFD-09EF966ABA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1071" y="34432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1" name="Oval 140">
                      <a:extLst>
                        <a:ext uri="{FF2B5EF4-FFF2-40B4-BE49-F238E27FC236}">
                          <a16:creationId xmlns:a16="http://schemas.microsoft.com/office/drawing/2014/main" id="{8841484C-F490-0A47-A197-2E618909B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311" y="365277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42" name="Oval 141">
                      <a:extLst>
                        <a:ext uri="{FF2B5EF4-FFF2-40B4-BE49-F238E27FC236}">
                          <a16:creationId xmlns:a16="http://schemas.microsoft.com/office/drawing/2014/main" id="{35E9865F-7AA1-5140-B480-89DE22D20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121" y="38623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99C0509A-4E8D-9140-AF4C-4A4ED3CF2EAC}"/>
                      </a:ext>
                    </a:extLst>
                  </p:cNvPr>
                  <p:cNvGrpSpPr/>
                  <p:nvPr/>
                </p:nvGrpSpPr>
                <p:grpSpPr>
                  <a:xfrm>
                    <a:off x="9292941" y="617815"/>
                    <a:ext cx="140073" cy="540123"/>
                    <a:chOff x="6441071" y="3443225"/>
                    <a:chExt cx="140073" cy="540123"/>
                  </a:xfrm>
                </p:grpSpPr>
                <p:sp>
                  <p:nvSpPr>
                    <p:cNvPr id="137" name="Oval 136">
                      <a:extLst>
                        <a:ext uri="{FF2B5EF4-FFF2-40B4-BE49-F238E27FC236}">
                          <a16:creationId xmlns:a16="http://schemas.microsoft.com/office/drawing/2014/main" id="{EEA3AAC9-9A54-4249-822A-1069487F73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1071" y="34432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Oval 137">
                      <a:extLst>
                        <a:ext uri="{FF2B5EF4-FFF2-40B4-BE49-F238E27FC236}">
                          <a16:creationId xmlns:a16="http://schemas.microsoft.com/office/drawing/2014/main" id="{49A12F18-CA36-8244-9EA3-3B3AAC23D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311" y="365277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Oval 138">
                      <a:extLst>
                        <a:ext uri="{FF2B5EF4-FFF2-40B4-BE49-F238E27FC236}">
                          <a16:creationId xmlns:a16="http://schemas.microsoft.com/office/drawing/2014/main" id="{564AEC05-3526-9143-AE58-020D16075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121" y="38623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04196637-A57D-3044-B03E-34BE4EB31ABA}"/>
                      </a:ext>
                    </a:extLst>
                  </p:cNvPr>
                  <p:cNvGrpSpPr/>
                  <p:nvPr/>
                </p:nvGrpSpPr>
                <p:grpSpPr>
                  <a:xfrm>
                    <a:off x="9530220" y="613348"/>
                    <a:ext cx="140073" cy="540123"/>
                    <a:chOff x="6441071" y="3443225"/>
                    <a:chExt cx="140073" cy="540123"/>
                  </a:xfrm>
                </p:grpSpPr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id="{41FAA383-7E0A-7945-8B21-6E0144B8B8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1071" y="34432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id="{47D9A89D-6FD8-8E43-A3E4-9ADFC4BF9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56311" y="365277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id="{538F87E2-934C-BB43-AB94-0703C63DC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121" y="386232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62DCB6C8-F849-BB4F-9A65-1DB4F610FED5}"/>
                  </a:ext>
                </a:extLst>
              </p:cNvPr>
              <p:cNvGrpSpPr/>
              <p:nvPr/>
            </p:nvGrpSpPr>
            <p:grpSpPr>
              <a:xfrm>
                <a:off x="8743949" y="1564403"/>
                <a:ext cx="1250445" cy="754380"/>
                <a:chOff x="8743949" y="1564403"/>
                <a:chExt cx="1250445" cy="754380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928987B9-B431-BD4F-8C78-ECCE38D91A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743949" y="1564403"/>
                  <a:ext cx="1250445" cy="754380"/>
                </a:xfrm>
                <a:prstGeom prst="rect">
                  <a:avLst/>
                </a:prstGeom>
                <a:noFill/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EE5D1E4A-FAB5-F34B-897D-5B77B21CB36A}"/>
                    </a:ext>
                  </a:extLst>
                </p:cNvPr>
                <p:cNvGrpSpPr/>
                <p:nvPr/>
              </p:nvGrpSpPr>
              <p:grpSpPr>
                <a:xfrm>
                  <a:off x="9024130" y="1680502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54148858-DC3E-6E4F-B7A6-98D2FBA9F3BF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876027D2-A4E4-4E4B-A402-AC1E6987DBDA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8504BBDF-2A0F-0C42-AB52-987AF208CCBE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E861DEB6-66D3-F749-ABE0-CAF9658D0027}"/>
                    </a:ext>
                  </a:extLst>
                </p:cNvPr>
                <p:cNvGrpSpPr/>
                <p:nvPr/>
              </p:nvGrpSpPr>
              <p:grpSpPr>
                <a:xfrm>
                  <a:off x="9260457" y="1684968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58C541F9-0233-5B40-BDD0-C95882DA4395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CA905963-E8DF-7041-8048-7F4BE028836C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271C0D91-66EA-D44A-B787-5830D8AABE63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77D3227D-5674-5242-AAD4-1A5A8F36D573}"/>
                    </a:ext>
                  </a:extLst>
                </p:cNvPr>
                <p:cNvGrpSpPr/>
                <p:nvPr/>
              </p:nvGrpSpPr>
              <p:grpSpPr>
                <a:xfrm>
                  <a:off x="9497736" y="1680501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3CA2EB1C-4D9C-3244-B772-0941D5A08AF7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88879BBF-C402-5B4E-9F7E-719E730597AD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6EFEC73B-3ABE-294D-8A5D-E9E7C3A5EF63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B179FBA6-6792-A84B-9556-1A701AF8AF97}"/>
                    </a:ext>
                  </a:extLst>
                </p:cNvPr>
                <p:cNvGrpSpPr/>
                <p:nvPr/>
              </p:nvGrpSpPr>
              <p:grpSpPr>
                <a:xfrm>
                  <a:off x="9707288" y="1675734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463375BA-C203-3F47-86AC-D3CAE401E38D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344D1CBE-E037-D04D-8A28-22C4EE4A6A99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2B314BC1-F45A-9D4D-8C6A-2BDF2D4C8B79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5A14F72B-C969-E546-8B25-EE3E1B2665BF}"/>
                    </a:ext>
                  </a:extLst>
                </p:cNvPr>
                <p:cNvGrpSpPr/>
                <p:nvPr/>
              </p:nvGrpSpPr>
              <p:grpSpPr>
                <a:xfrm>
                  <a:off x="8847914" y="1690024"/>
                  <a:ext cx="140073" cy="540123"/>
                  <a:chOff x="6441071" y="3443225"/>
                  <a:chExt cx="140073" cy="540123"/>
                </a:xfrm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A9E83607-3FF6-D146-A7A8-EEE220FA5A44}"/>
                      </a:ext>
                    </a:extLst>
                  </p:cNvPr>
                  <p:cNvSpPr/>
                  <p:nvPr/>
                </p:nvSpPr>
                <p:spPr>
                  <a:xfrm>
                    <a:off x="6441071" y="34432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4D465E6C-635E-3A49-BD96-CFEAF6EFFA6D}"/>
                      </a:ext>
                    </a:extLst>
                  </p:cNvPr>
                  <p:cNvSpPr/>
                  <p:nvPr/>
                </p:nvSpPr>
                <p:spPr>
                  <a:xfrm>
                    <a:off x="6456311" y="365277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E05B0E5F-E716-704B-B723-2A1090A71035}"/>
                      </a:ext>
                    </a:extLst>
                  </p:cNvPr>
                  <p:cNvSpPr/>
                  <p:nvPr/>
                </p:nvSpPr>
                <p:spPr>
                  <a:xfrm>
                    <a:off x="6460121" y="386232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C4BD586-CBA1-C54D-8730-8D516C9A21A2}"/>
              </a:ext>
            </a:extLst>
          </p:cNvPr>
          <p:cNvGrpSpPr/>
          <p:nvPr/>
        </p:nvGrpSpPr>
        <p:grpSpPr>
          <a:xfrm>
            <a:off x="3984833" y="4348986"/>
            <a:ext cx="2833447" cy="1803337"/>
            <a:chOff x="7296391" y="2721479"/>
            <a:chExt cx="2833447" cy="1803337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F88D154-17DE-1F41-B8BC-B4236FE52A13}"/>
                </a:ext>
              </a:extLst>
            </p:cNvPr>
            <p:cNvSpPr txBox="1"/>
            <p:nvPr/>
          </p:nvSpPr>
          <p:spPr>
            <a:xfrm>
              <a:off x="7296391" y="3330172"/>
              <a:ext cx="12865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FNR</a:t>
              </a:r>
              <a:r>
                <a:rPr lang="en-US" sz="28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=</a:t>
              </a:r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D05097F0-02E2-454B-BAE3-10B9E2C5D4BC}"/>
                </a:ext>
              </a:extLst>
            </p:cNvPr>
            <p:cNvGrpSpPr/>
            <p:nvPr/>
          </p:nvGrpSpPr>
          <p:grpSpPr>
            <a:xfrm>
              <a:off x="8572500" y="2721479"/>
              <a:ext cx="1557338" cy="1803337"/>
              <a:chOff x="8572500" y="2721479"/>
              <a:chExt cx="1557338" cy="1803337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C15B83D-F408-D84E-87E1-E4E4D2B6C57A}"/>
                  </a:ext>
                </a:extLst>
              </p:cNvPr>
              <p:cNvGrpSpPr/>
              <p:nvPr/>
            </p:nvGrpSpPr>
            <p:grpSpPr>
              <a:xfrm>
                <a:off x="8966834" y="2721479"/>
                <a:ext cx="754380" cy="754380"/>
                <a:chOff x="8966834" y="1573187"/>
                <a:chExt cx="754380" cy="754380"/>
              </a:xfrm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5D28688D-6863-CB47-A1A8-493E3C0A6B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66834" y="1573187"/>
                  <a:ext cx="754380" cy="75438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9B3B3D11-6E3F-9442-9830-107E77C4CD7D}"/>
                    </a:ext>
                  </a:extLst>
                </p:cNvPr>
                <p:cNvGrpSpPr/>
                <p:nvPr/>
              </p:nvGrpSpPr>
              <p:grpSpPr>
                <a:xfrm>
                  <a:off x="9016042" y="1645577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180" name="Triangle 179">
                    <a:extLst>
                      <a:ext uri="{FF2B5EF4-FFF2-40B4-BE49-F238E27FC236}">
                        <a16:creationId xmlns:a16="http://schemas.microsoft.com/office/drawing/2014/main" id="{F6E16099-73BF-4C43-AAF7-98A04E0FACC9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1" name="Triangle 180">
                    <a:extLst>
                      <a:ext uri="{FF2B5EF4-FFF2-40B4-BE49-F238E27FC236}">
                        <a16:creationId xmlns:a16="http://schemas.microsoft.com/office/drawing/2014/main" id="{F70BE7BE-09E5-A24F-AE01-3B3A243BFFBA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2" name="Triangle 181">
                    <a:extLst>
                      <a:ext uri="{FF2B5EF4-FFF2-40B4-BE49-F238E27FC236}">
                        <a16:creationId xmlns:a16="http://schemas.microsoft.com/office/drawing/2014/main" id="{AD2C7A2D-2D09-BD45-811D-50BDC5305A9E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DDF013AD-11DA-9C40-826D-B7684C4FA90C}"/>
                    </a:ext>
                  </a:extLst>
                </p:cNvPr>
                <p:cNvGrpSpPr/>
                <p:nvPr/>
              </p:nvGrpSpPr>
              <p:grpSpPr>
                <a:xfrm>
                  <a:off x="9249950" y="1645577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177" name="Triangle 176">
                    <a:extLst>
                      <a:ext uri="{FF2B5EF4-FFF2-40B4-BE49-F238E27FC236}">
                        <a16:creationId xmlns:a16="http://schemas.microsoft.com/office/drawing/2014/main" id="{0E15BAC1-4D94-2348-810C-2E9141406406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" name="Triangle 177">
                    <a:extLst>
                      <a:ext uri="{FF2B5EF4-FFF2-40B4-BE49-F238E27FC236}">
                        <a16:creationId xmlns:a16="http://schemas.microsoft.com/office/drawing/2014/main" id="{B0C15C40-15D4-5F41-AE4D-37C1A885467E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" name="Triangle 178">
                    <a:extLst>
                      <a:ext uri="{FF2B5EF4-FFF2-40B4-BE49-F238E27FC236}">
                        <a16:creationId xmlns:a16="http://schemas.microsoft.com/office/drawing/2014/main" id="{90A5FAD6-5A11-0046-AC91-114C3F4D3A0D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58A70AAD-2B1A-B04B-8BFA-0457AD12640C}"/>
                    </a:ext>
                  </a:extLst>
                </p:cNvPr>
                <p:cNvGrpSpPr/>
                <p:nvPr/>
              </p:nvGrpSpPr>
              <p:grpSpPr>
                <a:xfrm>
                  <a:off x="9483858" y="1658146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174" name="Triangle 173">
                    <a:extLst>
                      <a:ext uri="{FF2B5EF4-FFF2-40B4-BE49-F238E27FC236}">
                        <a16:creationId xmlns:a16="http://schemas.microsoft.com/office/drawing/2014/main" id="{D595A554-2280-6346-B683-911F17FEF917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" name="Triangle 174">
                    <a:extLst>
                      <a:ext uri="{FF2B5EF4-FFF2-40B4-BE49-F238E27FC236}">
                        <a16:creationId xmlns:a16="http://schemas.microsoft.com/office/drawing/2014/main" id="{42C5F00D-F92E-F34B-8687-FD4A17525306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" name="Triangle 175">
                    <a:extLst>
                      <a:ext uri="{FF2B5EF4-FFF2-40B4-BE49-F238E27FC236}">
                        <a16:creationId xmlns:a16="http://schemas.microsoft.com/office/drawing/2014/main" id="{CE258017-637B-E94C-B9BE-E70A68282486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54BF9509-DB3D-3141-A112-02491AB4E03D}"/>
                  </a:ext>
                </a:extLst>
              </p:cNvPr>
              <p:cNvCxnSpPr/>
              <p:nvPr/>
            </p:nvCxnSpPr>
            <p:spPr>
              <a:xfrm>
                <a:off x="8572500" y="3624404"/>
                <a:ext cx="1557338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ECA639EA-9E46-254A-85DD-37B8DD02E1D8}"/>
                  </a:ext>
                </a:extLst>
              </p:cNvPr>
              <p:cNvGrpSpPr/>
              <p:nvPr/>
            </p:nvGrpSpPr>
            <p:grpSpPr>
              <a:xfrm>
                <a:off x="8745081" y="3770436"/>
                <a:ext cx="1308335" cy="754380"/>
                <a:chOff x="8694415" y="1573187"/>
                <a:chExt cx="1308335" cy="754380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7FC594E5-8640-9D4D-8CB8-DAF7A7EECB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694415" y="1573187"/>
                  <a:ext cx="1308335" cy="754380"/>
                </a:xfrm>
                <a:prstGeom prst="rect">
                  <a:avLst/>
                </a:prstGeom>
                <a:noFill/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102EE8BA-87D7-F84C-A15A-DF0283262762}"/>
                    </a:ext>
                  </a:extLst>
                </p:cNvPr>
                <p:cNvGrpSpPr/>
                <p:nvPr/>
              </p:nvGrpSpPr>
              <p:grpSpPr>
                <a:xfrm>
                  <a:off x="9016042" y="1645577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167" name="Triangle 166">
                    <a:extLst>
                      <a:ext uri="{FF2B5EF4-FFF2-40B4-BE49-F238E27FC236}">
                        <a16:creationId xmlns:a16="http://schemas.microsoft.com/office/drawing/2014/main" id="{54C37332-E566-8141-95FF-C536B9D2FBA8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" name="Triangle 167">
                    <a:extLst>
                      <a:ext uri="{FF2B5EF4-FFF2-40B4-BE49-F238E27FC236}">
                        <a16:creationId xmlns:a16="http://schemas.microsoft.com/office/drawing/2014/main" id="{15801A3A-18E1-5243-AF26-4930DEC3FB82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" name="Triangle 168">
                    <a:extLst>
                      <a:ext uri="{FF2B5EF4-FFF2-40B4-BE49-F238E27FC236}">
                        <a16:creationId xmlns:a16="http://schemas.microsoft.com/office/drawing/2014/main" id="{F57BF7B5-5828-B549-AC4F-1A79355556C5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E619336-2D3F-224F-ACE2-E583E9C21FEB}"/>
                    </a:ext>
                  </a:extLst>
                </p:cNvPr>
                <p:cNvGrpSpPr/>
                <p:nvPr/>
              </p:nvGrpSpPr>
              <p:grpSpPr>
                <a:xfrm>
                  <a:off x="9249950" y="1645577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164" name="Triangle 163">
                    <a:extLst>
                      <a:ext uri="{FF2B5EF4-FFF2-40B4-BE49-F238E27FC236}">
                        <a16:creationId xmlns:a16="http://schemas.microsoft.com/office/drawing/2014/main" id="{EA17C320-D018-5F43-BCE5-AC7702758EAC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" name="Triangle 164">
                    <a:extLst>
                      <a:ext uri="{FF2B5EF4-FFF2-40B4-BE49-F238E27FC236}">
                        <a16:creationId xmlns:a16="http://schemas.microsoft.com/office/drawing/2014/main" id="{A741A97D-3710-2142-97BB-035C3EF94049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" name="Triangle 165">
                    <a:extLst>
                      <a:ext uri="{FF2B5EF4-FFF2-40B4-BE49-F238E27FC236}">
                        <a16:creationId xmlns:a16="http://schemas.microsoft.com/office/drawing/2014/main" id="{D31D69D1-AED8-4643-BAEE-4718CBBCAD02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CD0BBF80-6FDB-CB46-95EF-2EBCBFFC90B2}"/>
                    </a:ext>
                  </a:extLst>
                </p:cNvPr>
                <p:cNvGrpSpPr/>
                <p:nvPr/>
              </p:nvGrpSpPr>
              <p:grpSpPr>
                <a:xfrm>
                  <a:off x="9483858" y="1658146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161" name="Triangle 160">
                    <a:extLst>
                      <a:ext uri="{FF2B5EF4-FFF2-40B4-BE49-F238E27FC236}">
                        <a16:creationId xmlns:a16="http://schemas.microsoft.com/office/drawing/2014/main" id="{CDC5FCF1-950B-8E41-9C56-E83A3D337189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" name="Triangle 161">
                    <a:extLst>
                      <a:ext uri="{FF2B5EF4-FFF2-40B4-BE49-F238E27FC236}">
                        <a16:creationId xmlns:a16="http://schemas.microsoft.com/office/drawing/2014/main" id="{8DB523E8-23C7-FF4D-9B22-091540EE03CE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" name="Triangle 162">
                    <a:extLst>
                      <a:ext uri="{FF2B5EF4-FFF2-40B4-BE49-F238E27FC236}">
                        <a16:creationId xmlns:a16="http://schemas.microsoft.com/office/drawing/2014/main" id="{F423B716-B1AE-1C4B-89E8-ACFB57929B2B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4CFBD238-5C7C-9D45-9C49-63BC0C26F5BB}"/>
                    </a:ext>
                  </a:extLst>
                </p:cNvPr>
                <p:cNvGrpSpPr/>
                <p:nvPr/>
              </p:nvGrpSpPr>
              <p:grpSpPr>
                <a:xfrm>
                  <a:off x="9748246" y="1652133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158" name="Triangle 157">
                    <a:extLst>
                      <a:ext uri="{FF2B5EF4-FFF2-40B4-BE49-F238E27FC236}">
                        <a16:creationId xmlns:a16="http://schemas.microsoft.com/office/drawing/2014/main" id="{0E1C0CE3-9CA8-204C-BADB-A94EEEEF0CA2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" name="Triangle 158">
                    <a:extLst>
                      <a:ext uri="{FF2B5EF4-FFF2-40B4-BE49-F238E27FC236}">
                        <a16:creationId xmlns:a16="http://schemas.microsoft.com/office/drawing/2014/main" id="{5AC6E2F3-AC30-8F4B-87D3-082F13691CD7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" name="Triangle 159">
                    <a:extLst>
                      <a:ext uri="{FF2B5EF4-FFF2-40B4-BE49-F238E27FC236}">
                        <a16:creationId xmlns:a16="http://schemas.microsoft.com/office/drawing/2014/main" id="{22F7D004-1683-F645-B620-C2D78CFC8A0B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CB84128E-74CC-C049-958F-E05659E724E6}"/>
                    </a:ext>
                  </a:extLst>
                </p:cNvPr>
                <p:cNvGrpSpPr/>
                <p:nvPr/>
              </p:nvGrpSpPr>
              <p:grpSpPr>
                <a:xfrm>
                  <a:off x="8772156" y="1657804"/>
                  <a:ext cx="197352" cy="536303"/>
                  <a:chOff x="9016042" y="1645577"/>
                  <a:chExt cx="197352" cy="536303"/>
                </a:xfrm>
              </p:grpSpPr>
              <p:sp>
                <p:nvSpPr>
                  <p:cNvPr id="155" name="Triangle 154">
                    <a:extLst>
                      <a:ext uri="{FF2B5EF4-FFF2-40B4-BE49-F238E27FC236}">
                        <a16:creationId xmlns:a16="http://schemas.microsoft.com/office/drawing/2014/main" id="{4A2849E2-7123-ED49-9154-88C1B72A58E0}"/>
                      </a:ext>
                    </a:extLst>
                  </p:cNvPr>
                  <p:cNvSpPr/>
                  <p:nvPr/>
                </p:nvSpPr>
                <p:spPr>
                  <a:xfrm>
                    <a:off x="9016042" y="164557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" name="Triangle 155">
                    <a:extLst>
                      <a:ext uri="{FF2B5EF4-FFF2-40B4-BE49-F238E27FC236}">
                        <a16:creationId xmlns:a16="http://schemas.microsoft.com/office/drawing/2014/main" id="{6FE2EB93-F619-F749-920A-8DD0CF693958}"/>
                      </a:ext>
                    </a:extLst>
                  </p:cNvPr>
                  <p:cNvSpPr/>
                  <p:nvPr/>
                </p:nvSpPr>
                <p:spPr>
                  <a:xfrm>
                    <a:off x="9019852" y="18436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" name="Triangle 156">
                    <a:extLst>
                      <a:ext uri="{FF2B5EF4-FFF2-40B4-BE49-F238E27FC236}">
                        <a16:creationId xmlns:a16="http://schemas.microsoft.com/office/drawing/2014/main" id="{1819D700-2EC2-0C41-9871-8E25565E5C98}"/>
                      </a:ext>
                    </a:extLst>
                  </p:cNvPr>
                  <p:cNvSpPr/>
                  <p:nvPr/>
                </p:nvSpPr>
                <p:spPr>
                  <a:xfrm>
                    <a:off x="9046522" y="20418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3505321-273B-4148-B107-32B53DED9BB9}"/>
              </a:ext>
            </a:extLst>
          </p:cNvPr>
          <p:cNvGrpSpPr/>
          <p:nvPr/>
        </p:nvGrpSpPr>
        <p:grpSpPr>
          <a:xfrm>
            <a:off x="6998611" y="1245800"/>
            <a:ext cx="4846810" cy="2775805"/>
            <a:chOff x="275506" y="1690688"/>
            <a:chExt cx="4846810" cy="2775805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0D095134-557C-2C4B-9A1D-002A90B173B5}"/>
                </a:ext>
              </a:extLst>
            </p:cNvPr>
            <p:cNvGrpSpPr/>
            <p:nvPr/>
          </p:nvGrpSpPr>
          <p:grpSpPr>
            <a:xfrm>
              <a:off x="275506" y="1690688"/>
              <a:ext cx="4846810" cy="2372719"/>
              <a:chOff x="765320" y="1787801"/>
              <a:chExt cx="4846810" cy="2372719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06823F8-53FD-764B-B2AB-9C77E1C0EF1F}"/>
                  </a:ext>
                </a:extLst>
              </p:cNvPr>
              <p:cNvSpPr/>
              <p:nvPr/>
            </p:nvSpPr>
            <p:spPr>
              <a:xfrm>
                <a:off x="1463040" y="2217420"/>
                <a:ext cx="2068830" cy="19431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DA8D8EC-F49B-794C-AC2A-5BDDD585192A}"/>
                  </a:ext>
                </a:extLst>
              </p:cNvPr>
              <p:cNvSpPr/>
              <p:nvPr/>
            </p:nvSpPr>
            <p:spPr>
              <a:xfrm>
                <a:off x="3531870" y="2217420"/>
                <a:ext cx="2068830" cy="19431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05732DF8-6F3B-614A-B634-7A4F9D576304}"/>
                  </a:ext>
                </a:extLst>
              </p:cNvPr>
              <p:cNvSpPr/>
              <p:nvPr/>
            </p:nvSpPr>
            <p:spPr>
              <a:xfrm>
                <a:off x="1451610" y="2217420"/>
                <a:ext cx="4160520" cy="19431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D7BFC98E-5510-D24F-9C82-ED03FA9504AE}"/>
                  </a:ext>
                </a:extLst>
              </p:cNvPr>
              <p:cNvCxnSpPr>
                <a:cxnSpLocks/>
                <a:stCxn id="269" idx="1"/>
                <a:endCxn id="269" idx="3"/>
              </p:cNvCxnSpPr>
              <p:nvPr/>
            </p:nvCxnSpPr>
            <p:spPr>
              <a:xfrm>
                <a:off x="1451610" y="3188970"/>
                <a:ext cx="416052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8E90AC2D-E6FD-A943-A2C8-3075C0C29FB1}"/>
                  </a:ext>
                </a:extLst>
              </p:cNvPr>
              <p:cNvGrpSpPr/>
              <p:nvPr/>
            </p:nvGrpSpPr>
            <p:grpSpPr>
              <a:xfrm>
                <a:off x="1505763" y="2274227"/>
                <a:ext cx="1229991" cy="1781511"/>
                <a:chOff x="2454453" y="2274227"/>
                <a:chExt cx="1229991" cy="1781511"/>
              </a:xfrm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9E47B4D6-9815-CB44-B9EB-BAE8E10BE352}"/>
                    </a:ext>
                  </a:extLst>
                </p:cNvPr>
                <p:cNvGrpSpPr/>
                <p:nvPr/>
              </p:nvGrpSpPr>
              <p:grpSpPr>
                <a:xfrm>
                  <a:off x="2454453" y="2274227"/>
                  <a:ext cx="498342" cy="1781511"/>
                  <a:chOff x="2454453" y="2274227"/>
                  <a:chExt cx="498342" cy="1781511"/>
                </a:xfrm>
              </p:grpSpPr>
              <p:grpSp>
                <p:nvGrpSpPr>
                  <p:cNvPr id="336" name="Group 335">
                    <a:extLst>
                      <a:ext uri="{FF2B5EF4-FFF2-40B4-BE49-F238E27FC236}">
                        <a16:creationId xmlns:a16="http://schemas.microsoft.com/office/drawing/2014/main" id="{98BAE9D9-1765-2148-9392-E892A32B6E58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53711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344" name="Triangle 343">
                      <a:extLst>
                        <a:ext uri="{FF2B5EF4-FFF2-40B4-BE49-F238E27FC236}">
                          <a16:creationId xmlns:a16="http://schemas.microsoft.com/office/drawing/2014/main" id="{DDAF6698-5E8E-6D4E-A7EE-79C634C3E0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5" name="Triangle 344">
                      <a:extLst>
                        <a:ext uri="{FF2B5EF4-FFF2-40B4-BE49-F238E27FC236}">
                          <a16:creationId xmlns:a16="http://schemas.microsoft.com/office/drawing/2014/main" id="{233FBB69-7DF4-034C-9028-3E864E0D14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46" name="Triangle 345">
                      <a:extLst>
                        <a:ext uri="{FF2B5EF4-FFF2-40B4-BE49-F238E27FC236}">
                          <a16:creationId xmlns:a16="http://schemas.microsoft.com/office/drawing/2014/main" id="{D6083369-5560-1448-A0FA-8C2355E89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F38CC519-BD1C-C24F-850C-2CA4EB5CBD2E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338" name="Group 337">
                      <a:extLst>
                        <a:ext uri="{FF2B5EF4-FFF2-40B4-BE49-F238E27FC236}">
                          <a16:creationId xmlns:a16="http://schemas.microsoft.com/office/drawing/2014/main" id="{63A487D3-031E-5948-8956-3E4E887012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340" name="Oval 339">
                        <a:extLst>
                          <a:ext uri="{FF2B5EF4-FFF2-40B4-BE49-F238E27FC236}">
                            <a16:creationId xmlns:a16="http://schemas.microsoft.com/office/drawing/2014/main" id="{BC2649E4-B6F1-954E-9C5E-1EF6B80720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41" name="Oval 340">
                        <a:extLst>
                          <a:ext uri="{FF2B5EF4-FFF2-40B4-BE49-F238E27FC236}">
                            <a16:creationId xmlns:a16="http://schemas.microsoft.com/office/drawing/2014/main" id="{861C7906-CBA8-E640-9FAE-F90DC84E5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42" name="Oval 341">
                        <a:extLst>
                          <a:ext uri="{FF2B5EF4-FFF2-40B4-BE49-F238E27FC236}">
                            <a16:creationId xmlns:a16="http://schemas.microsoft.com/office/drawing/2014/main" id="{9E9F94A3-6DE4-6B43-9D85-BBF79B2C30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43" name="Oval 342">
                        <a:extLst>
                          <a:ext uri="{FF2B5EF4-FFF2-40B4-BE49-F238E27FC236}">
                            <a16:creationId xmlns:a16="http://schemas.microsoft.com/office/drawing/2014/main" id="{5FB3AB17-1B2E-DB4E-AB90-52AD9A6655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339" name="Triangle 338">
                      <a:extLst>
                        <a:ext uri="{FF2B5EF4-FFF2-40B4-BE49-F238E27FC236}">
                          <a16:creationId xmlns:a16="http://schemas.microsoft.com/office/drawing/2014/main" id="{1D5E03A7-37B7-0A49-B4C9-F01AB46B22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986C2E9D-69E1-704F-BC2D-0F22728B2B94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571961"/>
                  <a:chOff x="2450643" y="2274227"/>
                  <a:chExt cx="509772" cy="1571961"/>
                </a:xfrm>
              </p:grpSpPr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D9935C8C-5F5F-D540-A15B-EBA16A16A374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334" name="Triangle 333">
                      <a:extLst>
                        <a:ext uri="{FF2B5EF4-FFF2-40B4-BE49-F238E27FC236}">
                          <a16:creationId xmlns:a16="http://schemas.microsoft.com/office/drawing/2014/main" id="{57D0AB3E-D2D0-8448-B34F-3C1AFCED6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5" name="Triangle 334">
                      <a:extLst>
                        <a:ext uri="{FF2B5EF4-FFF2-40B4-BE49-F238E27FC236}">
                          <a16:creationId xmlns:a16="http://schemas.microsoft.com/office/drawing/2014/main" id="{E6234465-E0CA-3447-AADE-3FAA7F9A1A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90CE54BA-2C60-C444-8B46-45F94B6ACC24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1571961"/>
                    <a:chOff x="2450643" y="2281847"/>
                    <a:chExt cx="174492" cy="1571961"/>
                  </a:xfrm>
                </p:grpSpPr>
                <p:grpSp>
                  <p:nvGrpSpPr>
                    <p:cNvPr id="327" name="Group 326">
                      <a:extLst>
                        <a:ext uri="{FF2B5EF4-FFF2-40B4-BE49-F238E27FC236}">
                          <a16:creationId xmlns:a16="http://schemas.microsoft.com/office/drawing/2014/main" id="{9E8DEBE6-6872-5C4B-95B8-762508ED17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0073" cy="540123"/>
                      <a:chOff x="2466343" y="3313685"/>
                      <a:chExt cx="140073" cy="540123"/>
                    </a:xfrm>
                  </p:grpSpPr>
                  <p:sp>
                    <p:nvSpPr>
                      <p:cNvPr id="332" name="Oval 331">
                        <a:extLst>
                          <a:ext uri="{FF2B5EF4-FFF2-40B4-BE49-F238E27FC236}">
                            <a16:creationId xmlns:a16="http://schemas.microsoft.com/office/drawing/2014/main" id="{70CA13A4-A2A1-AF4F-BFA7-E99DBC3666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33" name="Oval 332">
                        <a:extLst>
                          <a:ext uri="{FF2B5EF4-FFF2-40B4-BE49-F238E27FC236}">
                            <a16:creationId xmlns:a16="http://schemas.microsoft.com/office/drawing/2014/main" id="{8EE150C8-4E11-FB4A-A206-E300C2E957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28" name="Group 327">
                      <a:extLst>
                        <a:ext uri="{FF2B5EF4-FFF2-40B4-BE49-F238E27FC236}">
                          <a16:creationId xmlns:a16="http://schemas.microsoft.com/office/drawing/2014/main" id="{2F6C5A60-3FAE-A541-9550-A530DFD6F5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4492" cy="604883"/>
                      <a:chOff x="2450643" y="2281847"/>
                      <a:chExt cx="174492" cy="604883"/>
                    </a:xfrm>
                  </p:grpSpPr>
                  <p:sp>
                    <p:nvSpPr>
                      <p:cNvPr id="329" name="Triangle 328">
                        <a:extLst>
                          <a:ext uri="{FF2B5EF4-FFF2-40B4-BE49-F238E27FC236}">
                            <a16:creationId xmlns:a16="http://schemas.microsoft.com/office/drawing/2014/main" id="{0F2711EB-8352-3443-9244-B9F414A628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30" name="Triangle 329">
                        <a:extLst>
                          <a:ext uri="{FF2B5EF4-FFF2-40B4-BE49-F238E27FC236}">
                            <a16:creationId xmlns:a16="http://schemas.microsoft.com/office/drawing/2014/main" id="{D822F037-AEBA-8D47-B372-D1498B388F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31" name="Triangle 330">
                        <a:extLst>
                          <a:ext uri="{FF2B5EF4-FFF2-40B4-BE49-F238E27FC236}">
                            <a16:creationId xmlns:a16="http://schemas.microsoft.com/office/drawing/2014/main" id="{7C20208B-C4F6-424F-98C8-820FB06170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1D68CEED-49C9-EB4C-9E7F-F5A1055AC16E}"/>
                  </a:ext>
                </a:extLst>
              </p:cNvPr>
              <p:cNvGrpSpPr/>
              <p:nvPr/>
            </p:nvGrpSpPr>
            <p:grpSpPr>
              <a:xfrm>
                <a:off x="2927028" y="2529497"/>
                <a:ext cx="197352" cy="1316691"/>
                <a:chOff x="2454453" y="2537117"/>
                <a:chExt cx="197352" cy="1316691"/>
              </a:xfrm>
            </p:grpSpPr>
            <p:grpSp>
              <p:nvGrpSpPr>
                <p:cNvPr id="317" name="Group 316">
                  <a:extLst>
                    <a:ext uri="{FF2B5EF4-FFF2-40B4-BE49-F238E27FC236}">
                      <a16:creationId xmlns:a16="http://schemas.microsoft.com/office/drawing/2014/main" id="{2BBD9067-20B0-3D44-ADD2-6A4D961D8C87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0073" cy="540123"/>
                  <a:chOff x="2466343" y="3313685"/>
                  <a:chExt cx="140073" cy="540123"/>
                </a:xfrm>
              </p:grpSpPr>
              <p:sp>
                <p:nvSpPr>
                  <p:cNvPr id="321" name="Oval 320">
                    <a:extLst>
                      <a:ext uri="{FF2B5EF4-FFF2-40B4-BE49-F238E27FC236}">
                        <a16:creationId xmlns:a16="http://schemas.microsoft.com/office/drawing/2014/main" id="{B69DF8B1-C093-DF4B-96A2-E78634E1C684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E14ADF6-4337-F34F-A852-BBD884A1C221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8" name="Group 317">
                  <a:extLst>
                    <a:ext uri="{FF2B5EF4-FFF2-40B4-BE49-F238E27FC236}">
                      <a16:creationId xmlns:a16="http://schemas.microsoft.com/office/drawing/2014/main" id="{A347369E-22A5-CB40-993F-2BB2127498DB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319" name="Triangle 318">
                    <a:extLst>
                      <a:ext uri="{FF2B5EF4-FFF2-40B4-BE49-F238E27FC236}">
                        <a16:creationId xmlns:a16="http://schemas.microsoft.com/office/drawing/2014/main" id="{0153211B-E088-CE41-BCC1-52E9A538FD48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20" name="Triangle 319">
                    <a:extLst>
                      <a:ext uri="{FF2B5EF4-FFF2-40B4-BE49-F238E27FC236}">
                        <a16:creationId xmlns:a16="http://schemas.microsoft.com/office/drawing/2014/main" id="{2BD35EE8-D318-CE4F-AB35-0218D858F7BD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9C84872F-7411-BC40-B7EE-E7E432F69155}"/>
                  </a:ext>
                </a:extLst>
              </p:cNvPr>
              <p:cNvGrpSpPr/>
              <p:nvPr/>
            </p:nvGrpSpPr>
            <p:grpSpPr>
              <a:xfrm>
                <a:off x="3262308" y="2521877"/>
                <a:ext cx="166872" cy="1316691"/>
                <a:chOff x="2454453" y="2537117"/>
                <a:chExt cx="166872" cy="1316691"/>
              </a:xfrm>
            </p:grpSpPr>
            <p:sp>
              <p:nvSpPr>
                <p:cNvPr id="315" name="Oval 314">
                  <a:extLst>
                    <a:ext uri="{FF2B5EF4-FFF2-40B4-BE49-F238E27FC236}">
                      <a16:creationId xmlns:a16="http://schemas.microsoft.com/office/drawing/2014/main" id="{1EBEBED2-F412-9240-87AD-479375C58897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6" name="Triangle 315">
                  <a:extLst>
                    <a:ext uri="{FF2B5EF4-FFF2-40B4-BE49-F238E27FC236}">
                      <a16:creationId xmlns:a16="http://schemas.microsoft.com/office/drawing/2014/main" id="{AF560D73-D66E-A848-8201-20931C583526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F67ACD9-EB5D-7741-92F4-D338688D1CF3}"/>
                  </a:ext>
                </a:extLst>
              </p:cNvPr>
              <p:cNvGrpSpPr/>
              <p:nvPr/>
            </p:nvGrpSpPr>
            <p:grpSpPr>
              <a:xfrm>
                <a:off x="3651057" y="2266607"/>
                <a:ext cx="505962" cy="1781511"/>
                <a:chOff x="2454453" y="2274227"/>
                <a:chExt cx="505962" cy="1781511"/>
              </a:xfrm>
            </p:grpSpPr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7B5165F1-74BB-BE47-8AD0-5E5EF3E54759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313" name="Triangle 312">
                    <a:extLst>
                      <a:ext uri="{FF2B5EF4-FFF2-40B4-BE49-F238E27FC236}">
                        <a16:creationId xmlns:a16="http://schemas.microsoft.com/office/drawing/2014/main" id="{50340E77-07FE-6245-8107-72278EA7386F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4" name="Triangle 313">
                    <a:extLst>
                      <a:ext uri="{FF2B5EF4-FFF2-40B4-BE49-F238E27FC236}">
                        <a16:creationId xmlns:a16="http://schemas.microsoft.com/office/drawing/2014/main" id="{3390D7D2-EC15-794C-826C-F53B8F99FFF2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1E3EC41B-FC2E-0448-A2C3-9D6F5FEFFE75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1781511"/>
                  <a:chOff x="2450643" y="2281847"/>
                  <a:chExt cx="174492" cy="1781511"/>
                </a:xfrm>
              </p:grpSpPr>
              <p:grpSp>
                <p:nvGrpSpPr>
                  <p:cNvPr id="306" name="Group 305">
                    <a:extLst>
                      <a:ext uri="{FF2B5EF4-FFF2-40B4-BE49-F238E27FC236}">
                        <a16:creationId xmlns:a16="http://schemas.microsoft.com/office/drawing/2014/main" id="{466861DF-8E99-674D-B5CC-A3D3C803560F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310" name="Oval 309">
                      <a:extLst>
                        <a:ext uri="{FF2B5EF4-FFF2-40B4-BE49-F238E27FC236}">
                          <a16:creationId xmlns:a16="http://schemas.microsoft.com/office/drawing/2014/main" id="{BECEC0B7-BEFC-9747-99C6-E7B6BAA16B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1" name="Oval 310">
                      <a:extLst>
                        <a:ext uri="{FF2B5EF4-FFF2-40B4-BE49-F238E27FC236}">
                          <a16:creationId xmlns:a16="http://schemas.microsoft.com/office/drawing/2014/main" id="{A61B5414-FE32-D743-94F0-02153C6B0E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2" name="Oval 311">
                      <a:extLst>
                        <a:ext uri="{FF2B5EF4-FFF2-40B4-BE49-F238E27FC236}">
                          <a16:creationId xmlns:a16="http://schemas.microsoft.com/office/drawing/2014/main" id="{EC2D34C7-2C30-5C46-9768-64EB92EFA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07" name="Group 306">
                    <a:extLst>
                      <a:ext uri="{FF2B5EF4-FFF2-40B4-BE49-F238E27FC236}">
                        <a16:creationId xmlns:a16="http://schemas.microsoft.com/office/drawing/2014/main" id="{C014CB34-4345-054F-B3FF-4CEA6F092219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308" name="Triangle 307">
                      <a:extLst>
                        <a:ext uri="{FF2B5EF4-FFF2-40B4-BE49-F238E27FC236}">
                          <a16:creationId xmlns:a16="http://schemas.microsoft.com/office/drawing/2014/main" id="{CF82094B-FCAC-FB4C-AD8A-6B761F9FE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9" name="Triangle 308">
                      <a:extLst>
                        <a:ext uri="{FF2B5EF4-FFF2-40B4-BE49-F238E27FC236}">
                          <a16:creationId xmlns:a16="http://schemas.microsoft.com/office/drawing/2014/main" id="{E3B26113-2E41-8145-A5C9-2778E52F0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EB02FE52-12E3-0C40-A577-B0033DBCD1F3}"/>
                  </a:ext>
                </a:extLst>
              </p:cNvPr>
              <p:cNvGrpSpPr/>
              <p:nvPr/>
            </p:nvGrpSpPr>
            <p:grpSpPr>
              <a:xfrm>
                <a:off x="4264972" y="2258987"/>
                <a:ext cx="1233801" cy="1789131"/>
                <a:chOff x="2450643" y="2274227"/>
                <a:chExt cx="1233801" cy="1789131"/>
              </a:xfrm>
            </p:grpSpPr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0881B91A-05D1-CC4E-A554-BA7E5191CF77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505962" cy="1781511"/>
                  <a:chOff x="2450643" y="2281847"/>
                  <a:chExt cx="505962" cy="1781511"/>
                </a:xfrm>
              </p:grpSpPr>
              <p:grpSp>
                <p:nvGrpSpPr>
                  <p:cNvPr id="294" name="Group 293">
                    <a:extLst>
                      <a:ext uri="{FF2B5EF4-FFF2-40B4-BE49-F238E27FC236}">
                        <a16:creationId xmlns:a16="http://schemas.microsoft.com/office/drawing/2014/main" id="{3021E1E7-827E-E145-B702-50EE22DC67B4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1781511"/>
                    <a:chOff x="2450643" y="2281847"/>
                    <a:chExt cx="201162" cy="1781511"/>
                  </a:xfrm>
                </p:grpSpPr>
                <p:grpSp>
                  <p:nvGrpSpPr>
                    <p:cNvPr id="296" name="Group 295">
                      <a:extLst>
                        <a:ext uri="{FF2B5EF4-FFF2-40B4-BE49-F238E27FC236}">
                          <a16:creationId xmlns:a16="http://schemas.microsoft.com/office/drawing/2014/main" id="{1AF70B7C-278F-8240-8832-06B31F4D64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301" name="Oval 300">
                        <a:extLst>
                          <a:ext uri="{FF2B5EF4-FFF2-40B4-BE49-F238E27FC236}">
                            <a16:creationId xmlns:a16="http://schemas.microsoft.com/office/drawing/2014/main" id="{094BB47D-390F-D841-A181-4F18736BD1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02" name="Oval 301">
                        <a:extLst>
                          <a:ext uri="{FF2B5EF4-FFF2-40B4-BE49-F238E27FC236}">
                            <a16:creationId xmlns:a16="http://schemas.microsoft.com/office/drawing/2014/main" id="{095C8723-39E8-494B-8BCB-5BA5C8F496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03" name="Oval 302">
                        <a:extLst>
                          <a:ext uri="{FF2B5EF4-FFF2-40B4-BE49-F238E27FC236}">
                            <a16:creationId xmlns:a16="http://schemas.microsoft.com/office/drawing/2014/main" id="{77A286A7-177B-9A4B-82EB-D2AF54CE7C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97" name="Group 296">
                      <a:extLst>
                        <a:ext uri="{FF2B5EF4-FFF2-40B4-BE49-F238E27FC236}">
                          <a16:creationId xmlns:a16="http://schemas.microsoft.com/office/drawing/2014/main" id="{80B7F44B-1E9B-7A41-905B-EFDF65AAD7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201162" cy="825863"/>
                      <a:chOff x="2450643" y="2281847"/>
                      <a:chExt cx="201162" cy="825863"/>
                    </a:xfrm>
                  </p:grpSpPr>
                  <p:sp>
                    <p:nvSpPr>
                      <p:cNvPr id="298" name="Triangle 297">
                        <a:extLst>
                          <a:ext uri="{FF2B5EF4-FFF2-40B4-BE49-F238E27FC236}">
                            <a16:creationId xmlns:a16="http://schemas.microsoft.com/office/drawing/2014/main" id="{4F8A4858-CC5A-514C-BAB6-4F3875E4EB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99" name="Triangle 298">
                        <a:extLst>
                          <a:ext uri="{FF2B5EF4-FFF2-40B4-BE49-F238E27FC236}">
                            <a16:creationId xmlns:a16="http://schemas.microsoft.com/office/drawing/2014/main" id="{F86FA045-7CBB-D442-910C-11FB1B0CEA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00" name="Triangle 299">
                        <a:extLst>
                          <a:ext uri="{FF2B5EF4-FFF2-40B4-BE49-F238E27FC236}">
                            <a16:creationId xmlns:a16="http://schemas.microsoft.com/office/drawing/2014/main" id="{1A99BE6F-275D-8249-AEEC-1AA7DB1699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sp>
                <p:nvSpPr>
                  <p:cNvPr id="295" name="Triangle 294">
                    <a:extLst>
                      <a:ext uri="{FF2B5EF4-FFF2-40B4-BE49-F238E27FC236}">
                        <a16:creationId xmlns:a16="http://schemas.microsoft.com/office/drawing/2014/main" id="{FBE9C074-0631-F848-88A8-1BDE2829B75C}"/>
                      </a:ext>
                    </a:extLst>
                  </p:cNvPr>
                  <p:cNvSpPr/>
                  <p:nvPr/>
                </p:nvSpPr>
                <p:spPr>
                  <a:xfrm>
                    <a:off x="2789733" y="25294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8FCC0EBC-B5AD-4646-8395-A4A456DE4146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789131"/>
                  <a:chOff x="2450643" y="2274227"/>
                  <a:chExt cx="509772" cy="1789131"/>
                </a:xfrm>
              </p:grpSpPr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FB138587-CD80-B643-9AC0-AA40C737043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1781511"/>
                    <a:chOff x="2450643" y="2281847"/>
                    <a:chExt cx="170682" cy="1781511"/>
                  </a:xfrm>
                </p:grpSpPr>
                <p:grpSp>
                  <p:nvGrpSpPr>
                    <p:cNvPr id="287" name="Group 286">
                      <a:extLst>
                        <a:ext uri="{FF2B5EF4-FFF2-40B4-BE49-F238E27FC236}">
                          <a16:creationId xmlns:a16="http://schemas.microsoft.com/office/drawing/2014/main" id="{16D3728C-2798-894D-94EF-C2F6B68D74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291" name="Oval 290">
                        <a:extLst>
                          <a:ext uri="{FF2B5EF4-FFF2-40B4-BE49-F238E27FC236}">
                            <a16:creationId xmlns:a16="http://schemas.microsoft.com/office/drawing/2014/main" id="{336B2056-15B9-9E40-8A7C-EFDD709A92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92" name="Oval 291">
                        <a:extLst>
                          <a:ext uri="{FF2B5EF4-FFF2-40B4-BE49-F238E27FC236}">
                            <a16:creationId xmlns:a16="http://schemas.microsoft.com/office/drawing/2014/main" id="{31B25937-6E6C-544E-9A71-F489B44A6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93" name="Oval 292">
                        <a:extLst>
                          <a:ext uri="{FF2B5EF4-FFF2-40B4-BE49-F238E27FC236}">
                            <a16:creationId xmlns:a16="http://schemas.microsoft.com/office/drawing/2014/main" id="{11DD5F92-1B7C-F249-ABF3-9B83D5FD9C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88" name="Group 287">
                      <a:extLst>
                        <a:ext uri="{FF2B5EF4-FFF2-40B4-BE49-F238E27FC236}">
                          <a16:creationId xmlns:a16="http://schemas.microsoft.com/office/drawing/2014/main" id="{D0CA0C0E-2ED2-174F-8E2B-D8D7812CF2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0682" cy="395333"/>
                      <a:chOff x="2450643" y="2281847"/>
                      <a:chExt cx="170682" cy="395333"/>
                    </a:xfrm>
                  </p:grpSpPr>
                  <p:sp>
                    <p:nvSpPr>
                      <p:cNvPr id="289" name="Triangle 288">
                        <a:extLst>
                          <a:ext uri="{FF2B5EF4-FFF2-40B4-BE49-F238E27FC236}">
                            <a16:creationId xmlns:a16="http://schemas.microsoft.com/office/drawing/2014/main" id="{4A0B50E0-C9BA-F246-B801-87121991AE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90" name="Triangle 289">
                        <a:extLst>
                          <a:ext uri="{FF2B5EF4-FFF2-40B4-BE49-F238E27FC236}">
                            <a16:creationId xmlns:a16="http://schemas.microsoft.com/office/drawing/2014/main" id="{F762F4D4-0D73-224C-89EC-19850FD3FF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84" name="Group 283">
                    <a:extLst>
                      <a:ext uri="{FF2B5EF4-FFF2-40B4-BE49-F238E27FC236}">
                        <a16:creationId xmlns:a16="http://schemas.microsoft.com/office/drawing/2014/main" id="{B777C600-9488-0545-8C79-B44AB7F28FEC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285" name="Triangle 284">
                      <a:extLst>
                        <a:ext uri="{FF2B5EF4-FFF2-40B4-BE49-F238E27FC236}">
                          <a16:creationId xmlns:a16="http://schemas.microsoft.com/office/drawing/2014/main" id="{426A05CA-EACF-6343-82AC-49C73B4F3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6" name="Triangle 285">
                      <a:extLst>
                        <a:ext uri="{FF2B5EF4-FFF2-40B4-BE49-F238E27FC236}">
                          <a16:creationId xmlns:a16="http://schemas.microsoft.com/office/drawing/2014/main" id="{F047F8E8-3A5B-EE44-9930-D001B9C99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76" name="Group 275">
                <a:extLst>
                  <a:ext uri="{FF2B5EF4-FFF2-40B4-BE49-F238E27FC236}">
                    <a16:creationId xmlns:a16="http://schemas.microsoft.com/office/drawing/2014/main" id="{9BD43A22-5A96-DC48-980E-ACA5C4EF34E6}"/>
                  </a:ext>
                </a:extLst>
              </p:cNvPr>
              <p:cNvGrpSpPr/>
              <p:nvPr/>
            </p:nvGrpSpPr>
            <p:grpSpPr>
              <a:xfrm>
                <a:off x="765320" y="1787801"/>
                <a:ext cx="4171733" cy="1982635"/>
                <a:chOff x="1714010" y="1787801"/>
                <a:chExt cx="4171733" cy="1982635"/>
              </a:xfrm>
            </p:grpSpPr>
            <p:sp>
              <p:nvSpPr>
                <p:cNvPr id="277" name="TextBox 276">
                  <a:extLst>
                    <a:ext uri="{FF2B5EF4-FFF2-40B4-BE49-F238E27FC236}">
                      <a16:creationId xmlns:a16="http://schemas.microsoft.com/office/drawing/2014/main" id="{13FF4959-6732-C94D-BBDB-52F158FF0424}"/>
                    </a:ext>
                  </a:extLst>
                </p:cNvPr>
                <p:cNvSpPr txBox="1"/>
                <p:nvPr/>
              </p:nvSpPr>
              <p:spPr>
                <a:xfrm>
                  <a:off x="1714010" y="2562001"/>
                  <a:ext cx="635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Y=  1</a:t>
                  </a:r>
                </a:p>
              </p:txBody>
            </p: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EC5997DE-9A95-F04A-97CD-A5EA30601717}"/>
                    </a:ext>
                  </a:extLst>
                </p:cNvPr>
                <p:cNvSpPr txBox="1"/>
                <p:nvPr/>
              </p:nvSpPr>
              <p:spPr>
                <a:xfrm>
                  <a:off x="1718043" y="3401104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Y= -1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CFB19431-801C-E04E-8B37-BDD78D3CF188}"/>
                    </a:ext>
                  </a:extLst>
                </p:cNvPr>
                <p:cNvSpPr txBox="1"/>
                <p:nvPr/>
              </p:nvSpPr>
              <p:spPr>
                <a:xfrm>
                  <a:off x="3058279" y="1787801"/>
                  <a:ext cx="681597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1</a:t>
                  </a:r>
                </a:p>
              </p:txBody>
            </p:sp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800E96BB-552B-EF40-BA6B-ADD5E7877ABC}"/>
                    </a:ext>
                  </a:extLst>
                </p:cNvPr>
                <p:cNvSpPr txBox="1"/>
                <p:nvPr/>
              </p:nvSpPr>
              <p:spPr>
                <a:xfrm>
                  <a:off x="5133614" y="1802600"/>
                  <a:ext cx="75212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-1</a:t>
                  </a:r>
                </a:p>
              </p:txBody>
            </p: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357EB52B-2840-6740-9545-3E50C8DC644E}"/>
                </a:ext>
              </a:extLst>
            </p:cNvPr>
            <p:cNvSpPr txBox="1"/>
            <p:nvPr/>
          </p:nvSpPr>
          <p:spPr>
            <a:xfrm>
              <a:off x="2854749" y="409716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C694EEA9-10FE-AF44-82D0-F35EB5083CB3}"/>
              </a:ext>
            </a:extLst>
          </p:cNvPr>
          <p:cNvGrpSpPr/>
          <p:nvPr/>
        </p:nvGrpSpPr>
        <p:grpSpPr>
          <a:xfrm>
            <a:off x="7010041" y="4113796"/>
            <a:ext cx="4846810" cy="2775805"/>
            <a:chOff x="6081151" y="1690688"/>
            <a:chExt cx="4846810" cy="2775805"/>
          </a:xfrm>
        </p:grpSpPr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FC7F7527-27C6-0E48-8150-98223F7F9764}"/>
                </a:ext>
              </a:extLst>
            </p:cNvPr>
            <p:cNvGrpSpPr/>
            <p:nvPr/>
          </p:nvGrpSpPr>
          <p:grpSpPr>
            <a:xfrm>
              <a:off x="6081151" y="1690688"/>
              <a:ext cx="4846810" cy="2372719"/>
              <a:chOff x="765320" y="1662071"/>
              <a:chExt cx="4846810" cy="2372719"/>
            </a:xfrm>
          </p:grpSpPr>
          <p:grpSp>
            <p:nvGrpSpPr>
              <p:cNvPr id="350" name="Group 349">
                <a:extLst>
                  <a:ext uri="{FF2B5EF4-FFF2-40B4-BE49-F238E27FC236}">
                    <a16:creationId xmlns:a16="http://schemas.microsoft.com/office/drawing/2014/main" id="{69EBBAD2-0BB7-AB4D-867B-A850BE2557A2}"/>
                  </a:ext>
                </a:extLst>
              </p:cNvPr>
              <p:cNvGrpSpPr/>
              <p:nvPr/>
            </p:nvGrpSpPr>
            <p:grpSpPr>
              <a:xfrm>
                <a:off x="765320" y="1662071"/>
                <a:ext cx="4846810" cy="2372719"/>
                <a:chOff x="765320" y="1787801"/>
                <a:chExt cx="4846810" cy="2372719"/>
              </a:xfrm>
            </p:grpSpPr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FA8A22E6-061D-594E-B504-DDF66548DA43}"/>
                    </a:ext>
                  </a:extLst>
                </p:cNvPr>
                <p:cNvSpPr/>
                <p:nvPr/>
              </p:nvSpPr>
              <p:spPr>
                <a:xfrm>
                  <a:off x="1463040" y="2217420"/>
                  <a:ext cx="2068830" cy="19431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C388E568-C980-D946-9E97-51D41158499B}"/>
                    </a:ext>
                  </a:extLst>
                </p:cNvPr>
                <p:cNvSpPr/>
                <p:nvPr/>
              </p:nvSpPr>
              <p:spPr>
                <a:xfrm>
                  <a:off x="3531870" y="2217420"/>
                  <a:ext cx="2068830" cy="19431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0C14DD3E-CA73-8F4C-A506-26075B32EAB0}"/>
                    </a:ext>
                  </a:extLst>
                </p:cNvPr>
                <p:cNvSpPr/>
                <p:nvPr/>
              </p:nvSpPr>
              <p:spPr>
                <a:xfrm>
                  <a:off x="1451610" y="2217420"/>
                  <a:ext cx="4160520" cy="1943100"/>
                </a:xfrm>
                <a:prstGeom prst="rect">
                  <a:avLst/>
                </a:prstGeom>
                <a:noFill/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60" name="Straight Connector 359">
                  <a:extLst>
                    <a:ext uri="{FF2B5EF4-FFF2-40B4-BE49-F238E27FC236}">
                      <a16:creationId xmlns:a16="http://schemas.microsoft.com/office/drawing/2014/main" id="{049766AF-A9AB-3545-B9EF-9381FE2B1838}"/>
                    </a:ext>
                  </a:extLst>
                </p:cNvPr>
                <p:cNvCxnSpPr>
                  <a:cxnSpLocks/>
                  <a:stCxn id="359" idx="1"/>
                  <a:endCxn id="359" idx="3"/>
                </p:cNvCxnSpPr>
                <p:nvPr/>
              </p:nvCxnSpPr>
              <p:spPr>
                <a:xfrm>
                  <a:off x="1451610" y="3188970"/>
                  <a:ext cx="416052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1" name="Group 360">
                  <a:extLst>
                    <a:ext uri="{FF2B5EF4-FFF2-40B4-BE49-F238E27FC236}">
                      <a16:creationId xmlns:a16="http://schemas.microsoft.com/office/drawing/2014/main" id="{8ECCFE50-62D9-E647-84DA-20DBD269D7B6}"/>
                    </a:ext>
                  </a:extLst>
                </p:cNvPr>
                <p:cNvGrpSpPr/>
                <p:nvPr/>
              </p:nvGrpSpPr>
              <p:grpSpPr>
                <a:xfrm>
                  <a:off x="1501953" y="2281847"/>
                  <a:ext cx="1260471" cy="1781511"/>
                  <a:chOff x="2450643" y="2281847"/>
                  <a:chExt cx="1260471" cy="1781511"/>
                </a:xfrm>
              </p:grpSpPr>
              <p:grpSp>
                <p:nvGrpSpPr>
                  <p:cNvPr id="404" name="Group 403">
                    <a:extLst>
                      <a:ext uri="{FF2B5EF4-FFF2-40B4-BE49-F238E27FC236}">
                        <a16:creationId xmlns:a16="http://schemas.microsoft.com/office/drawing/2014/main" id="{2B7B78FA-0A15-B44D-8197-8974E83D320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536442" cy="1362411"/>
                    <a:chOff x="2450643" y="2281847"/>
                    <a:chExt cx="536442" cy="1362411"/>
                  </a:xfrm>
                </p:grpSpPr>
                <p:grpSp>
                  <p:nvGrpSpPr>
                    <p:cNvPr id="418" name="Group 417">
                      <a:extLst>
                        <a:ext uri="{FF2B5EF4-FFF2-40B4-BE49-F238E27FC236}">
                          <a16:creationId xmlns:a16="http://schemas.microsoft.com/office/drawing/2014/main" id="{F0E4CCC2-C0B6-B24D-8A44-25ED4DAE5C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66872" cy="1362411"/>
                      <a:chOff x="2450643" y="2281847"/>
                      <a:chExt cx="166872" cy="1362411"/>
                    </a:xfrm>
                  </p:grpSpPr>
                  <p:grpSp>
                    <p:nvGrpSpPr>
                      <p:cNvPr id="422" name="Group 421">
                        <a:extLst>
                          <a:ext uri="{FF2B5EF4-FFF2-40B4-BE49-F238E27FC236}">
                            <a16:creationId xmlns:a16="http://schemas.microsoft.com/office/drawing/2014/main" id="{F36CC358-E55B-3347-BBE6-7300FBCA61B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36263" cy="330573"/>
                        <a:chOff x="2466343" y="3313685"/>
                        <a:chExt cx="136263" cy="330573"/>
                      </a:xfrm>
                    </p:grpSpPr>
                    <p:sp>
                      <p:nvSpPr>
                        <p:cNvPr id="424" name="Oval 423">
                          <a:extLst>
                            <a:ext uri="{FF2B5EF4-FFF2-40B4-BE49-F238E27FC236}">
                              <a16:creationId xmlns:a16="http://schemas.microsoft.com/office/drawing/2014/main" id="{1F70F988-7860-DC49-B1FE-C2224CBB04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25" name="Oval 424">
                          <a:extLst>
                            <a:ext uri="{FF2B5EF4-FFF2-40B4-BE49-F238E27FC236}">
                              <a16:creationId xmlns:a16="http://schemas.microsoft.com/office/drawing/2014/main" id="{CE98F3A8-7990-A748-86BE-D0AFB62AF3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423" name="Triangle 422">
                        <a:extLst>
                          <a:ext uri="{FF2B5EF4-FFF2-40B4-BE49-F238E27FC236}">
                            <a16:creationId xmlns:a16="http://schemas.microsoft.com/office/drawing/2014/main" id="{5F6B264D-38C6-A843-A115-5BBD506AA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19" name="Group 418">
                      <a:extLst>
                        <a:ext uri="{FF2B5EF4-FFF2-40B4-BE49-F238E27FC236}">
                          <a16:creationId xmlns:a16="http://schemas.microsoft.com/office/drawing/2014/main" id="{1D8241E9-02B0-8B48-95AB-DD7CEF62F1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9733" y="2529497"/>
                      <a:ext cx="197352" cy="570593"/>
                      <a:chOff x="2454453" y="2537117"/>
                      <a:chExt cx="197352" cy="570593"/>
                    </a:xfrm>
                  </p:grpSpPr>
                  <p:sp>
                    <p:nvSpPr>
                      <p:cNvPr id="420" name="Triangle 419">
                        <a:extLst>
                          <a:ext uri="{FF2B5EF4-FFF2-40B4-BE49-F238E27FC236}">
                            <a16:creationId xmlns:a16="http://schemas.microsoft.com/office/drawing/2014/main" id="{14B15DD8-7A8C-2546-9B58-060538F049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21" name="Triangle 420">
                        <a:extLst>
                          <a:ext uri="{FF2B5EF4-FFF2-40B4-BE49-F238E27FC236}">
                            <a16:creationId xmlns:a16="http://schemas.microsoft.com/office/drawing/2014/main" id="{411F8B37-91CB-E142-A97E-8BBBD9D8CC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405" name="Group 404">
                    <a:extLst>
                      <a:ext uri="{FF2B5EF4-FFF2-40B4-BE49-F238E27FC236}">
                        <a16:creationId xmlns:a16="http://schemas.microsoft.com/office/drawing/2014/main" id="{D5BA3E7D-EA90-CC42-A63E-BB2EC243FB67}"/>
                      </a:ext>
                    </a:extLst>
                  </p:cNvPr>
                  <p:cNvGrpSpPr/>
                  <p:nvPr/>
                </p:nvGrpSpPr>
                <p:grpSpPr>
                  <a:xfrm>
                    <a:off x="3182292" y="2746667"/>
                    <a:ext cx="528822" cy="1316691"/>
                    <a:chOff x="2458263" y="2746667"/>
                    <a:chExt cx="528822" cy="1316691"/>
                  </a:xfrm>
                </p:grpSpPr>
                <p:grpSp>
                  <p:nvGrpSpPr>
                    <p:cNvPr id="406" name="Group 405">
                      <a:extLst>
                        <a:ext uri="{FF2B5EF4-FFF2-40B4-BE49-F238E27FC236}">
                          <a16:creationId xmlns:a16="http://schemas.microsoft.com/office/drawing/2014/main" id="{264AAED9-22E7-EE4A-B4C7-6637197104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8263" y="2746667"/>
                      <a:ext cx="166872" cy="1316691"/>
                      <a:chOff x="2458263" y="2746667"/>
                      <a:chExt cx="166872" cy="1316691"/>
                    </a:xfrm>
                  </p:grpSpPr>
                  <p:grpSp>
                    <p:nvGrpSpPr>
                      <p:cNvPr id="412" name="Group 411">
                        <a:extLst>
                          <a:ext uri="{FF2B5EF4-FFF2-40B4-BE49-F238E27FC236}">
                            <a16:creationId xmlns:a16="http://schemas.microsoft.com/office/drawing/2014/main" id="{F80838ED-69F4-6B48-A58F-D3B223BC85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414" name="Oval 413">
                          <a:extLst>
                            <a:ext uri="{FF2B5EF4-FFF2-40B4-BE49-F238E27FC236}">
                              <a16:creationId xmlns:a16="http://schemas.microsoft.com/office/drawing/2014/main" id="{38D1D294-04B6-DD48-AF89-3E0D23DFB4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15" name="Oval 414">
                          <a:extLst>
                            <a:ext uri="{FF2B5EF4-FFF2-40B4-BE49-F238E27FC236}">
                              <a16:creationId xmlns:a16="http://schemas.microsoft.com/office/drawing/2014/main" id="{FFFB049E-F204-FB4E-9CD2-BECD71C507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16" name="Oval 415">
                          <a:extLst>
                            <a:ext uri="{FF2B5EF4-FFF2-40B4-BE49-F238E27FC236}">
                              <a16:creationId xmlns:a16="http://schemas.microsoft.com/office/drawing/2014/main" id="{AA1FA7AC-E898-3444-89B1-45EE4763F2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17" name="Oval 416">
                          <a:extLst>
                            <a:ext uri="{FF2B5EF4-FFF2-40B4-BE49-F238E27FC236}">
                              <a16:creationId xmlns:a16="http://schemas.microsoft.com/office/drawing/2014/main" id="{302B4558-35F8-5841-BF6D-4A16122E69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413" name="Triangle 412">
                        <a:extLst>
                          <a:ext uri="{FF2B5EF4-FFF2-40B4-BE49-F238E27FC236}">
                            <a16:creationId xmlns:a16="http://schemas.microsoft.com/office/drawing/2014/main" id="{0E8902DE-D3E0-6D4D-AD16-326CE99B54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07" name="Group 406">
                      <a:extLst>
                        <a:ext uri="{FF2B5EF4-FFF2-40B4-BE49-F238E27FC236}">
                          <a16:creationId xmlns:a16="http://schemas.microsoft.com/office/drawing/2014/main" id="{A285BD00-E4AE-9549-A403-07168B746B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16863" y="2960027"/>
                      <a:ext cx="170222" cy="1095711"/>
                      <a:chOff x="2481583" y="2967647"/>
                      <a:chExt cx="170222" cy="1095711"/>
                    </a:xfrm>
                  </p:grpSpPr>
                  <p:grpSp>
                    <p:nvGrpSpPr>
                      <p:cNvPr id="408" name="Group 407">
                        <a:extLst>
                          <a:ext uri="{FF2B5EF4-FFF2-40B4-BE49-F238E27FC236}">
                            <a16:creationId xmlns:a16="http://schemas.microsoft.com/office/drawing/2014/main" id="{1BFF8D59-5695-6F4B-8ACF-1282EC94B16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81583" y="3523235"/>
                        <a:ext cx="128643" cy="540123"/>
                        <a:chOff x="2481583" y="3523235"/>
                        <a:chExt cx="128643" cy="540123"/>
                      </a:xfrm>
                    </p:grpSpPr>
                    <p:sp>
                      <p:nvSpPr>
                        <p:cNvPr id="410" name="Oval 409">
                          <a:extLst>
                            <a:ext uri="{FF2B5EF4-FFF2-40B4-BE49-F238E27FC236}">
                              <a16:creationId xmlns:a16="http://schemas.microsoft.com/office/drawing/2014/main" id="{6C54E98F-F7B1-BD4A-81DB-6998A48EA9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11" name="Oval 410">
                          <a:extLst>
                            <a:ext uri="{FF2B5EF4-FFF2-40B4-BE49-F238E27FC236}">
                              <a16:creationId xmlns:a16="http://schemas.microsoft.com/office/drawing/2014/main" id="{83C8C2C5-9F6D-754E-8FB6-CBCF2495E1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409" name="Triangle 408">
                        <a:extLst>
                          <a:ext uri="{FF2B5EF4-FFF2-40B4-BE49-F238E27FC236}">
                            <a16:creationId xmlns:a16="http://schemas.microsoft.com/office/drawing/2014/main" id="{C9FA28EC-C0DC-F04D-B750-C3FC2C37E7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362" name="Group 361">
                  <a:extLst>
                    <a:ext uri="{FF2B5EF4-FFF2-40B4-BE49-F238E27FC236}">
                      <a16:creationId xmlns:a16="http://schemas.microsoft.com/office/drawing/2014/main" id="{EAEA99B7-AE39-D747-B327-DC8539DBEB09}"/>
                    </a:ext>
                  </a:extLst>
                </p:cNvPr>
                <p:cNvGrpSpPr/>
                <p:nvPr/>
              </p:nvGrpSpPr>
              <p:grpSpPr>
                <a:xfrm>
                  <a:off x="2923218" y="227422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400" name="Group 399">
                    <a:extLst>
                      <a:ext uri="{FF2B5EF4-FFF2-40B4-BE49-F238E27FC236}">
                        <a16:creationId xmlns:a16="http://schemas.microsoft.com/office/drawing/2014/main" id="{4C83FACB-D014-444E-9ED3-3BAA64424FD8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402" name="Oval 401">
                      <a:extLst>
                        <a:ext uri="{FF2B5EF4-FFF2-40B4-BE49-F238E27FC236}">
                          <a16:creationId xmlns:a16="http://schemas.microsoft.com/office/drawing/2014/main" id="{3BA6E503-C613-9E43-9D47-E0B94D2A97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3" name="Oval 402">
                      <a:extLst>
                        <a:ext uri="{FF2B5EF4-FFF2-40B4-BE49-F238E27FC236}">
                          <a16:creationId xmlns:a16="http://schemas.microsoft.com/office/drawing/2014/main" id="{C829A8B8-B803-424C-A2E7-093DAEC1E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01" name="Triangle 400">
                    <a:extLst>
                      <a:ext uri="{FF2B5EF4-FFF2-40B4-BE49-F238E27FC236}">
                        <a16:creationId xmlns:a16="http://schemas.microsoft.com/office/drawing/2014/main" id="{2F237FB1-F64F-FE42-842D-777E932178EA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63" name="Group 362">
                  <a:extLst>
                    <a:ext uri="{FF2B5EF4-FFF2-40B4-BE49-F238E27FC236}">
                      <a16:creationId xmlns:a16="http://schemas.microsoft.com/office/drawing/2014/main" id="{6524524F-BEB6-C641-A091-014B4F347B98}"/>
                    </a:ext>
                  </a:extLst>
                </p:cNvPr>
                <p:cNvGrpSpPr/>
                <p:nvPr/>
              </p:nvGrpSpPr>
              <p:grpSpPr>
                <a:xfrm>
                  <a:off x="3266118" y="2731427"/>
                  <a:ext cx="166872" cy="1316691"/>
                  <a:chOff x="2458263" y="2746667"/>
                  <a:chExt cx="166872" cy="1316691"/>
                </a:xfrm>
              </p:grpSpPr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6F67217B-17CC-CC44-930F-A3F12BED53FF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398" name="Oval 397">
                      <a:extLst>
                        <a:ext uri="{FF2B5EF4-FFF2-40B4-BE49-F238E27FC236}">
                          <a16:creationId xmlns:a16="http://schemas.microsoft.com/office/drawing/2014/main" id="{8CE67A48-3434-6C4E-BD12-3FDE9945D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9" name="Oval 398">
                      <a:extLst>
                        <a:ext uri="{FF2B5EF4-FFF2-40B4-BE49-F238E27FC236}">
                          <a16:creationId xmlns:a16="http://schemas.microsoft.com/office/drawing/2014/main" id="{788AB7B3-453E-A246-88A9-FF3180B1D9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397" name="Triangle 396">
                    <a:extLst>
                      <a:ext uri="{FF2B5EF4-FFF2-40B4-BE49-F238E27FC236}">
                        <a16:creationId xmlns:a16="http://schemas.microsoft.com/office/drawing/2014/main" id="{94010E67-A938-7D47-B030-666BAE0FAD3C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0A8056DC-31B4-C540-AB72-773DBCAFA3CE}"/>
                    </a:ext>
                  </a:extLst>
                </p:cNvPr>
                <p:cNvGrpSpPr/>
                <p:nvPr/>
              </p:nvGrpSpPr>
              <p:grpSpPr>
                <a:xfrm>
                  <a:off x="3647247" y="2274227"/>
                  <a:ext cx="536442" cy="1781511"/>
                  <a:chOff x="2450643" y="2281847"/>
                  <a:chExt cx="536442" cy="1781511"/>
                </a:xfrm>
              </p:grpSpPr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703AE610-AB55-0F4F-9EB8-D8F8D6907BB9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390" name="Group 389">
                      <a:extLst>
                        <a:ext uri="{FF2B5EF4-FFF2-40B4-BE49-F238E27FC236}">
                          <a16:creationId xmlns:a16="http://schemas.microsoft.com/office/drawing/2014/main" id="{F04113CB-6602-3045-A08F-C73CDFDC59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392" name="Oval 391">
                        <a:extLst>
                          <a:ext uri="{FF2B5EF4-FFF2-40B4-BE49-F238E27FC236}">
                            <a16:creationId xmlns:a16="http://schemas.microsoft.com/office/drawing/2014/main" id="{51E5AE94-EF58-5240-9CC3-799C881501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3" name="Oval 392">
                        <a:extLst>
                          <a:ext uri="{FF2B5EF4-FFF2-40B4-BE49-F238E27FC236}">
                            <a16:creationId xmlns:a16="http://schemas.microsoft.com/office/drawing/2014/main" id="{00EB8F2A-8F3D-D24A-8E23-6DF1375880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4" name="Oval 393">
                        <a:extLst>
                          <a:ext uri="{FF2B5EF4-FFF2-40B4-BE49-F238E27FC236}">
                            <a16:creationId xmlns:a16="http://schemas.microsoft.com/office/drawing/2014/main" id="{35F7B576-8A5C-1D43-A4F4-5FB016B7D0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5" name="Oval 394">
                        <a:extLst>
                          <a:ext uri="{FF2B5EF4-FFF2-40B4-BE49-F238E27FC236}">
                            <a16:creationId xmlns:a16="http://schemas.microsoft.com/office/drawing/2014/main" id="{3CE8AF41-161A-FE45-A61D-A45656DD1D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391" name="Triangle 390">
                      <a:extLst>
                        <a:ext uri="{FF2B5EF4-FFF2-40B4-BE49-F238E27FC236}">
                          <a16:creationId xmlns:a16="http://schemas.microsoft.com/office/drawing/2014/main" id="{09F28EA0-5DAE-9845-84B9-4C52BCFAC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87" name="Group 386">
                    <a:extLst>
                      <a:ext uri="{FF2B5EF4-FFF2-40B4-BE49-F238E27FC236}">
                        <a16:creationId xmlns:a16="http://schemas.microsoft.com/office/drawing/2014/main" id="{B7B8A34B-7627-AE45-AC39-BBCA03FE162F}"/>
                      </a:ext>
                    </a:extLst>
                  </p:cNvPr>
                  <p:cNvGrpSpPr/>
                  <p:nvPr/>
                </p:nvGrpSpPr>
                <p:grpSpPr>
                  <a:xfrm>
                    <a:off x="2789733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388" name="Triangle 387">
                      <a:extLst>
                        <a:ext uri="{FF2B5EF4-FFF2-40B4-BE49-F238E27FC236}">
                          <a16:creationId xmlns:a16="http://schemas.microsoft.com/office/drawing/2014/main" id="{D7D7566B-9396-B245-B389-5F1B3DC1E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9" name="Triangle 388">
                      <a:extLst>
                        <a:ext uri="{FF2B5EF4-FFF2-40B4-BE49-F238E27FC236}">
                          <a16:creationId xmlns:a16="http://schemas.microsoft.com/office/drawing/2014/main" id="{A5FA90FF-09C9-A14A-9F9F-6FBEA74B9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5260CC03-0D90-4549-A4C2-FD271302675C}"/>
                    </a:ext>
                  </a:extLst>
                </p:cNvPr>
                <p:cNvGrpSpPr/>
                <p:nvPr/>
              </p:nvGrpSpPr>
              <p:grpSpPr>
                <a:xfrm>
                  <a:off x="4268782" y="2258987"/>
                  <a:ext cx="1256661" cy="1781511"/>
                  <a:chOff x="2454453" y="2274227"/>
                  <a:chExt cx="1256661" cy="1781511"/>
                </a:xfrm>
              </p:grpSpPr>
              <p:grpSp>
                <p:nvGrpSpPr>
                  <p:cNvPr id="371" name="Group 370">
                    <a:extLst>
                      <a:ext uri="{FF2B5EF4-FFF2-40B4-BE49-F238E27FC236}">
                        <a16:creationId xmlns:a16="http://schemas.microsoft.com/office/drawing/2014/main" id="{9FBCEDB2-DD02-8444-8384-861A29F0DD80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274227"/>
                    <a:ext cx="532632" cy="1781511"/>
                    <a:chOff x="2454453" y="2274227"/>
                    <a:chExt cx="532632" cy="1781511"/>
                  </a:xfrm>
                </p:grpSpPr>
                <p:sp>
                  <p:nvSpPr>
                    <p:cNvPr id="375" name="Triangle 374">
                      <a:extLst>
                        <a:ext uri="{FF2B5EF4-FFF2-40B4-BE49-F238E27FC236}">
                          <a16:creationId xmlns:a16="http://schemas.microsoft.com/office/drawing/2014/main" id="{FF800E5C-929B-A04B-9B41-C8EC79AB2A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376" name="Group 375">
                      <a:extLst>
                        <a:ext uri="{FF2B5EF4-FFF2-40B4-BE49-F238E27FC236}">
                          <a16:creationId xmlns:a16="http://schemas.microsoft.com/office/drawing/2014/main" id="{EA2822DD-633F-3641-9398-0B85CEBEF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5923" y="2274227"/>
                      <a:ext cx="201162" cy="1781511"/>
                      <a:chOff x="2450643" y="2281847"/>
                      <a:chExt cx="201162" cy="1781511"/>
                    </a:xfrm>
                  </p:grpSpPr>
                  <p:grpSp>
                    <p:nvGrpSpPr>
                      <p:cNvPr id="377" name="Group 376">
                        <a:extLst>
                          <a:ext uri="{FF2B5EF4-FFF2-40B4-BE49-F238E27FC236}">
                            <a16:creationId xmlns:a16="http://schemas.microsoft.com/office/drawing/2014/main" id="{8D023F12-2DA5-134D-8C2E-0C5AFC89BA4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382" name="Oval 381">
                          <a:extLst>
                            <a:ext uri="{FF2B5EF4-FFF2-40B4-BE49-F238E27FC236}">
                              <a16:creationId xmlns:a16="http://schemas.microsoft.com/office/drawing/2014/main" id="{063F2C40-9C0A-5B4E-AE92-AAB0F5160E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83" name="Oval 382">
                          <a:extLst>
                            <a:ext uri="{FF2B5EF4-FFF2-40B4-BE49-F238E27FC236}">
                              <a16:creationId xmlns:a16="http://schemas.microsoft.com/office/drawing/2014/main" id="{C7BEFAE2-5708-0B4B-BA5B-B5FD037CD4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84" name="Oval 383">
                          <a:extLst>
                            <a:ext uri="{FF2B5EF4-FFF2-40B4-BE49-F238E27FC236}">
                              <a16:creationId xmlns:a16="http://schemas.microsoft.com/office/drawing/2014/main" id="{08446DDB-FFDF-0A43-96E9-3D136CA320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85" name="Oval 384">
                          <a:extLst>
                            <a:ext uri="{FF2B5EF4-FFF2-40B4-BE49-F238E27FC236}">
                              <a16:creationId xmlns:a16="http://schemas.microsoft.com/office/drawing/2014/main" id="{F57D2FE2-A15F-9048-B52F-367A994192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378" name="Group 377">
                        <a:extLst>
                          <a:ext uri="{FF2B5EF4-FFF2-40B4-BE49-F238E27FC236}">
                            <a16:creationId xmlns:a16="http://schemas.microsoft.com/office/drawing/2014/main" id="{9B15FF97-08A0-7244-A2A9-0221011D05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50643" y="2281847"/>
                        <a:ext cx="201162" cy="825863"/>
                        <a:chOff x="2450643" y="2281847"/>
                        <a:chExt cx="201162" cy="825863"/>
                      </a:xfrm>
                    </p:grpSpPr>
                    <p:sp>
                      <p:nvSpPr>
                        <p:cNvPr id="379" name="Triangle 378">
                          <a:extLst>
                            <a:ext uri="{FF2B5EF4-FFF2-40B4-BE49-F238E27FC236}">
                              <a16:creationId xmlns:a16="http://schemas.microsoft.com/office/drawing/2014/main" id="{13AE102F-56E5-8043-8EC0-1E770F700A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0643" y="22818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80" name="Triangle 379">
                          <a:extLst>
                            <a:ext uri="{FF2B5EF4-FFF2-40B4-BE49-F238E27FC236}">
                              <a16:creationId xmlns:a16="http://schemas.microsoft.com/office/drawing/2014/main" id="{F726615B-A69F-6E4B-88D0-AABF48E681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8263" y="274666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381" name="Triangle 380">
                          <a:extLst>
                            <a:ext uri="{FF2B5EF4-FFF2-40B4-BE49-F238E27FC236}">
                              <a16:creationId xmlns:a16="http://schemas.microsoft.com/office/drawing/2014/main" id="{4968533C-1C45-504F-83E4-954A1700D4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4933" y="29676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grpSp>
                <p:nvGrpSpPr>
                  <p:cNvPr id="372" name="Group 371">
                    <a:extLst>
                      <a:ext uri="{FF2B5EF4-FFF2-40B4-BE49-F238E27FC236}">
                        <a16:creationId xmlns:a16="http://schemas.microsoft.com/office/drawing/2014/main" id="{5357959D-E865-E24D-953A-4D1AC023A9E8}"/>
                      </a:ext>
                    </a:extLst>
                  </p:cNvPr>
                  <p:cNvGrpSpPr/>
                  <p:nvPr/>
                </p:nvGrpSpPr>
                <p:grpSpPr>
                  <a:xfrm>
                    <a:off x="3513762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373" name="Triangle 372">
                      <a:extLst>
                        <a:ext uri="{FF2B5EF4-FFF2-40B4-BE49-F238E27FC236}">
                          <a16:creationId xmlns:a16="http://schemas.microsoft.com/office/drawing/2014/main" id="{778E3EB3-D2C4-B94C-A036-BCDE5F816F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74" name="Triangle 373">
                      <a:extLst>
                        <a:ext uri="{FF2B5EF4-FFF2-40B4-BE49-F238E27FC236}">
                          <a16:creationId xmlns:a16="http://schemas.microsoft.com/office/drawing/2014/main" id="{AD2739C0-0A30-4C48-B265-A79FF7FC34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66" name="Group 365">
                  <a:extLst>
                    <a:ext uri="{FF2B5EF4-FFF2-40B4-BE49-F238E27FC236}">
                      <a16:creationId xmlns:a16="http://schemas.microsoft.com/office/drawing/2014/main" id="{99582C95-B5ED-AD4D-944D-DB7382BC6111}"/>
                    </a:ext>
                  </a:extLst>
                </p:cNvPr>
                <p:cNvGrpSpPr/>
                <p:nvPr/>
              </p:nvGrpSpPr>
              <p:grpSpPr>
                <a:xfrm>
                  <a:off x="765320" y="1787801"/>
                  <a:ext cx="4171733" cy="1982635"/>
                  <a:chOff x="1714010" y="1787801"/>
                  <a:chExt cx="4171733" cy="1982635"/>
                </a:xfrm>
              </p:grpSpPr>
              <p:sp>
                <p:nvSpPr>
                  <p:cNvPr id="367" name="TextBox 366">
                    <a:extLst>
                      <a:ext uri="{FF2B5EF4-FFF2-40B4-BE49-F238E27FC236}">
                        <a16:creationId xmlns:a16="http://schemas.microsoft.com/office/drawing/2014/main" id="{91AE265D-B925-8044-95BC-02DD59A8464E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010" y="2562001"/>
                    <a:ext cx="6351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Y=  1</a:t>
                    </a:r>
                  </a:p>
                </p:txBody>
              </p:sp>
              <p:sp>
                <p:nvSpPr>
                  <p:cNvPr id="368" name="TextBox 367">
                    <a:extLst>
                      <a:ext uri="{FF2B5EF4-FFF2-40B4-BE49-F238E27FC236}">
                        <a16:creationId xmlns:a16="http://schemas.microsoft.com/office/drawing/2014/main" id="{DD1078CE-2A6C-404F-8575-8B8B1BA028D9}"/>
                      </a:ext>
                    </a:extLst>
                  </p:cNvPr>
                  <p:cNvSpPr txBox="1"/>
                  <p:nvPr/>
                </p:nvSpPr>
                <p:spPr>
                  <a:xfrm>
                    <a:off x="1718043" y="3401104"/>
                    <a:ext cx="6527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Y= -1</a:t>
                    </a:r>
                  </a:p>
                </p:txBody>
              </p:sp>
              <p:sp>
                <p:nvSpPr>
                  <p:cNvPr id="369" name="TextBox 368">
                    <a:extLst>
                      <a:ext uri="{FF2B5EF4-FFF2-40B4-BE49-F238E27FC236}">
                        <a16:creationId xmlns:a16="http://schemas.microsoft.com/office/drawing/2014/main" id="{D51BB975-3A89-6848-B429-F68347832BEB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279" y="1787801"/>
                    <a:ext cx="681597" cy="3693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1</a:t>
                    </a:r>
                  </a:p>
                </p:txBody>
              </p:sp>
              <p:sp>
                <p:nvSpPr>
                  <p:cNvPr id="370" name="TextBox 369">
                    <a:extLst>
                      <a:ext uri="{FF2B5EF4-FFF2-40B4-BE49-F238E27FC236}">
                        <a16:creationId xmlns:a16="http://schemas.microsoft.com/office/drawing/2014/main" id="{7C295299-1085-B640-9AB5-1DB93C4970CC}"/>
                      </a:ext>
                    </a:extLst>
                  </p:cNvPr>
                  <p:cNvSpPr txBox="1"/>
                  <p:nvPr/>
                </p:nvSpPr>
                <p:spPr>
                  <a:xfrm>
                    <a:off x="5133614" y="1802600"/>
                    <a:ext cx="752129" cy="369332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-1</a:t>
                    </a:r>
                  </a:p>
                </p:txBody>
              </p:sp>
            </p:grpSp>
          </p:grpSp>
          <p:sp>
            <p:nvSpPr>
              <p:cNvPr id="351" name="Triangle 350">
                <a:extLst>
                  <a:ext uri="{FF2B5EF4-FFF2-40B4-BE49-F238E27FC236}">
                    <a16:creationId xmlns:a16="http://schemas.microsoft.com/office/drawing/2014/main" id="{5772D002-2B73-A348-89E4-F7DEAC4A88E6}"/>
                  </a:ext>
                </a:extLst>
              </p:cNvPr>
              <p:cNvSpPr/>
              <p:nvPr/>
            </p:nvSpPr>
            <p:spPr>
              <a:xfrm>
                <a:off x="3255972" y="217743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2" name="Triangle 351">
                <a:extLst>
                  <a:ext uri="{FF2B5EF4-FFF2-40B4-BE49-F238E27FC236}">
                    <a16:creationId xmlns:a16="http://schemas.microsoft.com/office/drawing/2014/main" id="{D64905E1-E761-014A-A37A-EC2A9252E457}"/>
                  </a:ext>
                </a:extLst>
              </p:cNvPr>
              <p:cNvSpPr/>
              <p:nvPr/>
            </p:nvSpPr>
            <p:spPr>
              <a:xfrm>
                <a:off x="3256285" y="28266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CEA0F780-49C7-5F4D-A4D1-08833279440E}"/>
                  </a:ext>
                </a:extLst>
              </p:cNvPr>
              <p:cNvSpPr/>
              <p:nvPr/>
            </p:nvSpPr>
            <p:spPr>
              <a:xfrm>
                <a:off x="5373940" y="3791781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EF4C0FE1-0298-C343-8E1D-43859809AB61}"/>
                  </a:ext>
                </a:extLst>
              </p:cNvPr>
              <p:cNvSpPr/>
              <p:nvPr/>
            </p:nvSpPr>
            <p:spPr>
              <a:xfrm>
                <a:off x="5357308" y="3602803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05C01B6D-CD55-A640-8B8B-AD993BFCEBA3}"/>
                  </a:ext>
                </a:extLst>
              </p:cNvPr>
              <p:cNvSpPr/>
              <p:nvPr/>
            </p:nvSpPr>
            <p:spPr>
              <a:xfrm>
                <a:off x="5359855" y="33791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C60C0A08-7E6D-DB4C-8CB9-42BB27EE10B6}"/>
                  </a:ext>
                </a:extLst>
              </p:cNvPr>
              <p:cNvSpPr/>
              <p:nvPr/>
            </p:nvSpPr>
            <p:spPr>
              <a:xfrm>
                <a:off x="5373940" y="317742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2864C2D5-D3F4-E34F-80E3-F9DC6E34846A}"/>
                </a:ext>
              </a:extLst>
            </p:cNvPr>
            <p:cNvSpPr txBox="1"/>
            <p:nvPr/>
          </p:nvSpPr>
          <p:spPr>
            <a:xfrm>
              <a:off x="8726292" y="409716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w</a:t>
              </a:r>
            </a:p>
          </p:txBody>
        </p:sp>
      </p:grpSp>
      <p:sp>
        <p:nvSpPr>
          <p:cNvPr id="84" name="Explosion 2 83">
            <a:extLst>
              <a:ext uri="{FF2B5EF4-FFF2-40B4-BE49-F238E27FC236}">
                <a16:creationId xmlns:a16="http://schemas.microsoft.com/office/drawing/2014/main" id="{621BBD1A-A44B-564F-8EEE-8E330FE05258}"/>
              </a:ext>
            </a:extLst>
          </p:cNvPr>
          <p:cNvSpPr/>
          <p:nvPr/>
        </p:nvSpPr>
        <p:spPr>
          <a:xfrm>
            <a:off x="6682836" y="92185"/>
            <a:ext cx="4487508" cy="93572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Calculate the rates</a:t>
            </a:r>
          </a:p>
        </p:txBody>
      </p:sp>
    </p:spTree>
    <p:extLst>
      <p:ext uri="{BB962C8B-B14F-4D97-AF65-F5344CB8AC3E}">
        <p14:creationId xmlns:p14="http://schemas.microsoft.com/office/powerpoint/2010/main" val="14457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76D5D-75AA-DB40-935D-A52B8A97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PPV for groups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DBBD067-4D56-544C-A015-551F10D37BC3}"/>
              </a:ext>
            </a:extLst>
          </p:cNvPr>
          <p:cNvGrpSpPr/>
          <p:nvPr/>
        </p:nvGrpSpPr>
        <p:grpSpPr>
          <a:xfrm>
            <a:off x="2019541" y="1918380"/>
            <a:ext cx="2833447" cy="1830317"/>
            <a:chOff x="3539731" y="4638720"/>
            <a:chExt cx="2833447" cy="183031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37EFD79-CCA9-1446-9640-993CF44D02F9}"/>
                </a:ext>
              </a:extLst>
            </p:cNvPr>
            <p:cNvSpPr txBox="1"/>
            <p:nvPr/>
          </p:nvSpPr>
          <p:spPr>
            <a:xfrm>
              <a:off x="3539731" y="5247413"/>
              <a:ext cx="12264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PPV</a:t>
              </a:r>
              <a:r>
                <a:rPr lang="en-US" sz="28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=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4CACA96-994A-7E40-A085-F3905A79BE86}"/>
                </a:ext>
              </a:extLst>
            </p:cNvPr>
            <p:cNvGrpSpPr/>
            <p:nvPr/>
          </p:nvGrpSpPr>
          <p:grpSpPr>
            <a:xfrm>
              <a:off x="5210174" y="4638720"/>
              <a:ext cx="754380" cy="754380"/>
              <a:chOff x="8966834" y="1573187"/>
              <a:chExt cx="754380" cy="754380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DA1E813-DF58-A343-A5C1-ACDA0547FD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66834" y="1573187"/>
                <a:ext cx="754380" cy="7543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F23584A8-163D-344C-908E-54251110DE69}"/>
                  </a:ext>
                </a:extLst>
              </p:cNvPr>
              <p:cNvGrpSpPr/>
              <p:nvPr/>
            </p:nvGrpSpPr>
            <p:grpSpPr>
              <a:xfrm>
                <a:off x="9016042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99" name="Triangle 98">
                  <a:extLst>
                    <a:ext uri="{FF2B5EF4-FFF2-40B4-BE49-F238E27FC236}">
                      <a16:creationId xmlns:a16="http://schemas.microsoft.com/office/drawing/2014/main" id="{9987E2AB-C0A6-3A4A-AB48-80945ADC72D1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Triangle 99">
                  <a:extLst>
                    <a:ext uri="{FF2B5EF4-FFF2-40B4-BE49-F238E27FC236}">
                      <a16:creationId xmlns:a16="http://schemas.microsoft.com/office/drawing/2014/main" id="{FC23FE67-8E2F-2A49-988C-4D128FE2D447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Triangle 100">
                  <a:extLst>
                    <a:ext uri="{FF2B5EF4-FFF2-40B4-BE49-F238E27FC236}">
                      <a16:creationId xmlns:a16="http://schemas.microsoft.com/office/drawing/2014/main" id="{AF6FF41C-68FA-8348-B64E-696A29C35EC7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040837E7-2554-C943-B53D-5485A5E30453}"/>
                  </a:ext>
                </a:extLst>
              </p:cNvPr>
              <p:cNvGrpSpPr/>
              <p:nvPr/>
            </p:nvGrpSpPr>
            <p:grpSpPr>
              <a:xfrm>
                <a:off x="9249950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96" name="Triangle 95">
                  <a:extLst>
                    <a:ext uri="{FF2B5EF4-FFF2-40B4-BE49-F238E27FC236}">
                      <a16:creationId xmlns:a16="http://schemas.microsoft.com/office/drawing/2014/main" id="{0C0E3850-4F0D-5E4E-860E-1AC8AAB2B4C1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Triangle 96">
                  <a:extLst>
                    <a:ext uri="{FF2B5EF4-FFF2-40B4-BE49-F238E27FC236}">
                      <a16:creationId xmlns:a16="http://schemas.microsoft.com/office/drawing/2014/main" id="{1E901D48-4426-5D49-8B10-95EDD90E8C52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Triangle 97">
                  <a:extLst>
                    <a:ext uri="{FF2B5EF4-FFF2-40B4-BE49-F238E27FC236}">
                      <a16:creationId xmlns:a16="http://schemas.microsoft.com/office/drawing/2014/main" id="{34807F37-F2AF-6F45-A53F-9FF80342A341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598A2C1-700B-384B-B5F5-6943566CEC76}"/>
                  </a:ext>
                </a:extLst>
              </p:cNvPr>
              <p:cNvGrpSpPr/>
              <p:nvPr/>
            </p:nvGrpSpPr>
            <p:grpSpPr>
              <a:xfrm>
                <a:off x="9483858" y="1658146"/>
                <a:ext cx="197352" cy="536303"/>
                <a:chOff x="9016042" y="1645577"/>
                <a:chExt cx="197352" cy="536303"/>
              </a:xfrm>
            </p:grpSpPr>
            <p:sp>
              <p:nvSpPr>
                <p:cNvPr id="93" name="Triangle 92">
                  <a:extLst>
                    <a:ext uri="{FF2B5EF4-FFF2-40B4-BE49-F238E27FC236}">
                      <a16:creationId xmlns:a16="http://schemas.microsoft.com/office/drawing/2014/main" id="{4E98BA4E-B273-4247-A189-5A978C4C8202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Triangle 93">
                  <a:extLst>
                    <a:ext uri="{FF2B5EF4-FFF2-40B4-BE49-F238E27FC236}">
                      <a16:creationId xmlns:a16="http://schemas.microsoft.com/office/drawing/2014/main" id="{B18A4FB8-CC62-014D-8A2F-1904C0AF16F9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Triangle 94">
                  <a:extLst>
                    <a:ext uri="{FF2B5EF4-FFF2-40B4-BE49-F238E27FC236}">
                      <a16:creationId xmlns:a16="http://schemas.microsoft.com/office/drawing/2014/main" id="{93801878-EB17-1847-9F3B-D1A532575291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C172CFD-6974-D84E-BC7E-6DC4410DA5A6}"/>
                </a:ext>
              </a:extLst>
            </p:cNvPr>
            <p:cNvCxnSpPr/>
            <p:nvPr/>
          </p:nvCxnSpPr>
          <p:spPr>
            <a:xfrm>
              <a:off x="4815840" y="5541645"/>
              <a:ext cx="155733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9476CF8-2BB5-B348-9B96-7907718B2D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7755" y="5714657"/>
              <a:ext cx="1308335" cy="7543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598BC2E-4EA3-FB43-BC58-3B364F869EAC}"/>
              </a:ext>
            </a:extLst>
          </p:cNvPr>
          <p:cNvGrpSpPr/>
          <p:nvPr/>
        </p:nvGrpSpPr>
        <p:grpSpPr>
          <a:xfrm>
            <a:off x="5370012" y="1918380"/>
            <a:ext cx="2833447" cy="1830317"/>
            <a:chOff x="3539731" y="4638720"/>
            <a:chExt cx="2833447" cy="1830317"/>
          </a:xfrm>
        </p:grpSpPr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37986EA-943E-2043-BDCA-C29D2D716FBE}"/>
                </a:ext>
              </a:extLst>
            </p:cNvPr>
            <p:cNvSpPr txBox="1"/>
            <p:nvPr/>
          </p:nvSpPr>
          <p:spPr>
            <a:xfrm>
              <a:off x="3539731" y="5247413"/>
              <a:ext cx="1272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PPV</a:t>
              </a:r>
              <a:r>
                <a:rPr lang="en-US" sz="28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=</a:t>
              </a: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B9F0D9A3-5C6D-DF4A-8689-D07835F5DF1C}"/>
                </a:ext>
              </a:extLst>
            </p:cNvPr>
            <p:cNvGrpSpPr/>
            <p:nvPr/>
          </p:nvGrpSpPr>
          <p:grpSpPr>
            <a:xfrm>
              <a:off x="5210174" y="4638720"/>
              <a:ext cx="754380" cy="754380"/>
              <a:chOff x="8966834" y="1573187"/>
              <a:chExt cx="754380" cy="75438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070A871C-AEA0-E047-AC90-13326BFF64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66834" y="1573187"/>
                <a:ext cx="754380" cy="7543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B16A894B-B2AD-4B46-9FA5-E53B5BE582AE}"/>
                  </a:ext>
                </a:extLst>
              </p:cNvPr>
              <p:cNvGrpSpPr/>
              <p:nvPr/>
            </p:nvGrpSpPr>
            <p:grpSpPr>
              <a:xfrm>
                <a:off x="9016042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198" name="Triangle 197">
                  <a:extLst>
                    <a:ext uri="{FF2B5EF4-FFF2-40B4-BE49-F238E27FC236}">
                      <a16:creationId xmlns:a16="http://schemas.microsoft.com/office/drawing/2014/main" id="{5408795E-0003-8C4A-A93A-B918F124BDC7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Triangle 198">
                  <a:extLst>
                    <a:ext uri="{FF2B5EF4-FFF2-40B4-BE49-F238E27FC236}">
                      <a16:creationId xmlns:a16="http://schemas.microsoft.com/office/drawing/2014/main" id="{A3DAA6BE-84F8-C94E-BFDD-221FC534A0D7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Triangle 199">
                  <a:extLst>
                    <a:ext uri="{FF2B5EF4-FFF2-40B4-BE49-F238E27FC236}">
                      <a16:creationId xmlns:a16="http://schemas.microsoft.com/office/drawing/2014/main" id="{DDCD5E8D-5CCD-904A-AAEC-83065BF78B89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3C1DC25A-0F5B-A347-888C-4E4B847662B6}"/>
                  </a:ext>
                </a:extLst>
              </p:cNvPr>
              <p:cNvGrpSpPr/>
              <p:nvPr/>
            </p:nvGrpSpPr>
            <p:grpSpPr>
              <a:xfrm>
                <a:off x="9249950" y="1645577"/>
                <a:ext cx="197352" cy="536303"/>
                <a:chOff x="9016042" y="1645577"/>
                <a:chExt cx="197352" cy="536303"/>
              </a:xfrm>
            </p:grpSpPr>
            <p:sp>
              <p:nvSpPr>
                <p:cNvPr id="195" name="Triangle 194">
                  <a:extLst>
                    <a:ext uri="{FF2B5EF4-FFF2-40B4-BE49-F238E27FC236}">
                      <a16:creationId xmlns:a16="http://schemas.microsoft.com/office/drawing/2014/main" id="{51C2D4E1-1E27-2742-AD9F-4111B5ADA196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Triangle 195">
                  <a:extLst>
                    <a:ext uri="{FF2B5EF4-FFF2-40B4-BE49-F238E27FC236}">
                      <a16:creationId xmlns:a16="http://schemas.microsoft.com/office/drawing/2014/main" id="{E88C5C22-8D4F-934E-9F2C-6E9B6F909F87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7" name="Triangle 196">
                  <a:extLst>
                    <a:ext uri="{FF2B5EF4-FFF2-40B4-BE49-F238E27FC236}">
                      <a16:creationId xmlns:a16="http://schemas.microsoft.com/office/drawing/2014/main" id="{A89706B7-577B-5E4F-8169-20572E42C747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473AB676-172A-F145-BA8F-2EB8F16F4DC7}"/>
                  </a:ext>
                </a:extLst>
              </p:cNvPr>
              <p:cNvGrpSpPr/>
              <p:nvPr/>
            </p:nvGrpSpPr>
            <p:grpSpPr>
              <a:xfrm>
                <a:off x="9483858" y="1658146"/>
                <a:ext cx="197352" cy="536303"/>
                <a:chOff x="9016042" y="1645577"/>
                <a:chExt cx="197352" cy="536303"/>
              </a:xfrm>
            </p:grpSpPr>
            <p:sp>
              <p:nvSpPr>
                <p:cNvPr id="192" name="Triangle 191">
                  <a:extLst>
                    <a:ext uri="{FF2B5EF4-FFF2-40B4-BE49-F238E27FC236}">
                      <a16:creationId xmlns:a16="http://schemas.microsoft.com/office/drawing/2014/main" id="{DA2C1D6C-83FB-EC48-97A7-153F257E495F}"/>
                    </a:ext>
                  </a:extLst>
                </p:cNvPr>
                <p:cNvSpPr/>
                <p:nvPr/>
              </p:nvSpPr>
              <p:spPr>
                <a:xfrm>
                  <a:off x="9016042" y="164557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Triangle 192">
                  <a:extLst>
                    <a:ext uri="{FF2B5EF4-FFF2-40B4-BE49-F238E27FC236}">
                      <a16:creationId xmlns:a16="http://schemas.microsoft.com/office/drawing/2014/main" id="{3AAC6246-DE9E-414A-AA9A-691597BE3304}"/>
                    </a:ext>
                  </a:extLst>
                </p:cNvPr>
                <p:cNvSpPr/>
                <p:nvPr/>
              </p:nvSpPr>
              <p:spPr>
                <a:xfrm>
                  <a:off x="9019852" y="18436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Triangle 193">
                  <a:extLst>
                    <a:ext uri="{FF2B5EF4-FFF2-40B4-BE49-F238E27FC236}">
                      <a16:creationId xmlns:a16="http://schemas.microsoft.com/office/drawing/2014/main" id="{812AEB80-438E-2047-9282-519306E41412}"/>
                    </a:ext>
                  </a:extLst>
                </p:cNvPr>
                <p:cNvSpPr/>
                <p:nvPr/>
              </p:nvSpPr>
              <p:spPr>
                <a:xfrm>
                  <a:off x="9046522" y="20418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F28D2986-A202-2846-BD8D-7CF4687120ED}"/>
                </a:ext>
              </a:extLst>
            </p:cNvPr>
            <p:cNvCxnSpPr/>
            <p:nvPr/>
          </p:nvCxnSpPr>
          <p:spPr>
            <a:xfrm>
              <a:off x="4815840" y="5541645"/>
              <a:ext cx="1557338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0687FFA-0B3E-5D4D-8C2C-E72765EE2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7755" y="5714657"/>
              <a:ext cx="1308335" cy="7543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60A346-252E-DC45-806A-0F5C9A73276E}"/>
              </a:ext>
            </a:extLst>
          </p:cNvPr>
          <p:cNvGrpSpPr/>
          <p:nvPr/>
        </p:nvGrpSpPr>
        <p:grpSpPr>
          <a:xfrm>
            <a:off x="0" y="4190657"/>
            <a:ext cx="4846810" cy="2775805"/>
            <a:chOff x="275506" y="1690688"/>
            <a:chExt cx="4846810" cy="277580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29A9EC-E421-8349-813D-5C92B4AFF484}"/>
                </a:ext>
              </a:extLst>
            </p:cNvPr>
            <p:cNvGrpSpPr/>
            <p:nvPr/>
          </p:nvGrpSpPr>
          <p:grpSpPr>
            <a:xfrm>
              <a:off x="275506" y="1690688"/>
              <a:ext cx="4846810" cy="2372719"/>
              <a:chOff x="765320" y="1787801"/>
              <a:chExt cx="4846810" cy="237271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9A409A6-7801-FB46-86CC-5402B09B3618}"/>
                  </a:ext>
                </a:extLst>
              </p:cNvPr>
              <p:cNvSpPr/>
              <p:nvPr/>
            </p:nvSpPr>
            <p:spPr>
              <a:xfrm>
                <a:off x="1463040" y="2217420"/>
                <a:ext cx="2068830" cy="19431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B8FE784-CA0D-4241-B731-BE84A53DC784}"/>
                  </a:ext>
                </a:extLst>
              </p:cNvPr>
              <p:cNvSpPr/>
              <p:nvPr/>
            </p:nvSpPr>
            <p:spPr>
              <a:xfrm>
                <a:off x="3531870" y="2217420"/>
                <a:ext cx="2068830" cy="19431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E15C18A-D69B-4644-B2E7-9B69E340639F}"/>
                  </a:ext>
                </a:extLst>
              </p:cNvPr>
              <p:cNvSpPr/>
              <p:nvPr/>
            </p:nvSpPr>
            <p:spPr>
              <a:xfrm>
                <a:off x="1451610" y="2217420"/>
                <a:ext cx="4160520" cy="19431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2021EEE-D33A-4940-AC4D-5CDB0C1886BE}"/>
                  </a:ext>
                </a:extLst>
              </p:cNvPr>
              <p:cNvCxnSpPr>
                <a:cxnSpLocks/>
                <a:stCxn id="44" idx="1"/>
                <a:endCxn id="44" idx="3"/>
              </p:cNvCxnSpPr>
              <p:nvPr/>
            </p:nvCxnSpPr>
            <p:spPr>
              <a:xfrm>
                <a:off x="1451610" y="3188970"/>
                <a:ext cx="416052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176F743C-F785-4440-B9CF-09288E8B5DEE}"/>
                  </a:ext>
                </a:extLst>
              </p:cNvPr>
              <p:cNvGrpSpPr/>
              <p:nvPr/>
            </p:nvGrpSpPr>
            <p:grpSpPr>
              <a:xfrm>
                <a:off x="1505763" y="2274227"/>
                <a:ext cx="1229991" cy="1781511"/>
                <a:chOff x="2454453" y="2274227"/>
                <a:chExt cx="1229991" cy="1781511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418F85BF-5ADD-B54D-8F88-4F8F2E037D2A}"/>
                    </a:ext>
                  </a:extLst>
                </p:cNvPr>
                <p:cNvGrpSpPr/>
                <p:nvPr/>
              </p:nvGrpSpPr>
              <p:grpSpPr>
                <a:xfrm>
                  <a:off x="2454453" y="2274227"/>
                  <a:ext cx="498342" cy="1781511"/>
                  <a:chOff x="2454453" y="2274227"/>
                  <a:chExt cx="498342" cy="1781511"/>
                </a:xfrm>
              </p:grpSpPr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FADB6263-15C1-D04F-8C3F-9872759BD2F0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53711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137" name="Triangle 136">
                      <a:extLst>
                        <a:ext uri="{FF2B5EF4-FFF2-40B4-BE49-F238E27FC236}">
                          <a16:creationId xmlns:a16="http://schemas.microsoft.com/office/drawing/2014/main" id="{15900FA6-6BE1-0A46-8FA5-5D7C341B6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Triangle 137">
                      <a:extLst>
                        <a:ext uri="{FF2B5EF4-FFF2-40B4-BE49-F238E27FC236}">
                          <a16:creationId xmlns:a16="http://schemas.microsoft.com/office/drawing/2014/main" id="{ED823760-B5AC-194E-B76F-415CE4594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Triangle 138">
                      <a:extLst>
                        <a:ext uri="{FF2B5EF4-FFF2-40B4-BE49-F238E27FC236}">
                          <a16:creationId xmlns:a16="http://schemas.microsoft.com/office/drawing/2014/main" id="{8B4375FD-7E14-D94E-B1DB-8EE519D11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364FFD23-A702-2C43-880A-60DC970254DB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131" name="Group 130">
                      <a:extLst>
                        <a:ext uri="{FF2B5EF4-FFF2-40B4-BE49-F238E27FC236}">
                          <a16:creationId xmlns:a16="http://schemas.microsoft.com/office/drawing/2014/main" id="{F830FFD8-2C6F-5D49-B3B2-091DF6B018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133" name="Oval 132">
                        <a:extLst>
                          <a:ext uri="{FF2B5EF4-FFF2-40B4-BE49-F238E27FC236}">
                            <a16:creationId xmlns:a16="http://schemas.microsoft.com/office/drawing/2014/main" id="{9571BBCE-3EE3-774A-840F-74DA71DC04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4" name="Oval 133">
                        <a:extLst>
                          <a:ext uri="{FF2B5EF4-FFF2-40B4-BE49-F238E27FC236}">
                            <a16:creationId xmlns:a16="http://schemas.microsoft.com/office/drawing/2014/main" id="{EBC2538F-D0C5-BC4D-8A3B-DE72918E5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5" name="Oval 134">
                        <a:extLst>
                          <a:ext uri="{FF2B5EF4-FFF2-40B4-BE49-F238E27FC236}">
                            <a16:creationId xmlns:a16="http://schemas.microsoft.com/office/drawing/2014/main" id="{DC307864-69F0-4B4F-A500-A03388F88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6" name="Oval 135">
                        <a:extLst>
                          <a:ext uri="{FF2B5EF4-FFF2-40B4-BE49-F238E27FC236}">
                            <a16:creationId xmlns:a16="http://schemas.microsoft.com/office/drawing/2014/main" id="{7AFD33AC-A691-7045-BCEA-FFDCC492C9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32" name="Triangle 131">
                      <a:extLst>
                        <a:ext uri="{FF2B5EF4-FFF2-40B4-BE49-F238E27FC236}">
                          <a16:creationId xmlns:a16="http://schemas.microsoft.com/office/drawing/2014/main" id="{56E7261D-3145-0544-9758-F003991222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4FD98DC-FDC4-A945-ACF3-E84C51483C4D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571961"/>
                  <a:chOff x="2450643" y="2274227"/>
                  <a:chExt cx="509772" cy="1571961"/>
                </a:xfrm>
              </p:grpSpPr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45E76068-7E1E-784F-A73C-C035613F630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27" name="Triangle 126">
                      <a:extLst>
                        <a:ext uri="{FF2B5EF4-FFF2-40B4-BE49-F238E27FC236}">
                          <a16:creationId xmlns:a16="http://schemas.microsoft.com/office/drawing/2014/main" id="{9BAF7F21-3775-7C40-9387-4102EED81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8" name="Triangle 127">
                      <a:extLst>
                        <a:ext uri="{FF2B5EF4-FFF2-40B4-BE49-F238E27FC236}">
                          <a16:creationId xmlns:a16="http://schemas.microsoft.com/office/drawing/2014/main" id="{494D9623-0280-6048-B5A4-DA63065786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B485A65B-70A8-9E44-8040-691FF707C7ED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1571961"/>
                    <a:chOff x="2450643" y="2281847"/>
                    <a:chExt cx="174492" cy="1571961"/>
                  </a:xfrm>
                </p:grpSpPr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203E0F8F-9B8A-2042-B53A-141C6CD4D4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0073" cy="540123"/>
                      <a:chOff x="2466343" y="3313685"/>
                      <a:chExt cx="140073" cy="540123"/>
                    </a:xfrm>
                  </p:grpSpPr>
                  <p:sp>
                    <p:nvSpPr>
                      <p:cNvPr id="125" name="Oval 124">
                        <a:extLst>
                          <a:ext uri="{FF2B5EF4-FFF2-40B4-BE49-F238E27FC236}">
                            <a16:creationId xmlns:a16="http://schemas.microsoft.com/office/drawing/2014/main" id="{CBA26481-AC0B-7B43-8D62-2FA6EDD382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6" name="Oval 125">
                        <a:extLst>
                          <a:ext uri="{FF2B5EF4-FFF2-40B4-BE49-F238E27FC236}">
                            <a16:creationId xmlns:a16="http://schemas.microsoft.com/office/drawing/2014/main" id="{AD758B07-B9D5-994A-B439-1019DE3E44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AA92FA1B-BF43-FF4B-AA22-F0F974E4A4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4492" cy="604883"/>
                      <a:chOff x="2450643" y="2281847"/>
                      <a:chExt cx="174492" cy="604883"/>
                    </a:xfrm>
                  </p:grpSpPr>
                  <p:sp>
                    <p:nvSpPr>
                      <p:cNvPr id="122" name="Triangle 121">
                        <a:extLst>
                          <a:ext uri="{FF2B5EF4-FFF2-40B4-BE49-F238E27FC236}">
                            <a16:creationId xmlns:a16="http://schemas.microsoft.com/office/drawing/2014/main" id="{10930DF2-1D5B-414E-AC90-B2CD981E0D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3" name="Triangle 122">
                        <a:extLst>
                          <a:ext uri="{FF2B5EF4-FFF2-40B4-BE49-F238E27FC236}">
                            <a16:creationId xmlns:a16="http://schemas.microsoft.com/office/drawing/2014/main" id="{A7559D08-6E1D-2246-9167-EA6B22FAC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4" name="Triangle 123">
                        <a:extLst>
                          <a:ext uri="{FF2B5EF4-FFF2-40B4-BE49-F238E27FC236}">
                            <a16:creationId xmlns:a16="http://schemas.microsoft.com/office/drawing/2014/main" id="{E8BCF0C9-5F0C-F444-AEF8-337F4F235F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690B226-5EDD-2D47-9CA1-CA1E417DDD09}"/>
                  </a:ext>
                </a:extLst>
              </p:cNvPr>
              <p:cNvGrpSpPr/>
              <p:nvPr/>
            </p:nvGrpSpPr>
            <p:grpSpPr>
              <a:xfrm>
                <a:off x="2927028" y="2529497"/>
                <a:ext cx="197352" cy="1316691"/>
                <a:chOff x="2454453" y="2537117"/>
                <a:chExt cx="197352" cy="1316691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8AB1DE0F-23AC-DF49-9A0F-9C093FE97B65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0073" cy="540123"/>
                  <a:chOff x="2466343" y="3313685"/>
                  <a:chExt cx="140073" cy="540123"/>
                </a:xfrm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00E85ED3-EBF5-C64A-A916-FAE9A1BEFE9A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4DC9FBC8-1AE0-2848-A1A8-0381F02C74F7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0AB636E8-5BDA-1441-AD98-BC68EAFFADD9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112" name="Triangle 111">
                    <a:extLst>
                      <a:ext uri="{FF2B5EF4-FFF2-40B4-BE49-F238E27FC236}">
                        <a16:creationId xmlns:a16="http://schemas.microsoft.com/office/drawing/2014/main" id="{0CD85A82-5DD8-574B-B45C-7D1C0255F500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Triangle 112">
                    <a:extLst>
                      <a:ext uri="{FF2B5EF4-FFF2-40B4-BE49-F238E27FC236}">
                        <a16:creationId xmlns:a16="http://schemas.microsoft.com/office/drawing/2014/main" id="{4D677847-9BD3-A94D-B079-069CC187AC82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4A3E7AB-9B0F-BC48-8855-CB3628572E88}"/>
                  </a:ext>
                </a:extLst>
              </p:cNvPr>
              <p:cNvGrpSpPr/>
              <p:nvPr/>
            </p:nvGrpSpPr>
            <p:grpSpPr>
              <a:xfrm>
                <a:off x="3262308" y="2521877"/>
                <a:ext cx="166872" cy="1316691"/>
                <a:chOff x="2454453" y="2537117"/>
                <a:chExt cx="166872" cy="1316691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6ABDF4BB-258C-A34D-B283-09659CEAB300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Triangle 108">
                  <a:extLst>
                    <a:ext uri="{FF2B5EF4-FFF2-40B4-BE49-F238E27FC236}">
                      <a16:creationId xmlns:a16="http://schemas.microsoft.com/office/drawing/2014/main" id="{69442AC1-1E69-414F-B841-0786BE03591A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280E228-7EC0-B44D-AD0B-FF66CA4BE436}"/>
                  </a:ext>
                </a:extLst>
              </p:cNvPr>
              <p:cNvGrpSpPr/>
              <p:nvPr/>
            </p:nvGrpSpPr>
            <p:grpSpPr>
              <a:xfrm>
                <a:off x="3651057" y="2266607"/>
                <a:ext cx="505962" cy="1781511"/>
                <a:chOff x="2454453" y="2274227"/>
                <a:chExt cx="505962" cy="178151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E4F39B-807D-4C4C-BC4D-208E53107096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106" name="Triangle 105">
                    <a:extLst>
                      <a:ext uri="{FF2B5EF4-FFF2-40B4-BE49-F238E27FC236}">
                        <a16:creationId xmlns:a16="http://schemas.microsoft.com/office/drawing/2014/main" id="{41003BA0-DED7-A44F-988D-9E1ECF65A2C3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Triangle 106">
                    <a:extLst>
                      <a:ext uri="{FF2B5EF4-FFF2-40B4-BE49-F238E27FC236}">
                        <a16:creationId xmlns:a16="http://schemas.microsoft.com/office/drawing/2014/main" id="{43D40F87-819A-5541-9B07-34C52FCD9697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C4C1341-CB6A-4F44-AB57-6D32786B0BD4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1781511"/>
                  <a:chOff x="2450643" y="2281847"/>
                  <a:chExt cx="174492" cy="1781511"/>
                </a:xfrm>
              </p:grpSpPr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5F2573D9-3F05-4D43-89DB-7259242DEF6F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9BBADB22-19E3-2648-A932-F52271602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155BEEB9-9FCB-9F42-B7A8-891F75E67F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D0ACEE57-8574-5041-93EB-E5C5CF208F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3F59477B-DABA-1F40-888D-33BCF61E9AB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83" name="Triangle 82">
                      <a:extLst>
                        <a:ext uri="{FF2B5EF4-FFF2-40B4-BE49-F238E27FC236}">
                          <a16:creationId xmlns:a16="http://schemas.microsoft.com/office/drawing/2014/main" id="{D864A9A3-39CD-BF4A-9CF9-6308582D9E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2" name="Triangle 101">
                      <a:extLst>
                        <a:ext uri="{FF2B5EF4-FFF2-40B4-BE49-F238E27FC236}">
                          <a16:creationId xmlns:a16="http://schemas.microsoft.com/office/drawing/2014/main" id="{A57B4E9F-0A5A-4043-8192-995DBD8405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F706BF5-22B5-F34B-8C11-AE66BB509EC8}"/>
                  </a:ext>
                </a:extLst>
              </p:cNvPr>
              <p:cNvGrpSpPr/>
              <p:nvPr/>
            </p:nvGrpSpPr>
            <p:grpSpPr>
              <a:xfrm>
                <a:off x="4264972" y="2258987"/>
                <a:ext cx="1233801" cy="1789131"/>
                <a:chOff x="2450643" y="2274227"/>
                <a:chExt cx="1233801" cy="1789131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EABF591A-E2BA-5B42-960A-5EAF13474E5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505962" cy="1781511"/>
                  <a:chOff x="2450643" y="2281847"/>
                  <a:chExt cx="505962" cy="1781511"/>
                </a:xfrm>
              </p:grpSpPr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850D5062-D57E-B845-A9F2-214C3ADD9BE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1781511"/>
                    <a:chOff x="2450643" y="2281847"/>
                    <a:chExt cx="201162" cy="1781511"/>
                  </a:xfrm>
                </p:grpSpPr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B8009E78-9FD5-8F4D-9609-6C6F3F6885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CB9B8ACC-08C6-5C4E-AA39-4EDBA53E91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7" name="Oval 76">
                        <a:extLst>
                          <a:ext uri="{FF2B5EF4-FFF2-40B4-BE49-F238E27FC236}">
                            <a16:creationId xmlns:a16="http://schemas.microsoft.com/office/drawing/2014/main" id="{D574CDC3-BCBD-8A41-BDEB-DAB02A8A77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8" name="Oval 77">
                        <a:extLst>
                          <a:ext uri="{FF2B5EF4-FFF2-40B4-BE49-F238E27FC236}">
                            <a16:creationId xmlns:a16="http://schemas.microsoft.com/office/drawing/2014/main" id="{02F80472-1101-514E-9B70-7F798F3078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72" name="Group 71">
                      <a:extLst>
                        <a:ext uri="{FF2B5EF4-FFF2-40B4-BE49-F238E27FC236}">
                          <a16:creationId xmlns:a16="http://schemas.microsoft.com/office/drawing/2014/main" id="{B8031C29-8115-434E-9912-948B5EC576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201162" cy="825863"/>
                      <a:chOff x="2450643" y="2281847"/>
                      <a:chExt cx="201162" cy="825863"/>
                    </a:xfrm>
                  </p:grpSpPr>
                  <p:sp>
                    <p:nvSpPr>
                      <p:cNvPr id="73" name="Triangle 72">
                        <a:extLst>
                          <a:ext uri="{FF2B5EF4-FFF2-40B4-BE49-F238E27FC236}">
                            <a16:creationId xmlns:a16="http://schemas.microsoft.com/office/drawing/2014/main" id="{B50CBF67-B4F4-B747-AA0D-38BBDC636D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4" name="Triangle 73">
                        <a:extLst>
                          <a:ext uri="{FF2B5EF4-FFF2-40B4-BE49-F238E27FC236}">
                            <a16:creationId xmlns:a16="http://schemas.microsoft.com/office/drawing/2014/main" id="{2FDD6751-8E01-5644-A112-2ABAAF0766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5" name="Triangle 74">
                        <a:extLst>
                          <a:ext uri="{FF2B5EF4-FFF2-40B4-BE49-F238E27FC236}">
                            <a16:creationId xmlns:a16="http://schemas.microsoft.com/office/drawing/2014/main" id="{EF38F35D-8189-A249-8CDE-239605BE0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sp>
                <p:nvSpPr>
                  <p:cNvPr id="70" name="Triangle 69">
                    <a:extLst>
                      <a:ext uri="{FF2B5EF4-FFF2-40B4-BE49-F238E27FC236}">
                        <a16:creationId xmlns:a16="http://schemas.microsoft.com/office/drawing/2014/main" id="{FBB9FD94-4DD7-424E-8590-6B982A80FA45}"/>
                      </a:ext>
                    </a:extLst>
                  </p:cNvPr>
                  <p:cNvSpPr/>
                  <p:nvPr/>
                </p:nvSpPr>
                <p:spPr>
                  <a:xfrm>
                    <a:off x="2789733" y="25294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B1F3BF1E-D9CD-C24B-92E9-8374AB1BC762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789131"/>
                  <a:chOff x="2450643" y="2274227"/>
                  <a:chExt cx="509772" cy="1789131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392FBB95-6F30-6442-830F-5E6C619FFC05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1781511"/>
                    <a:chOff x="2450643" y="2281847"/>
                    <a:chExt cx="170682" cy="1781511"/>
                  </a:xfrm>
                </p:grpSpPr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882374AE-8313-0349-BC58-9CF51C6D69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66" name="Oval 65">
                        <a:extLst>
                          <a:ext uri="{FF2B5EF4-FFF2-40B4-BE49-F238E27FC236}">
                            <a16:creationId xmlns:a16="http://schemas.microsoft.com/office/drawing/2014/main" id="{A238D20C-026C-4E44-9791-235C7AEC0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7" name="Oval 66">
                        <a:extLst>
                          <a:ext uri="{FF2B5EF4-FFF2-40B4-BE49-F238E27FC236}">
                            <a16:creationId xmlns:a16="http://schemas.microsoft.com/office/drawing/2014/main" id="{EC9A7CE5-2683-5B48-A1C9-D89C9D9299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8" name="Oval 67">
                        <a:extLst>
                          <a:ext uri="{FF2B5EF4-FFF2-40B4-BE49-F238E27FC236}">
                            <a16:creationId xmlns:a16="http://schemas.microsoft.com/office/drawing/2014/main" id="{CFC89156-3CD3-DE4D-9FB6-B4EB5E3C43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63" name="Group 62">
                      <a:extLst>
                        <a:ext uri="{FF2B5EF4-FFF2-40B4-BE49-F238E27FC236}">
                          <a16:creationId xmlns:a16="http://schemas.microsoft.com/office/drawing/2014/main" id="{7252A603-7A0E-F848-A72E-E9EE2CA078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0682" cy="395333"/>
                      <a:chOff x="2450643" y="2281847"/>
                      <a:chExt cx="170682" cy="395333"/>
                    </a:xfrm>
                  </p:grpSpPr>
                  <p:sp>
                    <p:nvSpPr>
                      <p:cNvPr id="64" name="Triangle 63">
                        <a:extLst>
                          <a:ext uri="{FF2B5EF4-FFF2-40B4-BE49-F238E27FC236}">
                            <a16:creationId xmlns:a16="http://schemas.microsoft.com/office/drawing/2014/main" id="{CB1F59CC-BECD-6B44-9E7D-BA9B611328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5" name="Triangle 64">
                        <a:extLst>
                          <a:ext uri="{FF2B5EF4-FFF2-40B4-BE49-F238E27FC236}">
                            <a16:creationId xmlns:a16="http://schemas.microsoft.com/office/drawing/2014/main" id="{66F1784F-6202-1948-B101-721673F14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C7C78252-24DD-9E4C-A365-4816C78431A7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60" name="Triangle 59">
                      <a:extLst>
                        <a:ext uri="{FF2B5EF4-FFF2-40B4-BE49-F238E27FC236}">
                          <a16:creationId xmlns:a16="http://schemas.microsoft.com/office/drawing/2014/main" id="{E4DB568D-F69F-2B48-9BF6-5D511C5C1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1" name="Triangle 60">
                      <a:extLst>
                        <a:ext uri="{FF2B5EF4-FFF2-40B4-BE49-F238E27FC236}">
                          <a16:creationId xmlns:a16="http://schemas.microsoft.com/office/drawing/2014/main" id="{D198D156-5C74-0646-AA2F-B690E81988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C72FB9B-C7D1-764E-92F9-5A918F65E9A0}"/>
                  </a:ext>
                </a:extLst>
              </p:cNvPr>
              <p:cNvGrpSpPr/>
              <p:nvPr/>
            </p:nvGrpSpPr>
            <p:grpSpPr>
              <a:xfrm>
                <a:off x="765320" y="1787801"/>
                <a:ext cx="4171733" cy="1982635"/>
                <a:chOff x="1714010" y="1787801"/>
                <a:chExt cx="4171733" cy="1982635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BE26C8E-2D7B-B248-A4E1-056B84766DBE}"/>
                    </a:ext>
                  </a:extLst>
                </p:cNvPr>
                <p:cNvSpPr txBox="1"/>
                <p:nvPr/>
              </p:nvSpPr>
              <p:spPr>
                <a:xfrm>
                  <a:off x="1714010" y="2562001"/>
                  <a:ext cx="635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Y=  1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006DA7DF-765E-8A40-8DEF-9F3956F971AB}"/>
                    </a:ext>
                  </a:extLst>
                </p:cNvPr>
                <p:cNvSpPr txBox="1"/>
                <p:nvPr/>
              </p:nvSpPr>
              <p:spPr>
                <a:xfrm>
                  <a:off x="1718043" y="3401104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Y= -1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3E3B073-388A-7F4B-8C8B-F99AB8B3500D}"/>
                    </a:ext>
                  </a:extLst>
                </p:cNvPr>
                <p:cNvSpPr txBox="1"/>
                <p:nvPr/>
              </p:nvSpPr>
              <p:spPr>
                <a:xfrm>
                  <a:off x="3058279" y="1787801"/>
                  <a:ext cx="681597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1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1074C91-A4BB-7246-914A-CF67AC9FCFE5}"/>
                    </a:ext>
                  </a:extLst>
                </p:cNvPr>
                <p:cNvSpPr txBox="1"/>
                <p:nvPr/>
              </p:nvSpPr>
              <p:spPr>
                <a:xfrm>
                  <a:off x="5133614" y="1802600"/>
                  <a:ext cx="75212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-1</a:t>
                  </a: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CE1BF6-0319-D041-85FC-E4FE86EAFC08}"/>
                </a:ext>
              </a:extLst>
            </p:cNvPr>
            <p:cNvSpPr txBox="1"/>
            <p:nvPr/>
          </p:nvSpPr>
          <p:spPr>
            <a:xfrm>
              <a:off x="2854749" y="409716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3FC3036-94AC-EF40-BD9E-84E57467FE49}"/>
              </a:ext>
            </a:extLst>
          </p:cNvPr>
          <p:cNvGrpSpPr/>
          <p:nvPr/>
        </p:nvGrpSpPr>
        <p:grpSpPr>
          <a:xfrm>
            <a:off x="6269707" y="4190657"/>
            <a:ext cx="4846810" cy="2775805"/>
            <a:chOff x="6081151" y="1690688"/>
            <a:chExt cx="4846810" cy="2775805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88C686A7-7105-4C48-A3FA-2A59E35795A9}"/>
                </a:ext>
              </a:extLst>
            </p:cNvPr>
            <p:cNvGrpSpPr/>
            <p:nvPr/>
          </p:nvGrpSpPr>
          <p:grpSpPr>
            <a:xfrm>
              <a:off x="6081151" y="1690688"/>
              <a:ext cx="4846810" cy="2372719"/>
              <a:chOff x="765320" y="1662071"/>
              <a:chExt cx="4846810" cy="237271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56CBE814-B6FB-9C44-B6BC-E057719E6FEB}"/>
                  </a:ext>
                </a:extLst>
              </p:cNvPr>
              <p:cNvGrpSpPr/>
              <p:nvPr/>
            </p:nvGrpSpPr>
            <p:grpSpPr>
              <a:xfrm>
                <a:off x="765320" y="1662071"/>
                <a:ext cx="4846810" cy="2372719"/>
                <a:chOff x="765320" y="1787801"/>
                <a:chExt cx="4846810" cy="2372719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6F043335-1B4D-634B-9CE0-8372638BDCD0}"/>
                    </a:ext>
                  </a:extLst>
                </p:cNvPr>
                <p:cNvSpPr/>
                <p:nvPr/>
              </p:nvSpPr>
              <p:spPr>
                <a:xfrm>
                  <a:off x="1463040" y="2217420"/>
                  <a:ext cx="2068830" cy="19431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264845BB-0958-8246-A203-E91333E19AA7}"/>
                    </a:ext>
                  </a:extLst>
                </p:cNvPr>
                <p:cNvSpPr/>
                <p:nvPr/>
              </p:nvSpPr>
              <p:spPr>
                <a:xfrm>
                  <a:off x="3531870" y="2217420"/>
                  <a:ext cx="2068830" cy="19431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06FE4269-3040-CC4C-B47A-8BE326922F5F}"/>
                    </a:ext>
                  </a:extLst>
                </p:cNvPr>
                <p:cNvSpPr/>
                <p:nvPr/>
              </p:nvSpPr>
              <p:spPr>
                <a:xfrm>
                  <a:off x="1451610" y="2217420"/>
                  <a:ext cx="4160520" cy="1943100"/>
                </a:xfrm>
                <a:prstGeom prst="rect">
                  <a:avLst/>
                </a:prstGeom>
                <a:noFill/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E3056AFC-7853-2B46-8133-D41E5CC96830}"/>
                    </a:ext>
                  </a:extLst>
                </p:cNvPr>
                <p:cNvCxnSpPr>
                  <a:cxnSpLocks/>
                  <a:stCxn id="152" idx="1"/>
                  <a:endCxn id="152" idx="3"/>
                </p:cNvCxnSpPr>
                <p:nvPr/>
              </p:nvCxnSpPr>
              <p:spPr>
                <a:xfrm>
                  <a:off x="1451610" y="3188970"/>
                  <a:ext cx="416052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470020E5-1D93-8446-A3C0-D983CDCCD681}"/>
                    </a:ext>
                  </a:extLst>
                </p:cNvPr>
                <p:cNvGrpSpPr/>
                <p:nvPr/>
              </p:nvGrpSpPr>
              <p:grpSpPr>
                <a:xfrm>
                  <a:off x="1501953" y="2281847"/>
                  <a:ext cx="1260471" cy="1781511"/>
                  <a:chOff x="2450643" y="2281847"/>
                  <a:chExt cx="1260471" cy="1781511"/>
                </a:xfrm>
              </p:grpSpPr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34891380-F108-584F-92B6-4366092D720A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536442" cy="1362411"/>
                    <a:chOff x="2450643" y="2281847"/>
                    <a:chExt cx="536442" cy="1362411"/>
                  </a:xfrm>
                </p:grpSpPr>
                <p:grpSp>
                  <p:nvGrpSpPr>
                    <p:cNvPr id="229" name="Group 228">
                      <a:extLst>
                        <a:ext uri="{FF2B5EF4-FFF2-40B4-BE49-F238E27FC236}">
                          <a16:creationId xmlns:a16="http://schemas.microsoft.com/office/drawing/2014/main" id="{180741C2-3D00-B746-8900-D5219D84E1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66872" cy="1362411"/>
                      <a:chOff x="2450643" y="2281847"/>
                      <a:chExt cx="166872" cy="1362411"/>
                    </a:xfrm>
                  </p:grpSpPr>
                  <p:grpSp>
                    <p:nvGrpSpPr>
                      <p:cNvPr id="233" name="Group 232">
                        <a:extLst>
                          <a:ext uri="{FF2B5EF4-FFF2-40B4-BE49-F238E27FC236}">
                            <a16:creationId xmlns:a16="http://schemas.microsoft.com/office/drawing/2014/main" id="{562981CF-AE45-1242-889C-49ED842C20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36263" cy="330573"/>
                        <a:chOff x="2466343" y="3313685"/>
                        <a:chExt cx="136263" cy="330573"/>
                      </a:xfrm>
                    </p:grpSpPr>
                    <p:sp>
                      <p:nvSpPr>
                        <p:cNvPr id="235" name="Oval 234">
                          <a:extLst>
                            <a:ext uri="{FF2B5EF4-FFF2-40B4-BE49-F238E27FC236}">
                              <a16:creationId xmlns:a16="http://schemas.microsoft.com/office/drawing/2014/main" id="{D94E4984-9855-BC4D-8C5D-3F65184DEC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6" name="Oval 235">
                          <a:extLst>
                            <a:ext uri="{FF2B5EF4-FFF2-40B4-BE49-F238E27FC236}">
                              <a16:creationId xmlns:a16="http://schemas.microsoft.com/office/drawing/2014/main" id="{0813F731-ED7D-E147-80A9-D21290B71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234" name="Triangle 233">
                        <a:extLst>
                          <a:ext uri="{FF2B5EF4-FFF2-40B4-BE49-F238E27FC236}">
                            <a16:creationId xmlns:a16="http://schemas.microsoft.com/office/drawing/2014/main" id="{41ABCB23-F3A1-F64F-BCBC-77D903C306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30" name="Group 229">
                      <a:extLst>
                        <a:ext uri="{FF2B5EF4-FFF2-40B4-BE49-F238E27FC236}">
                          <a16:creationId xmlns:a16="http://schemas.microsoft.com/office/drawing/2014/main" id="{CE4FD8DE-C768-8C47-9394-769287170A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9733" y="2529497"/>
                      <a:ext cx="197352" cy="570593"/>
                      <a:chOff x="2454453" y="2537117"/>
                      <a:chExt cx="197352" cy="570593"/>
                    </a:xfrm>
                  </p:grpSpPr>
                  <p:sp>
                    <p:nvSpPr>
                      <p:cNvPr id="231" name="Triangle 230">
                        <a:extLst>
                          <a:ext uri="{FF2B5EF4-FFF2-40B4-BE49-F238E27FC236}">
                            <a16:creationId xmlns:a16="http://schemas.microsoft.com/office/drawing/2014/main" id="{7162FBE5-BB32-AF4E-9A36-08457F3DAF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Triangle 231">
                        <a:extLst>
                          <a:ext uri="{FF2B5EF4-FFF2-40B4-BE49-F238E27FC236}">
                            <a16:creationId xmlns:a16="http://schemas.microsoft.com/office/drawing/2014/main" id="{E154AD9C-1378-BA49-9909-5EC54097B5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A1DBDB45-D88D-954E-9354-7F0E03929F15}"/>
                      </a:ext>
                    </a:extLst>
                  </p:cNvPr>
                  <p:cNvGrpSpPr/>
                  <p:nvPr/>
                </p:nvGrpSpPr>
                <p:grpSpPr>
                  <a:xfrm>
                    <a:off x="3182292" y="2746667"/>
                    <a:ext cx="528822" cy="1316691"/>
                    <a:chOff x="2458263" y="2746667"/>
                    <a:chExt cx="528822" cy="1316691"/>
                  </a:xfrm>
                </p:grpSpPr>
                <p:grpSp>
                  <p:nvGrpSpPr>
                    <p:cNvPr id="217" name="Group 216">
                      <a:extLst>
                        <a:ext uri="{FF2B5EF4-FFF2-40B4-BE49-F238E27FC236}">
                          <a16:creationId xmlns:a16="http://schemas.microsoft.com/office/drawing/2014/main" id="{58873E11-5D70-F04F-97EE-3ECD8C5426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8263" y="2746667"/>
                      <a:ext cx="166872" cy="1316691"/>
                      <a:chOff x="2458263" y="2746667"/>
                      <a:chExt cx="166872" cy="1316691"/>
                    </a:xfrm>
                  </p:grpSpPr>
                  <p:grpSp>
                    <p:nvGrpSpPr>
                      <p:cNvPr id="223" name="Group 222">
                        <a:extLst>
                          <a:ext uri="{FF2B5EF4-FFF2-40B4-BE49-F238E27FC236}">
                            <a16:creationId xmlns:a16="http://schemas.microsoft.com/office/drawing/2014/main" id="{18FB8E55-56A8-3548-BB6D-1ED78E1B1BA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225" name="Oval 224">
                          <a:extLst>
                            <a:ext uri="{FF2B5EF4-FFF2-40B4-BE49-F238E27FC236}">
                              <a16:creationId xmlns:a16="http://schemas.microsoft.com/office/drawing/2014/main" id="{E22211A3-7CDA-DE44-9FBC-0731CB932E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6" name="Oval 225">
                          <a:extLst>
                            <a:ext uri="{FF2B5EF4-FFF2-40B4-BE49-F238E27FC236}">
                              <a16:creationId xmlns:a16="http://schemas.microsoft.com/office/drawing/2014/main" id="{FD542823-9C2E-B14C-A6BF-D674B98685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7" name="Oval 226">
                          <a:extLst>
                            <a:ext uri="{FF2B5EF4-FFF2-40B4-BE49-F238E27FC236}">
                              <a16:creationId xmlns:a16="http://schemas.microsoft.com/office/drawing/2014/main" id="{14E84774-F775-6742-8D49-F95B16E4DE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8" name="Oval 227">
                          <a:extLst>
                            <a:ext uri="{FF2B5EF4-FFF2-40B4-BE49-F238E27FC236}">
                              <a16:creationId xmlns:a16="http://schemas.microsoft.com/office/drawing/2014/main" id="{984F7B9D-0476-AA43-A043-973ECEAFD4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224" name="Triangle 223">
                        <a:extLst>
                          <a:ext uri="{FF2B5EF4-FFF2-40B4-BE49-F238E27FC236}">
                            <a16:creationId xmlns:a16="http://schemas.microsoft.com/office/drawing/2014/main" id="{A9B57EE0-3787-3C4B-B609-A71772040D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18" name="Group 217">
                      <a:extLst>
                        <a:ext uri="{FF2B5EF4-FFF2-40B4-BE49-F238E27FC236}">
                          <a16:creationId xmlns:a16="http://schemas.microsoft.com/office/drawing/2014/main" id="{D0237A4C-597C-2441-BF10-C7B5B1D2D7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16863" y="2960027"/>
                      <a:ext cx="170222" cy="1095711"/>
                      <a:chOff x="2481583" y="2967647"/>
                      <a:chExt cx="170222" cy="1095711"/>
                    </a:xfrm>
                  </p:grpSpPr>
                  <p:grpSp>
                    <p:nvGrpSpPr>
                      <p:cNvPr id="219" name="Group 218">
                        <a:extLst>
                          <a:ext uri="{FF2B5EF4-FFF2-40B4-BE49-F238E27FC236}">
                            <a16:creationId xmlns:a16="http://schemas.microsoft.com/office/drawing/2014/main" id="{6FF3FADF-0B99-E244-B26E-BB61F4171C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81583" y="3523235"/>
                        <a:ext cx="128643" cy="540123"/>
                        <a:chOff x="2481583" y="3523235"/>
                        <a:chExt cx="128643" cy="540123"/>
                      </a:xfrm>
                    </p:grpSpPr>
                    <p:sp>
                      <p:nvSpPr>
                        <p:cNvPr id="221" name="Oval 220">
                          <a:extLst>
                            <a:ext uri="{FF2B5EF4-FFF2-40B4-BE49-F238E27FC236}">
                              <a16:creationId xmlns:a16="http://schemas.microsoft.com/office/drawing/2014/main" id="{1B952E86-5BDD-2348-956A-51766EE3CD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2" name="Oval 221">
                          <a:extLst>
                            <a:ext uri="{FF2B5EF4-FFF2-40B4-BE49-F238E27FC236}">
                              <a16:creationId xmlns:a16="http://schemas.microsoft.com/office/drawing/2014/main" id="{2FD1968A-783E-554C-8621-F70FED2E74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220" name="Triangle 219">
                        <a:extLst>
                          <a:ext uri="{FF2B5EF4-FFF2-40B4-BE49-F238E27FC236}">
                            <a16:creationId xmlns:a16="http://schemas.microsoft.com/office/drawing/2014/main" id="{83422C41-8EEB-1049-B0EE-9E6A9E60AB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A6861E9A-6DF6-FE4D-AF03-D3675F18D239}"/>
                    </a:ext>
                  </a:extLst>
                </p:cNvPr>
                <p:cNvGrpSpPr/>
                <p:nvPr/>
              </p:nvGrpSpPr>
              <p:grpSpPr>
                <a:xfrm>
                  <a:off x="2923218" y="227422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211" name="Group 210">
                    <a:extLst>
                      <a:ext uri="{FF2B5EF4-FFF2-40B4-BE49-F238E27FC236}">
                        <a16:creationId xmlns:a16="http://schemas.microsoft.com/office/drawing/2014/main" id="{D12B75A3-11C2-114C-93B3-9ED1D355903E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5BB1CDFC-D12D-3D4A-B807-BBE484E543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3CA7C597-1992-BA4B-9563-A82FDA2AE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12" name="Triangle 211">
                    <a:extLst>
                      <a:ext uri="{FF2B5EF4-FFF2-40B4-BE49-F238E27FC236}">
                        <a16:creationId xmlns:a16="http://schemas.microsoft.com/office/drawing/2014/main" id="{EB10FA84-343E-7B47-8D85-2EC2DF52E9E7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2D02B413-60F4-9540-B0DA-890BC4C5C85C}"/>
                    </a:ext>
                  </a:extLst>
                </p:cNvPr>
                <p:cNvGrpSpPr/>
                <p:nvPr/>
              </p:nvGrpSpPr>
              <p:grpSpPr>
                <a:xfrm>
                  <a:off x="3266118" y="2731427"/>
                  <a:ext cx="166872" cy="1316691"/>
                  <a:chOff x="2458263" y="2746667"/>
                  <a:chExt cx="166872" cy="1316691"/>
                </a:xfrm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D0D50433-EE50-3249-B7B9-F08808FEA322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209" name="Oval 208">
                      <a:extLst>
                        <a:ext uri="{FF2B5EF4-FFF2-40B4-BE49-F238E27FC236}">
                          <a16:creationId xmlns:a16="http://schemas.microsoft.com/office/drawing/2014/main" id="{3ABCDE99-32C2-F545-8FC1-A74718F974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0" name="Oval 209">
                      <a:extLst>
                        <a:ext uri="{FF2B5EF4-FFF2-40B4-BE49-F238E27FC236}">
                          <a16:creationId xmlns:a16="http://schemas.microsoft.com/office/drawing/2014/main" id="{070B1B66-B5ED-2745-A645-9C541045E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08" name="Triangle 207">
                    <a:extLst>
                      <a:ext uri="{FF2B5EF4-FFF2-40B4-BE49-F238E27FC236}">
                        <a16:creationId xmlns:a16="http://schemas.microsoft.com/office/drawing/2014/main" id="{E7C1BA46-924C-1945-9CB7-746B1050E2A2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BAD50287-F627-DD4C-9053-ED7B0BFAD066}"/>
                    </a:ext>
                  </a:extLst>
                </p:cNvPr>
                <p:cNvGrpSpPr/>
                <p:nvPr/>
              </p:nvGrpSpPr>
              <p:grpSpPr>
                <a:xfrm>
                  <a:off x="3647247" y="2274227"/>
                  <a:ext cx="536442" cy="1781511"/>
                  <a:chOff x="2450643" y="2281847"/>
                  <a:chExt cx="536442" cy="1781511"/>
                </a:xfrm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635E1320-EB06-9E4F-88DB-7304F16CBB4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201" name="Group 200">
                      <a:extLst>
                        <a:ext uri="{FF2B5EF4-FFF2-40B4-BE49-F238E27FC236}">
                          <a16:creationId xmlns:a16="http://schemas.microsoft.com/office/drawing/2014/main" id="{E96EF4B7-B9FA-C649-A966-37B2828314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203" name="Oval 202">
                        <a:extLst>
                          <a:ext uri="{FF2B5EF4-FFF2-40B4-BE49-F238E27FC236}">
                            <a16:creationId xmlns:a16="http://schemas.microsoft.com/office/drawing/2014/main" id="{5084D7E5-878E-3247-B3E9-7F6E4C6F93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Oval 203">
                        <a:extLst>
                          <a:ext uri="{FF2B5EF4-FFF2-40B4-BE49-F238E27FC236}">
                            <a16:creationId xmlns:a16="http://schemas.microsoft.com/office/drawing/2014/main" id="{F8F8B818-18E5-E64F-B057-5336BCF376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5" name="Oval 204">
                        <a:extLst>
                          <a:ext uri="{FF2B5EF4-FFF2-40B4-BE49-F238E27FC236}">
                            <a16:creationId xmlns:a16="http://schemas.microsoft.com/office/drawing/2014/main" id="{67BFEEBF-C1EB-EF4F-97FD-189688CF39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Oval 205">
                        <a:extLst>
                          <a:ext uri="{FF2B5EF4-FFF2-40B4-BE49-F238E27FC236}">
                            <a16:creationId xmlns:a16="http://schemas.microsoft.com/office/drawing/2014/main" id="{7728FFED-1D4C-CC4A-B669-BAEDDCEC4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202" name="Triangle 201">
                      <a:extLst>
                        <a:ext uri="{FF2B5EF4-FFF2-40B4-BE49-F238E27FC236}">
                          <a16:creationId xmlns:a16="http://schemas.microsoft.com/office/drawing/2014/main" id="{368D97C6-C2E1-1249-A9C5-6DAD006F6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096C1E87-AB79-7A43-B99E-E2057BFFCE23}"/>
                      </a:ext>
                    </a:extLst>
                  </p:cNvPr>
                  <p:cNvGrpSpPr/>
                  <p:nvPr/>
                </p:nvGrpSpPr>
                <p:grpSpPr>
                  <a:xfrm>
                    <a:off x="2789733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181" name="Triangle 180">
                      <a:extLst>
                        <a:ext uri="{FF2B5EF4-FFF2-40B4-BE49-F238E27FC236}">
                          <a16:creationId xmlns:a16="http://schemas.microsoft.com/office/drawing/2014/main" id="{14A7592A-060B-7843-8791-A6EC89882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Triangle 181">
                      <a:extLst>
                        <a:ext uri="{FF2B5EF4-FFF2-40B4-BE49-F238E27FC236}">
                          <a16:creationId xmlns:a16="http://schemas.microsoft.com/office/drawing/2014/main" id="{C44033A8-26AE-6C49-B5D5-A64B370BC5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6190F0AA-B7F4-E549-B411-917550A921D5}"/>
                    </a:ext>
                  </a:extLst>
                </p:cNvPr>
                <p:cNvGrpSpPr/>
                <p:nvPr/>
              </p:nvGrpSpPr>
              <p:grpSpPr>
                <a:xfrm>
                  <a:off x="4268782" y="2258987"/>
                  <a:ext cx="1256661" cy="1781511"/>
                  <a:chOff x="2454453" y="2274227"/>
                  <a:chExt cx="1256661" cy="1781511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7FE411DD-D45C-7647-86FA-A1073FA9D3D4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274227"/>
                    <a:ext cx="532632" cy="1781511"/>
                    <a:chOff x="2454453" y="2274227"/>
                    <a:chExt cx="532632" cy="1781511"/>
                  </a:xfrm>
                </p:grpSpPr>
                <p:sp>
                  <p:nvSpPr>
                    <p:cNvPr id="168" name="Triangle 167">
                      <a:extLst>
                        <a:ext uri="{FF2B5EF4-FFF2-40B4-BE49-F238E27FC236}">
                          <a16:creationId xmlns:a16="http://schemas.microsoft.com/office/drawing/2014/main" id="{9C9F8EDD-A7A9-514E-9EBC-8D4E64A500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69" name="Group 168">
                      <a:extLst>
                        <a:ext uri="{FF2B5EF4-FFF2-40B4-BE49-F238E27FC236}">
                          <a16:creationId xmlns:a16="http://schemas.microsoft.com/office/drawing/2014/main" id="{EBF88BAA-3FF0-444F-826A-A4C3C9F1DE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5923" y="2274227"/>
                      <a:ext cx="201162" cy="1781511"/>
                      <a:chOff x="2450643" y="2281847"/>
                      <a:chExt cx="201162" cy="1781511"/>
                    </a:xfrm>
                  </p:grpSpPr>
                  <p:grpSp>
                    <p:nvGrpSpPr>
                      <p:cNvPr id="170" name="Group 169">
                        <a:extLst>
                          <a:ext uri="{FF2B5EF4-FFF2-40B4-BE49-F238E27FC236}">
                            <a16:creationId xmlns:a16="http://schemas.microsoft.com/office/drawing/2014/main" id="{4CF7989E-F061-5D40-BD5B-3A93FA8209C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175" name="Oval 174">
                          <a:extLst>
                            <a:ext uri="{FF2B5EF4-FFF2-40B4-BE49-F238E27FC236}">
                              <a16:creationId xmlns:a16="http://schemas.microsoft.com/office/drawing/2014/main" id="{E0243C9A-5441-884A-8737-AAEB774002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6" name="Oval 175">
                          <a:extLst>
                            <a:ext uri="{FF2B5EF4-FFF2-40B4-BE49-F238E27FC236}">
                              <a16:creationId xmlns:a16="http://schemas.microsoft.com/office/drawing/2014/main" id="{45E97625-6077-EF4B-9D86-5B666B520B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BAAE3DDC-66F6-814C-A371-624556959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8" name="Oval 177">
                          <a:extLst>
                            <a:ext uri="{FF2B5EF4-FFF2-40B4-BE49-F238E27FC236}">
                              <a16:creationId xmlns:a16="http://schemas.microsoft.com/office/drawing/2014/main" id="{4EE96BE4-80AF-2E41-98E4-6B70566187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71" name="Group 170">
                        <a:extLst>
                          <a:ext uri="{FF2B5EF4-FFF2-40B4-BE49-F238E27FC236}">
                            <a16:creationId xmlns:a16="http://schemas.microsoft.com/office/drawing/2014/main" id="{152E9EDD-AF02-CA47-93B7-3A58C5C79D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50643" y="2281847"/>
                        <a:ext cx="201162" cy="825863"/>
                        <a:chOff x="2450643" y="2281847"/>
                        <a:chExt cx="201162" cy="825863"/>
                      </a:xfrm>
                    </p:grpSpPr>
                    <p:sp>
                      <p:nvSpPr>
                        <p:cNvPr id="172" name="Triangle 171">
                          <a:extLst>
                            <a:ext uri="{FF2B5EF4-FFF2-40B4-BE49-F238E27FC236}">
                              <a16:creationId xmlns:a16="http://schemas.microsoft.com/office/drawing/2014/main" id="{CF7C42DB-66E0-4144-A568-5DDBD8BE5E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0643" y="22818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3" name="Triangle 172">
                          <a:extLst>
                            <a:ext uri="{FF2B5EF4-FFF2-40B4-BE49-F238E27FC236}">
                              <a16:creationId xmlns:a16="http://schemas.microsoft.com/office/drawing/2014/main" id="{118981DD-21A5-EB49-B370-292F5A9102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8263" y="274666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4" name="Triangle 173">
                          <a:extLst>
                            <a:ext uri="{FF2B5EF4-FFF2-40B4-BE49-F238E27FC236}">
                              <a16:creationId xmlns:a16="http://schemas.microsoft.com/office/drawing/2014/main" id="{BFA5E867-A955-6D4A-8693-943D00EDD9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4933" y="29676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EFA67478-68CC-2549-A332-1DB5C3C412DB}"/>
                      </a:ext>
                    </a:extLst>
                  </p:cNvPr>
                  <p:cNvGrpSpPr/>
                  <p:nvPr/>
                </p:nvGrpSpPr>
                <p:grpSpPr>
                  <a:xfrm>
                    <a:off x="3513762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166" name="Triangle 165">
                      <a:extLst>
                        <a:ext uri="{FF2B5EF4-FFF2-40B4-BE49-F238E27FC236}">
                          <a16:creationId xmlns:a16="http://schemas.microsoft.com/office/drawing/2014/main" id="{E1A5F0FD-8B24-0342-9829-9D43421F93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7" name="Triangle 166">
                      <a:extLst>
                        <a:ext uri="{FF2B5EF4-FFF2-40B4-BE49-F238E27FC236}">
                          <a16:creationId xmlns:a16="http://schemas.microsoft.com/office/drawing/2014/main" id="{AD2F417C-5DE0-8343-BB1E-7B44EAD4BC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6B415E6F-61B0-9143-92A9-4FC9C47EBBEE}"/>
                    </a:ext>
                  </a:extLst>
                </p:cNvPr>
                <p:cNvGrpSpPr/>
                <p:nvPr/>
              </p:nvGrpSpPr>
              <p:grpSpPr>
                <a:xfrm>
                  <a:off x="765320" y="1787801"/>
                  <a:ext cx="4171733" cy="1982635"/>
                  <a:chOff x="1714010" y="1787801"/>
                  <a:chExt cx="4171733" cy="1982635"/>
                </a:xfrm>
              </p:grpSpPr>
              <p:sp>
                <p:nvSpPr>
                  <p:cNvPr id="160" name="TextBox 159">
                    <a:extLst>
                      <a:ext uri="{FF2B5EF4-FFF2-40B4-BE49-F238E27FC236}">
                        <a16:creationId xmlns:a16="http://schemas.microsoft.com/office/drawing/2014/main" id="{04DC3E7C-C507-064E-BB03-F8750D0A0EBD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010" y="2562001"/>
                    <a:ext cx="6351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Y=  1</a:t>
                    </a:r>
                  </a:p>
                </p:txBody>
              </p:sp>
              <p:sp>
                <p:nvSpPr>
                  <p:cNvPr id="161" name="TextBox 160">
                    <a:extLst>
                      <a:ext uri="{FF2B5EF4-FFF2-40B4-BE49-F238E27FC236}">
                        <a16:creationId xmlns:a16="http://schemas.microsoft.com/office/drawing/2014/main" id="{AB840B8A-F186-F240-97F6-0EAC57DA1F60}"/>
                      </a:ext>
                    </a:extLst>
                  </p:cNvPr>
                  <p:cNvSpPr txBox="1"/>
                  <p:nvPr/>
                </p:nvSpPr>
                <p:spPr>
                  <a:xfrm>
                    <a:off x="1718043" y="3401104"/>
                    <a:ext cx="6527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Y= -1</a:t>
                    </a:r>
                  </a:p>
                </p:txBody>
              </p:sp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71558B31-B90C-AA48-8C43-7D2A9944151F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279" y="1787801"/>
                    <a:ext cx="681597" cy="3693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1</a:t>
                    </a:r>
                  </a:p>
                </p:txBody>
              </p:sp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870BA6EA-7532-1E43-9481-7579D4EC7C3F}"/>
                      </a:ext>
                    </a:extLst>
                  </p:cNvPr>
                  <p:cNvSpPr txBox="1"/>
                  <p:nvPr/>
                </p:nvSpPr>
                <p:spPr>
                  <a:xfrm>
                    <a:off x="5133614" y="1802600"/>
                    <a:ext cx="752129" cy="369332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-1</a:t>
                    </a:r>
                  </a:p>
                </p:txBody>
              </p:sp>
            </p:grpSp>
          </p:grpSp>
          <p:sp>
            <p:nvSpPr>
              <p:cNvPr id="144" name="Triangle 143">
                <a:extLst>
                  <a:ext uri="{FF2B5EF4-FFF2-40B4-BE49-F238E27FC236}">
                    <a16:creationId xmlns:a16="http://schemas.microsoft.com/office/drawing/2014/main" id="{AF64235E-6CE3-114E-8E34-5EA7C021CE88}"/>
                  </a:ext>
                </a:extLst>
              </p:cNvPr>
              <p:cNvSpPr/>
              <p:nvPr/>
            </p:nvSpPr>
            <p:spPr>
              <a:xfrm>
                <a:off x="3255972" y="217743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38D438B4-8157-AD43-9AFE-28860D289A92}"/>
                  </a:ext>
                </a:extLst>
              </p:cNvPr>
              <p:cNvSpPr/>
              <p:nvPr/>
            </p:nvSpPr>
            <p:spPr>
              <a:xfrm>
                <a:off x="3256285" y="28266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425CEFD8-A80D-2845-8913-F319FF4C6F52}"/>
                  </a:ext>
                </a:extLst>
              </p:cNvPr>
              <p:cNvSpPr/>
              <p:nvPr/>
            </p:nvSpPr>
            <p:spPr>
              <a:xfrm>
                <a:off x="5373940" y="3791781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AA3F8C2-FE1B-C947-B0C4-F82DE38D81B1}"/>
                  </a:ext>
                </a:extLst>
              </p:cNvPr>
              <p:cNvSpPr/>
              <p:nvPr/>
            </p:nvSpPr>
            <p:spPr>
              <a:xfrm>
                <a:off x="5357308" y="3602803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D99B9E6-BA89-7045-8ADC-C48EED238924}"/>
                  </a:ext>
                </a:extLst>
              </p:cNvPr>
              <p:cNvSpPr/>
              <p:nvPr/>
            </p:nvSpPr>
            <p:spPr>
              <a:xfrm>
                <a:off x="5359855" y="33791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6E68D74-1A3F-9C4C-81FF-E4176494D1D1}"/>
                  </a:ext>
                </a:extLst>
              </p:cNvPr>
              <p:cNvSpPr/>
              <p:nvPr/>
            </p:nvSpPr>
            <p:spPr>
              <a:xfrm>
                <a:off x="5373940" y="317742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B7D591E-39A4-9947-8B2E-29DA017498C0}"/>
                </a:ext>
              </a:extLst>
            </p:cNvPr>
            <p:cNvSpPr txBox="1"/>
            <p:nvPr/>
          </p:nvSpPr>
          <p:spPr>
            <a:xfrm>
              <a:off x="8726292" y="409716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w</a:t>
              </a:r>
            </a:p>
          </p:txBody>
        </p:sp>
      </p:grpSp>
      <p:sp>
        <p:nvSpPr>
          <p:cNvPr id="237" name="Explosion 2 236">
            <a:extLst>
              <a:ext uri="{FF2B5EF4-FFF2-40B4-BE49-F238E27FC236}">
                <a16:creationId xmlns:a16="http://schemas.microsoft.com/office/drawing/2014/main" id="{3A95106F-56B1-A643-990E-50386668D596}"/>
              </a:ext>
            </a:extLst>
          </p:cNvPr>
          <p:cNvSpPr/>
          <p:nvPr/>
        </p:nvSpPr>
        <p:spPr>
          <a:xfrm>
            <a:off x="5943600" y="92185"/>
            <a:ext cx="5226744" cy="93572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Calculate the values</a:t>
            </a:r>
          </a:p>
        </p:txBody>
      </p:sp>
    </p:spTree>
    <p:extLst>
      <p:ext uri="{BB962C8B-B14F-4D97-AF65-F5344CB8AC3E}">
        <p14:creationId xmlns:p14="http://schemas.microsoft.com/office/powerpoint/2010/main" val="41457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204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E5CB-3073-B94E-9B27-D9722261E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Finally, the formal fairness definitions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CE6CD-1CE7-944E-B75C-3A01E182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822"/>
            <a:ext cx="12192000" cy="188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48B45-E304-9045-AFAA-03A199E5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9840"/>
            <a:ext cx="12192000" cy="18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05550-657F-BB49-B6D8-ECD37804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47178"/>
            <a:ext cx="12192000" cy="1839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973C39-58A1-6145-8552-309383EBA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92898"/>
            <a:ext cx="12192000" cy="11694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579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76D5D-75AA-DB40-935D-A52B8A97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Exercise!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60A346-252E-DC45-806A-0F5C9A73276E}"/>
              </a:ext>
            </a:extLst>
          </p:cNvPr>
          <p:cNvGrpSpPr/>
          <p:nvPr/>
        </p:nvGrpSpPr>
        <p:grpSpPr>
          <a:xfrm>
            <a:off x="0" y="4190657"/>
            <a:ext cx="4846810" cy="2775805"/>
            <a:chOff x="275506" y="1690688"/>
            <a:chExt cx="4846810" cy="277580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29A9EC-E421-8349-813D-5C92B4AFF484}"/>
                </a:ext>
              </a:extLst>
            </p:cNvPr>
            <p:cNvGrpSpPr/>
            <p:nvPr/>
          </p:nvGrpSpPr>
          <p:grpSpPr>
            <a:xfrm>
              <a:off x="275506" y="1690688"/>
              <a:ext cx="4846810" cy="2372719"/>
              <a:chOff x="765320" y="1787801"/>
              <a:chExt cx="4846810" cy="237271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9A409A6-7801-FB46-86CC-5402B09B3618}"/>
                  </a:ext>
                </a:extLst>
              </p:cNvPr>
              <p:cNvSpPr/>
              <p:nvPr/>
            </p:nvSpPr>
            <p:spPr>
              <a:xfrm>
                <a:off x="1463040" y="2217420"/>
                <a:ext cx="2068830" cy="19431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B8FE784-CA0D-4241-B731-BE84A53DC784}"/>
                  </a:ext>
                </a:extLst>
              </p:cNvPr>
              <p:cNvSpPr/>
              <p:nvPr/>
            </p:nvSpPr>
            <p:spPr>
              <a:xfrm>
                <a:off x="3531870" y="2217420"/>
                <a:ext cx="2068830" cy="19431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E15C18A-D69B-4644-B2E7-9B69E340639F}"/>
                  </a:ext>
                </a:extLst>
              </p:cNvPr>
              <p:cNvSpPr/>
              <p:nvPr/>
            </p:nvSpPr>
            <p:spPr>
              <a:xfrm>
                <a:off x="1451610" y="2217420"/>
                <a:ext cx="4160520" cy="19431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2021EEE-D33A-4940-AC4D-5CDB0C1886BE}"/>
                  </a:ext>
                </a:extLst>
              </p:cNvPr>
              <p:cNvCxnSpPr>
                <a:cxnSpLocks/>
                <a:stCxn id="44" idx="1"/>
                <a:endCxn id="44" idx="3"/>
              </p:cNvCxnSpPr>
              <p:nvPr/>
            </p:nvCxnSpPr>
            <p:spPr>
              <a:xfrm>
                <a:off x="1451610" y="3188970"/>
                <a:ext cx="416052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176F743C-F785-4440-B9CF-09288E8B5DEE}"/>
                  </a:ext>
                </a:extLst>
              </p:cNvPr>
              <p:cNvGrpSpPr/>
              <p:nvPr/>
            </p:nvGrpSpPr>
            <p:grpSpPr>
              <a:xfrm>
                <a:off x="1505763" y="2274227"/>
                <a:ext cx="1229991" cy="1781511"/>
                <a:chOff x="2454453" y="2274227"/>
                <a:chExt cx="1229991" cy="1781511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418F85BF-5ADD-B54D-8F88-4F8F2E037D2A}"/>
                    </a:ext>
                  </a:extLst>
                </p:cNvPr>
                <p:cNvGrpSpPr/>
                <p:nvPr/>
              </p:nvGrpSpPr>
              <p:grpSpPr>
                <a:xfrm>
                  <a:off x="2454453" y="2274227"/>
                  <a:ext cx="498342" cy="1781511"/>
                  <a:chOff x="2454453" y="2274227"/>
                  <a:chExt cx="498342" cy="1781511"/>
                </a:xfrm>
              </p:grpSpPr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FADB6263-15C1-D04F-8C3F-9872759BD2F0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53711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137" name="Triangle 136">
                      <a:extLst>
                        <a:ext uri="{FF2B5EF4-FFF2-40B4-BE49-F238E27FC236}">
                          <a16:creationId xmlns:a16="http://schemas.microsoft.com/office/drawing/2014/main" id="{15900FA6-6BE1-0A46-8FA5-5D7C341B6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8" name="Triangle 137">
                      <a:extLst>
                        <a:ext uri="{FF2B5EF4-FFF2-40B4-BE49-F238E27FC236}">
                          <a16:creationId xmlns:a16="http://schemas.microsoft.com/office/drawing/2014/main" id="{ED823760-B5AC-194E-B76F-415CE45944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9" name="Triangle 138">
                      <a:extLst>
                        <a:ext uri="{FF2B5EF4-FFF2-40B4-BE49-F238E27FC236}">
                          <a16:creationId xmlns:a16="http://schemas.microsoft.com/office/drawing/2014/main" id="{8B4375FD-7E14-D94E-B1DB-8EE519D11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0" name="Group 129">
                    <a:extLst>
                      <a:ext uri="{FF2B5EF4-FFF2-40B4-BE49-F238E27FC236}">
                        <a16:creationId xmlns:a16="http://schemas.microsoft.com/office/drawing/2014/main" id="{364FFD23-A702-2C43-880A-60DC970254DB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131" name="Group 130">
                      <a:extLst>
                        <a:ext uri="{FF2B5EF4-FFF2-40B4-BE49-F238E27FC236}">
                          <a16:creationId xmlns:a16="http://schemas.microsoft.com/office/drawing/2014/main" id="{F830FFD8-2C6F-5D49-B3B2-091DF6B018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133" name="Oval 132">
                        <a:extLst>
                          <a:ext uri="{FF2B5EF4-FFF2-40B4-BE49-F238E27FC236}">
                            <a16:creationId xmlns:a16="http://schemas.microsoft.com/office/drawing/2014/main" id="{9571BBCE-3EE3-774A-840F-74DA71DC04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4" name="Oval 133">
                        <a:extLst>
                          <a:ext uri="{FF2B5EF4-FFF2-40B4-BE49-F238E27FC236}">
                            <a16:creationId xmlns:a16="http://schemas.microsoft.com/office/drawing/2014/main" id="{EBC2538F-D0C5-BC4D-8A3B-DE72918E5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5" name="Oval 134">
                        <a:extLst>
                          <a:ext uri="{FF2B5EF4-FFF2-40B4-BE49-F238E27FC236}">
                            <a16:creationId xmlns:a16="http://schemas.microsoft.com/office/drawing/2014/main" id="{DC307864-69F0-4B4F-A500-A03388F88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6" name="Oval 135">
                        <a:extLst>
                          <a:ext uri="{FF2B5EF4-FFF2-40B4-BE49-F238E27FC236}">
                            <a16:creationId xmlns:a16="http://schemas.microsoft.com/office/drawing/2014/main" id="{7AFD33AC-A691-7045-BCEA-FFDCC492C9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132" name="Triangle 131">
                      <a:extLst>
                        <a:ext uri="{FF2B5EF4-FFF2-40B4-BE49-F238E27FC236}">
                          <a16:creationId xmlns:a16="http://schemas.microsoft.com/office/drawing/2014/main" id="{56E7261D-3145-0544-9758-F003991222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4FD98DC-FDC4-A945-ACF3-E84C51483C4D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571961"/>
                  <a:chOff x="2450643" y="2274227"/>
                  <a:chExt cx="509772" cy="1571961"/>
                </a:xfrm>
              </p:grpSpPr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45E76068-7E1E-784F-A73C-C035613F630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127" name="Triangle 126">
                      <a:extLst>
                        <a:ext uri="{FF2B5EF4-FFF2-40B4-BE49-F238E27FC236}">
                          <a16:creationId xmlns:a16="http://schemas.microsoft.com/office/drawing/2014/main" id="{9BAF7F21-3775-7C40-9387-4102EED81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8" name="Triangle 127">
                      <a:extLst>
                        <a:ext uri="{FF2B5EF4-FFF2-40B4-BE49-F238E27FC236}">
                          <a16:creationId xmlns:a16="http://schemas.microsoft.com/office/drawing/2014/main" id="{494D9623-0280-6048-B5A4-DA63065786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B485A65B-70A8-9E44-8040-691FF707C7ED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1571961"/>
                    <a:chOff x="2450643" y="2281847"/>
                    <a:chExt cx="174492" cy="1571961"/>
                  </a:xfrm>
                </p:grpSpPr>
                <p:grpSp>
                  <p:nvGrpSpPr>
                    <p:cNvPr id="120" name="Group 119">
                      <a:extLst>
                        <a:ext uri="{FF2B5EF4-FFF2-40B4-BE49-F238E27FC236}">
                          <a16:creationId xmlns:a16="http://schemas.microsoft.com/office/drawing/2014/main" id="{203E0F8F-9B8A-2042-B53A-141C6CD4D4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0073" cy="540123"/>
                      <a:chOff x="2466343" y="3313685"/>
                      <a:chExt cx="140073" cy="540123"/>
                    </a:xfrm>
                  </p:grpSpPr>
                  <p:sp>
                    <p:nvSpPr>
                      <p:cNvPr id="125" name="Oval 124">
                        <a:extLst>
                          <a:ext uri="{FF2B5EF4-FFF2-40B4-BE49-F238E27FC236}">
                            <a16:creationId xmlns:a16="http://schemas.microsoft.com/office/drawing/2014/main" id="{CBA26481-AC0B-7B43-8D62-2FA6EDD382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6" name="Oval 125">
                        <a:extLst>
                          <a:ext uri="{FF2B5EF4-FFF2-40B4-BE49-F238E27FC236}">
                            <a16:creationId xmlns:a16="http://schemas.microsoft.com/office/drawing/2014/main" id="{AD758B07-B9D5-994A-B439-1019DE3E44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1" name="Group 120">
                      <a:extLst>
                        <a:ext uri="{FF2B5EF4-FFF2-40B4-BE49-F238E27FC236}">
                          <a16:creationId xmlns:a16="http://schemas.microsoft.com/office/drawing/2014/main" id="{AA92FA1B-BF43-FF4B-AA22-F0F974E4A4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4492" cy="604883"/>
                      <a:chOff x="2450643" y="2281847"/>
                      <a:chExt cx="174492" cy="604883"/>
                    </a:xfrm>
                  </p:grpSpPr>
                  <p:sp>
                    <p:nvSpPr>
                      <p:cNvPr id="122" name="Triangle 121">
                        <a:extLst>
                          <a:ext uri="{FF2B5EF4-FFF2-40B4-BE49-F238E27FC236}">
                            <a16:creationId xmlns:a16="http://schemas.microsoft.com/office/drawing/2014/main" id="{10930DF2-1D5B-414E-AC90-B2CD981E0D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3" name="Triangle 122">
                        <a:extLst>
                          <a:ext uri="{FF2B5EF4-FFF2-40B4-BE49-F238E27FC236}">
                            <a16:creationId xmlns:a16="http://schemas.microsoft.com/office/drawing/2014/main" id="{A7559D08-6E1D-2246-9167-EA6B22FAC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24" name="Triangle 123">
                        <a:extLst>
                          <a:ext uri="{FF2B5EF4-FFF2-40B4-BE49-F238E27FC236}">
                            <a16:creationId xmlns:a16="http://schemas.microsoft.com/office/drawing/2014/main" id="{E8BCF0C9-5F0C-F444-AEF8-337F4F235F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690B226-5EDD-2D47-9CA1-CA1E417DDD09}"/>
                  </a:ext>
                </a:extLst>
              </p:cNvPr>
              <p:cNvGrpSpPr/>
              <p:nvPr/>
            </p:nvGrpSpPr>
            <p:grpSpPr>
              <a:xfrm>
                <a:off x="2927028" y="2529497"/>
                <a:ext cx="197352" cy="1316691"/>
                <a:chOff x="2454453" y="2537117"/>
                <a:chExt cx="197352" cy="1316691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8AB1DE0F-23AC-DF49-9A0F-9C093FE97B65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0073" cy="540123"/>
                  <a:chOff x="2466343" y="3313685"/>
                  <a:chExt cx="140073" cy="540123"/>
                </a:xfrm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00E85ED3-EBF5-C64A-A916-FAE9A1BEFE9A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4DC9FBC8-1AE0-2848-A1A8-0381F02C74F7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0AB636E8-5BDA-1441-AD98-BC68EAFFADD9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112" name="Triangle 111">
                    <a:extLst>
                      <a:ext uri="{FF2B5EF4-FFF2-40B4-BE49-F238E27FC236}">
                        <a16:creationId xmlns:a16="http://schemas.microsoft.com/office/drawing/2014/main" id="{0CD85A82-5DD8-574B-B45C-7D1C0255F500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Triangle 112">
                    <a:extLst>
                      <a:ext uri="{FF2B5EF4-FFF2-40B4-BE49-F238E27FC236}">
                        <a16:creationId xmlns:a16="http://schemas.microsoft.com/office/drawing/2014/main" id="{4D677847-9BD3-A94D-B079-069CC187AC82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4A3E7AB-9B0F-BC48-8855-CB3628572E88}"/>
                  </a:ext>
                </a:extLst>
              </p:cNvPr>
              <p:cNvGrpSpPr/>
              <p:nvPr/>
            </p:nvGrpSpPr>
            <p:grpSpPr>
              <a:xfrm>
                <a:off x="3262308" y="2521877"/>
                <a:ext cx="166872" cy="1316691"/>
                <a:chOff x="2454453" y="2537117"/>
                <a:chExt cx="166872" cy="1316691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6ABDF4BB-258C-A34D-B283-09659CEAB300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Triangle 108">
                  <a:extLst>
                    <a:ext uri="{FF2B5EF4-FFF2-40B4-BE49-F238E27FC236}">
                      <a16:creationId xmlns:a16="http://schemas.microsoft.com/office/drawing/2014/main" id="{69442AC1-1E69-414F-B841-0786BE03591A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280E228-7EC0-B44D-AD0B-FF66CA4BE436}"/>
                  </a:ext>
                </a:extLst>
              </p:cNvPr>
              <p:cNvGrpSpPr/>
              <p:nvPr/>
            </p:nvGrpSpPr>
            <p:grpSpPr>
              <a:xfrm>
                <a:off x="3651057" y="2266607"/>
                <a:ext cx="505962" cy="1781511"/>
                <a:chOff x="2454453" y="2274227"/>
                <a:chExt cx="505962" cy="178151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E4F39B-807D-4C4C-BC4D-208E53107096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106" name="Triangle 105">
                    <a:extLst>
                      <a:ext uri="{FF2B5EF4-FFF2-40B4-BE49-F238E27FC236}">
                        <a16:creationId xmlns:a16="http://schemas.microsoft.com/office/drawing/2014/main" id="{41003BA0-DED7-A44F-988D-9E1ECF65A2C3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Triangle 106">
                    <a:extLst>
                      <a:ext uri="{FF2B5EF4-FFF2-40B4-BE49-F238E27FC236}">
                        <a16:creationId xmlns:a16="http://schemas.microsoft.com/office/drawing/2014/main" id="{43D40F87-819A-5541-9B07-34C52FCD9697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C4C1341-CB6A-4F44-AB57-6D32786B0BD4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1781511"/>
                  <a:chOff x="2450643" y="2281847"/>
                  <a:chExt cx="174492" cy="1781511"/>
                </a:xfrm>
              </p:grpSpPr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5F2573D9-3F05-4D43-89DB-7259242DEF6F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9BBADB22-19E3-2648-A932-F52271602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155BEEB9-9FCB-9F42-B7A8-891F75E67F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D0ACEE57-8574-5041-93EB-E5C5CF208F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3F59477B-DABA-1F40-888D-33BCF61E9AB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83" name="Triangle 82">
                      <a:extLst>
                        <a:ext uri="{FF2B5EF4-FFF2-40B4-BE49-F238E27FC236}">
                          <a16:creationId xmlns:a16="http://schemas.microsoft.com/office/drawing/2014/main" id="{D864A9A3-39CD-BF4A-9CF9-6308582D9E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2" name="Triangle 101">
                      <a:extLst>
                        <a:ext uri="{FF2B5EF4-FFF2-40B4-BE49-F238E27FC236}">
                          <a16:creationId xmlns:a16="http://schemas.microsoft.com/office/drawing/2014/main" id="{A57B4E9F-0A5A-4043-8192-995DBD8405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F706BF5-22B5-F34B-8C11-AE66BB509EC8}"/>
                  </a:ext>
                </a:extLst>
              </p:cNvPr>
              <p:cNvGrpSpPr/>
              <p:nvPr/>
            </p:nvGrpSpPr>
            <p:grpSpPr>
              <a:xfrm>
                <a:off x="4264972" y="2258987"/>
                <a:ext cx="1233801" cy="1789131"/>
                <a:chOff x="2450643" y="2274227"/>
                <a:chExt cx="1233801" cy="1789131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EABF591A-E2BA-5B42-960A-5EAF13474E5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505962" cy="1781511"/>
                  <a:chOff x="2450643" y="2281847"/>
                  <a:chExt cx="505962" cy="1781511"/>
                </a:xfrm>
              </p:grpSpPr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850D5062-D57E-B845-A9F2-214C3ADD9BE7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1781511"/>
                    <a:chOff x="2450643" y="2281847"/>
                    <a:chExt cx="201162" cy="1781511"/>
                  </a:xfrm>
                </p:grpSpPr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B8009E78-9FD5-8F4D-9609-6C6F3F6885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CB9B8ACC-08C6-5C4E-AA39-4EDBA53E91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7" name="Oval 76">
                        <a:extLst>
                          <a:ext uri="{FF2B5EF4-FFF2-40B4-BE49-F238E27FC236}">
                            <a16:creationId xmlns:a16="http://schemas.microsoft.com/office/drawing/2014/main" id="{D574CDC3-BCBD-8A41-BDEB-DAB02A8A77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8" name="Oval 77">
                        <a:extLst>
                          <a:ext uri="{FF2B5EF4-FFF2-40B4-BE49-F238E27FC236}">
                            <a16:creationId xmlns:a16="http://schemas.microsoft.com/office/drawing/2014/main" id="{02F80472-1101-514E-9B70-7F798F3078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72" name="Group 71">
                      <a:extLst>
                        <a:ext uri="{FF2B5EF4-FFF2-40B4-BE49-F238E27FC236}">
                          <a16:creationId xmlns:a16="http://schemas.microsoft.com/office/drawing/2014/main" id="{B8031C29-8115-434E-9912-948B5EC576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201162" cy="825863"/>
                      <a:chOff x="2450643" y="2281847"/>
                      <a:chExt cx="201162" cy="825863"/>
                    </a:xfrm>
                  </p:grpSpPr>
                  <p:sp>
                    <p:nvSpPr>
                      <p:cNvPr id="73" name="Triangle 72">
                        <a:extLst>
                          <a:ext uri="{FF2B5EF4-FFF2-40B4-BE49-F238E27FC236}">
                            <a16:creationId xmlns:a16="http://schemas.microsoft.com/office/drawing/2014/main" id="{B50CBF67-B4F4-B747-AA0D-38BBDC636D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4" name="Triangle 73">
                        <a:extLst>
                          <a:ext uri="{FF2B5EF4-FFF2-40B4-BE49-F238E27FC236}">
                            <a16:creationId xmlns:a16="http://schemas.microsoft.com/office/drawing/2014/main" id="{2FDD6751-8E01-5644-A112-2ABAAF0766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5" name="Triangle 74">
                        <a:extLst>
                          <a:ext uri="{FF2B5EF4-FFF2-40B4-BE49-F238E27FC236}">
                            <a16:creationId xmlns:a16="http://schemas.microsoft.com/office/drawing/2014/main" id="{EF38F35D-8189-A249-8CDE-239605BE0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sp>
                <p:nvSpPr>
                  <p:cNvPr id="70" name="Triangle 69">
                    <a:extLst>
                      <a:ext uri="{FF2B5EF4-FFF2-40B4-BE49-F238E27FC236}">
                        <a16:creationId xmlns:a16="http://schemas.microsoft.com/office/drawing/2014/main" id="{FBB9FD94-4DD7-424E-8590-6B982A80FA45}"/>
                      </a:ext>
                    </a:extLst>
                  </p:cNvPr>
                  <p:cNvSpPr/>
                  <p:nvPr/>
                </p:nvSpPr>
                <p:spPr>
                  <a:xfrm>
                    <a:off x="2789733" y="25294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B1F3BF1E-D9CD-C24B-92E9-8374AB1BC762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789131"/>
                  <a:chOff x="2450643" y="2274227"/>
                  <a:chExt cx="509772" cy="1789131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392FBB95-6F30-6442-830F-5E6C619FFC05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1781511"/>
                    <a:chOff x="2450643" y="2281847"/>
                    <a:chExt cx="170682" cy="1781511"/>
                  </a:xfrm>
                </p:grpSpPr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882374AE-8313-0349-BC58-9CF51C6D69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66" name="Oval 65">
                        <a:extLst>
                          <a:ext uri="{FF2B5EF4-FFF2-40B4-BE49-F238E27FC236}">
                            <a16:creationId xmlns:a16="http://schemas.microsoft.com/office/drawing/2014/main" id="{A238D20C-026C-4E44-9791-235C7AEC0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7" name="Oval 66">
                        <a:extLst>
                          <a:ext uri="{FF2B5EF4-FFF2-40B4-BE49-F238E27FC236}">
                            <a16:creationId xmlns:a16="http://schemas.microsoft.com/office/drawing/2014/main" id="{EC9A7CE5-2683-5B48-A1C9-D89C9D9299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8" name="Oval 67">
                        <a:extLst>
                          <a:ext uri="{FF2B5EF4-FFF2-40B4-BE49-F238E27FC236}">
                            <a16:creationId xmlns:a16="http://schemas.microsoft.com/office/drawing/2014/main" id="{CFC89156-3CD3-DE4D-9FB6-B4EB5E3C43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63" name="Group 62">
                      <a:extLst>
                        <a:ext uri="{FF2B5EF4-FFF2-40B4-BE49-F238E27FC236}">
                          <a16:creationId xmlns:a16="http://schemas.microsoft.com/office/drawing/2014/main" id="{7252A603-7A0E-F848-A72E-E9EE2CA078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0682" cy="395333"/>
                      <a:chOff x="2450643" y="2281847"/>
                      <a:chExt cx="170682" cy="395333"/>
                    </a:xfrm>
                  </p:grpSpPr>
                  <p:sp>
                    <p:nvSpPr>
                      <p:cNvPr id="64" name="Triangle 63">
                        <a:extLst>
                          <a:ext uri="{FF2B5EF4-FFF2-40B4-BE49-F238E27FC236}">
                            <a16:creationId xmlns:a16="http://schemas.microsoft.com/office/drawing/2014/main" id="{CB1F59CC-BECD-6B44-9E7D-BA9B611328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65" name="Triangle 64">
                        <a:extLst>
                          <a:ext uri="{FF2B5EF4-FFF2-40B4-BE49-F238E27FC236}">
                            <a16:creationId xmlns:a16="http://schemas.microsoft.com/office/drawing/2014/main" id="{66F1784F-6202-1948-B101-721673F14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C7C78252-24DD-9E4C-A365-4816C78431A7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60" name="Triangle 59">
                      <a:extLst>
                        <a:ext uri="{FF2B5EF4-FFF2-40B4-BE49-F238E27FC236}">
                          <a16:creationId xmlns:a16="http://schemas.microsoft.com/office/drawing/2014/main" id="{E4DB568D-F69F-2B48-9BF6-5D511C5C1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1" name="Triangle 60">
                      <a:extLst>
                        <a:ext uri="{FF2B5EF4-FFF2-40B4-BE49-F238E27FC236}">
                          <a16:creationId xmlns:a16="http://schemas.microsoft.com/office/drawing/2014/main" id="{D198D156-5C74-0646-AA2F-B690E81988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C72FB9B-C7D1-764E-92F9-5A918F65E9A0}"/>
                  </a:ext>
                </a:extLst>
              </p:cNvPr>
              <p:cNvGrpSpPr/>
              <p:nvPr/>
            </p:nvGrpSpPr>
            <p:grpSpPr>
              <a:xfrm>
                <a:off x="765320" y="1787801"/>
                <a:ext cx="4171733" cy="1982635"/>
                <a:chOff x="1714010" y="1787801"/>
                <a:chExt cx="4171733" cy="1982635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BE26C8E-2D7B-B248-A4E1-056B84766DBE}"/>
                    </a:ext>
                  </a:extLst>
                </p:cNvPr>
                <p:cNvSpPr txBox="1"/>
                <p:nvPr/>
              </p:nvSpPr>
              <p:spPr>
                <a:xfrm>
                  <a:off x="1714010" y="2562001"/>
                  <a:ext cx="635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Y=  1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006DA7DF-765E-8A40-8DEF-9F3956F971AB}"/>
                    </a:ext>
                  </a:extLst>
                </p:cNvPr>
                <p:cNvSpPr txBox="1"/>
                <p:nvPr/>
              </p:nvSpPr>
              <p:spPr>
                <a:xfrm>
                  <a:off x="1718043" y="3401104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Y= -1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3E3B073-388A-7F4B-8C8B-F99AB8B3500D}"/>
                    </a:ext>
                  </a:extLst>
                </p:cNvPr>
                <p:cNvSpPr txBox="1"/>
                <p:nvPr/>
              </p:nvSpPr>
              <p:spPr>
                <a:xfrm>
                  <a:off x="3058279" y="1787801"/>
                  <a:ext cx="681597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1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1074C91-A4BB-7246-914A-CF67AC9FCFE5}"/>
                    </a:ext>
                  </a:extLst>
                </p:cNvPr>
                <p:cNvSpPr txBox="1"/>
                <p:nvPr/>
              </p:nvSpPr>
              <p:spPr>
                <a:xfrm>
                  <a:off x="5133614" y="1802600"/>
                  <a:ext cx="75212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-1</a:t>
                  </a: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CE1BF6-0319-D041-85FC-E4FE86EAFC08}"/>
                </a:ext>
              </a:extLst>
            </p:cNvPr>
            <p:cNvSpPr txBox="1"/>
            <p:nvPr/>
          </p:nvSpPr>
          <p:spPr>
            <a:xfrm>
              <a:off x="2854749" y="409716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3FC3036-94AC-EF40-BD9E-84E57467FE49}"/>
              </a:ext>
            </a:extLst>
          </p:cNvPr>
          <p:cNvGrpSpPr/>
          <p:nvPr/>
        </p:nvGrpSpPr>
        <p:grpSpPr>
          <a:xfrm>
            <a:off x="6269707" y="4190657"/>
            <a:ext cx="4846810" cy="2775805"/>
            <a:chOff x="6081151" y="1690688"/>
            <a:chExt cx="4846810" cy="2775805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88C686A7-7105-4C48-A3FA-2A59E35795A9}"/>
                </a:ext>
              </a:extLst>
            </p:cNvPr>
            <p:cNvGrpSpPr/>
            <p:nvPr/>
          </p:nvGrpSpPr>
          <p:grpSpPr>
            <a:xfrm>
              <a:off x="6081151" y="1690688"/>
              <a:ext cx="4846810" cy="2372719"/>
              <a:chOff x="765320" y="1662071"/>
              <a:chExt cx="4846810" cy="237271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56CBE814-B6FB-9C44-B6BC-E057719E6FEB}"/>
                  </a:ext>
                </a:extLst>
              </p:cNvPr>
              <p:cNvGrpSpPr/>
              <p:nvPr/>
            </p:nvGrpSpPr>
            <p:grpSpPr>
              <a:xfrm>
                <a:off x="765320" y="1662071"/>
                <a:ext cx="4846810" cy="2372719"/>
                <a:chOff x="765320" y="1787801"/>
                <a:chExt cx="4846810" cy="2372719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6F043335-1B4D-634B-9CE0-8372638BDCD0}"/>
                    </a:ext>
                  </a:extLst>
                </p:cNvPr>
                <p:cNvSpPr/>
                <p:nvPr/>
              </p:nvSpPr>
              <p:spPr>
                <a:xfrm>
                  <a:off x="1463040" y="2217420"/>
                  <a:ext cx="2068830" cy="19431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264845BB-0958-8246-A203-E91333E19AA7}"/>
                    </a:ext>
                  </a:extLst>
                </p:cNvPr>
                <p:cNvSpPr/>
                <p:nvPr/>
              </p:nvSpPr>
              <p:spPr>
                <a:xfrm>
                  <a:off x="3531870" y="2217420"/>
                  <a:ext cx="2068830" cy="19431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06FE4269-3040-CC4C-B47A-8BE326922F5F}"/>
                    </a:ext>
                  </a:extLst>
                </p:cNvPr>
                <p:cNvSpPr/>
                <p:nvPr/>
              </p:nvSpPr>
              <p:spPr>
                <a:xfrm>
                  <a:off x="1451610" y="2217420"/>
                  <a:ext cx="4160520" cy="1943100"/>
                </a:xfrm>
                <a:prstGeom prst="rect">
                  <a:avLst/>
                </a:prstGeom>
                <a:noFill/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E3056AFC-7853-2B46-8133-D41E5CC96830}"/>
                    </a:ext>
                  </a:extLst>
                </p:cNvPr>
                <p:cNvCxnSpPr>
                  <a:cxnSpLocks/>
                  <a:stCxn id="152" idx="1"/>
                  <a:endCxn id="152" idx="3"/>
                </p:cNvCxnSpPr>
                <p:nvPr/>
              </p:nvCxnSpPr>
              <p:spPr>
                <a:xfrm>
                  <a:off x="1451610" y="3188970"/>
                  <a:ext cx="416052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470020E5-1D93-8446-A3C0-D983CDCCD681}"/>
                    </a:ext>
                  </a:extLst>
                </p:cNvPr>
                <p:cNvGrpSpPr/>
                <p:nvPr/>
              </p:nvGrpSpPr>
              <p:grpSpPr>
                <a:xfrm>
                  <a:off x="1501953" y="2281847"/>
                  <a:ext cx="1260471" cy="1781511"/>
                  <a:chOff x="2450643" y="2281847"/>
                  <a:chExt cx="1260471" cy="1781511"/>
                </a:xfrm>
              </p:grpSpPr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34891380-F108-584F-92B6-4366092D720A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536442" cy="1362411"/>
                    <a:chOff x="2450643" y="2281847"/>
                    <a:chExt cx="536442" cy="1362411"/>
                  </a:xfrm>
                </p:grpSpPr>
                <p:grpSp>
                  <p:nvGrpSpPr>
                    <p:cNvPr id="229" name="Group 228">
                      <a:extLst>
                        <a:ext uri="{FF2B5EF4-FFF2-40B4-BE49-F238E27FC236}">
                          <a16:creationId xmlns:a16="http://schemas.microsoft.com/office/drawing/2014/main" id="{180741C2-3D00-B746-8900-D5219D84E1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66872" cy="1362411"/>
                      <a:chOff x="2450643" y="2281847"/>
                      <a:chExt cx="166872" cy="1362411"/>
                    </a:xfrm>
                  </p:grpSpPr>
                  <p:grpSp>
                    <p:nvGrpSpPr>
                      <p:cNvPr id="233" name="Group 232">
                        <a:extLst>
                          <a:ext uri="{FF2B5EF4-FFF2-40B4-BE49-F238E27FC236}">
                            <a16:creationId xmlns:a16="http://schemas.microsoft.com/office/drawing/2014/main" id="{562981CF-AE45-1242-889C-49ED842C20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36263" cy="330573"/>
                        <a:chOff x="2466343" y="3313685"/>
                        <a:chExt cx="136263" cy="330573"/>
                      </a:xfrm>
                    </p:grpSpPr>
                    <p:sp>
                      <p:nvSpPr>
                        <p:cNvPr id="235" name="Oval 234">
                          <a:extLst>
                            <a:ext uri="{FF2B5EF4-FFF2-40B4-BE49-F238E27FC236}">
                              <a16:creationId xmlns:a16="http://schemas.microsoft.com/office/drawing/2014/main" id="{D94E4984-9855-BC4D-8C5D-3F65184DEC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36" name="Oval 235">
                          <a:extLst>
                            <a:ext uri="{FF2B5EF4-FFF2-40B4-BE49-F238E27FC236}">
                              <a16:creationId xmlns:a16="http://schemas.microsoft.com/office/drawing/2014/main" id="{0813F731-ED7D-E147-80A9-D21290B71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234" name="Triangle 233">
                        <a:extLst>
                          <a:ext uri="{FF2B5EF4-FFF2-40B4-BE49-F238E27FC236}">
                            <a16:creationId xmlns:a16="http://schemas.microsoft.com/office/drawing/2014/main" id="{41ABCB23-F3A1-F64F-BCBC-77D903C306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30" name="Group 229">
                      <a:extLst>
                        <a:ext uri="{FF2B5EF4-FFF2-40B4-BE49-F238E27FC236}">
                          <a16:creationId xmlns:a16="http://schemas.microsoft.com/office/drawing/2014/main" id="{CE4FD8DE-C768-8C47-9394-769287170A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9733" y="2529497"/>
                      <a:ext cx="197352" cy="570593"/>
                      <a:chOff x="2454453" y="2537117"/>
                      <a:chExt cx="197352" cy="570593"/>
                    </a:xfrm>
                  </p:grpSpPr>
                  <p:sp>
                    <p:nvSpPr>
                      <p:cNvPr id="231" name="Triangle 230">
                        <a:extLst>
                          <a:ext uri="{FF2B5EF4-FFF2-40B4-BE49-F238E27FC236}">
                            <a16:creationId xmlns:a16="http://schemas.microsoft.com/office/drawing/2014/main" id="{7162FBE5-BB32-AF4E-9A36-08457F3DAF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Triangle 231">
                        <a:extLst>
                          <a:ext uri="{FF2B5EF4-FFF2-40B4-BE49-F238E27FC236}">
                            <a16:creationId xmlns:a16="http://schemas.microsoft.com/office/drawing/2014/main" id="{E154AD9C-1378-BA49-9909-5EC54097B5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A1DBDB45-D88D-954E-9354-7F0E03929F15}"/>
                      </a:ext>
                    </a:extLst>
                  </p:cNvPr>
                  <p:cNvGrpSpPr/>
                  <p:nvPr/>
                </p:nvGrpSpPr>
                <p:grpSpPr>
                  <a:xfrm>
                    <a:off x="3182292" y="2746667"/>
                    <a:ext cx="528822" cy="1316691"/>
                    <a:chOff x="2458263" y="2746667"/>
                    <a:chExt cx="528822" cy="1316691"/>
                  </a:xfrm>
                </p:grpSpPr>
                <p:grpSp>
                  <p:nvGrpSpPr>
                    <p:cNvPr id="217" name="Group 216">
                      <a:extLst>
                        <a:ext uri="{FF2B5EF4-FFF2-40B4-BE49-F238E27FC236}">
                          <a16:creationId xmlns:a16="http://schemas.microsoft.com/office/drawing/2014/main" id="{58873E11-5D70-F04F-97EE-3ECD8C5426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8263" y="2746667"/>
                      <a:ext cx="166872" cy="1316691"/>
                      <a:chOff x="2458263" y="2746667"/>
                      <a:chExt cx="166872" cy="1316691"/>
                    </a:xfrm>
                  </p:grpSpPr>
                  <p:grpSp>
                    <p:nvGrpSpPr>
                      <p:cNvPr id="223" name="Group 222">
                        <a:extLst>
                          <a:ext uri="{FF2B5EF4-FFF2-40B4-BE49-F238E27FC236}">
                            <a16:creationId xmlns:a16="http://schemas.microsoft.com/office/drawing/2014/main" id="{18FB8E55-56A8-3548-BB6D-1ED78E1B1BA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225" name="Oval 224">
                          <a:extLst>
                            <a:ext uri="{FF2B5EF4-FFF2-40B4-BE49-F238E27FC236}">
                              <a16:creationId xmlns:a16="http://schemas.microsoft.com/office/drawing/2014/main" id="{E22211A3-7CDA-DE44-9FBC-0731CB932E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6" name="Oval 225">
                          <a:extLst>
                            <a:ext uri="{FF2B5EF4-FFF2-40B4-BE49-F238E27FC236}">
                              <a16:creationId xmlns:a16="http://schemas.microsoft.com/office/drawing/2014/main" id="{FD542823-9C2E-B14C-A6BF-D674B98685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7" name="Oval 226">
                          <a:extLst>
                            <a:ext uri="{FF2B5EF4-FFF2-40B4-BE49-F238E27FC236}">
                              <a16:creationId xmlns:a16="http://schemas.microsoft.com/office/drawing/2014/main" id="{14E84774-F775-6742-8D49-F95B16E4DE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8" name="Oval 227">
                          <a:extLst>
                            <a:ext uri="{FF2B5EF4-FFF2-40B4-BE49-F238E27FC236}">
                              <a16:creationId xmlns:a16="http://schemas.microsoft.com/office/drawing/2014/main" id="{984F7B9D-0476-AA43-A043-973ECEAFD4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224" name="Triangle 223">
                        <a:extLst>
                          <a:ext uri="{FF2B5EF4-FFF2-40B4-BE49-F238E27FC236}">
                            <a16:creationId xmlns:a16="http://schemas.microsoft.com/office/drawing/2014/main" id="{A9B57EE0-3787-3C4B-B609-A71772040D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18" name="Group 217">
                      <a:extLst>
                        <a:ext uri="{FF2B5EF4-FFF2-40B4-BE49-F238E27FC236}">
                          <a16:creationId xmlns:a16="http://schemas.microsoft.com/office/drawing/2014/main" id="{D0237A4C-597C-2441-BF10-C7B5B1D2D7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16863" y="2960027"/>
                      <a:ext cx="170222" cy="1095711"/>
                      <a:chOff x="2481583" y="2967647"/>
                      <a:chExt cx="170222" cy="1095711"/>
                    </a:xfrm>
                  </p:grpSpPr>
                  <p:grpSp>
                    <p:nvGrpSpPr>
                      <p:cNvPr id="219" name="Group 218">
                        <a:extLst>
                          <a:ext uri="{FF2B5EF4-FFF2-40B4-BE49-F238E27FC236}">
                            <a16:creationId xmlns:a16="http://schemas.microsoft.com/office/drawing/2014/main" id="{6FF3FADF-0B99-E244-B26E-BB61F4171C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81583" y="3523235"/>
                        <a:ext cx="128643" cy="540123"/>
                        <a:chOff x="2481583" y="3523235"/>
                        <a:chExt cx="128643" cy="540123"/>
                      </a:xfrm>
                    </p:grpSpPr>
                    <p:sp>
                      <p:nvSpPr>
                        <p:cNvPr id="221" name="Oval 220">
                          <a:extLst>
                            <a:ext uri="{FF2B5EF4-FFF2-40B4-BE49-F238E27FC236}">
                              <a16:creationId xmlns:a16="http://schemas.microsoft.com/office/drawing/2014/main" id="{1B952E86-5BDD-2348-956A-51766EE3CD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222" name="Oval 221">
                          <a:extLst>
                            <a:ext uri="{FF2B5EF4-FFF2-40B4-BE49-F238E27FC236}">
                              <a16:creationId xmlns:a16="http://schemas.microsoft.com/office/drawing/2014/main" id="{2FD1968A-783E-554C-8621-F70FED2E74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220" name="Triangle 219">
                        <a:extLst>
                          <a:ext uri="{FF2B5EF4-FFF2-40B4-BE49-F238E27FC236}">
                            <a16:creationId xmlns:a16="http://schemas.microsoft.com/office/drawing/2014/main" id="{83422C41-8EEB-1049-B0EE-9E6A9E60AB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A6861E9A-6DF6-FE4D-AF03-D3675F18D239}"/>
                    </a:ext>
                  </a:extLst>
                </p:cNvPr>
                <p:cNvGrpSpPr/>
                <p:nvPr/>
              </p:nvGrpSpPr>
              <p:grpSpPr>
                <a:xfrm>
                  <a:off x="2923218" y="227422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211" name="Group 210">
                    <a:extLst>
                      <a:ext uri="{FF2B5EF4-FFF2-40B4-BE49-F238E27FC236}">
                        <a16:creationId xmlns:a16="http://schemas.microsoft.com/office/drawing/2014/main" id="{D12B75A3-11C2-114C-93B3-9ED1D355903E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5BB1CDFC-D12D-3D4A-B807-BBE484E543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3CA7C597-1992-BA4B-9563-A82FDA2AE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12" name="Triangle 211">
                    <a:extLst>
                      <a:ext uri="{FF2B5EF4-FFF2-40B4-BE49-F238E27FC236}">
                        <a16:creationId xmlns:a16="http://schemas.microsoft.com/office/drawing/2014/main" id="{EB10FA84-343E-7B47-8D85-2EC2DF52E9E7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2D02B413-60F4-9540-B0DA-890BC4C5C85C}"/>
                    </a:ext>
                  </a:extLst>
                </p:cNvPr>
                <p:cNvGrpSpPr/>
                <p:nvPr/>
              </p:nvGrpSpPr>
              <p:grpSpPr>
                <a:xfrm>
                  <a:off x="3266118" y="2731427"/>
                  <a:ext cx="166872" cy="1316691"/>
                  <a:chOff x="2458263" y="2746667"/>
                  <a:chExt cx="166872" cy="1316691"/>
                </a:xfrm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D0D50433-EE50-3249-B7B9-F08808FEA322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209" name="Oval 208">
                      <a:extLst>
                        <a:ext uri="{FF2B5EF4-FFF2-40B4-BE49-F238E27FC236}">
                          <a16:creationId xmlns:a16="http://schemas.microsoft.com/office/drawing/2014/main" id="{3ABCDE99-32C2-F545-8FC1-A74718F974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10" name="Oval 209">
                      <a:extLst>
                        <a:ext uri="{FF2B5EF4-FFF2-40B4-BE49-F238E27FC236}">
                          <a16:creationId xmlns:a16="http://schemas.microsoft.com/office/drawing/2014/main" id="{070B1B66-B5ED-2745-A645-9C541045E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208" name="Triangle 207">
                    <a:extLst>
                      <a:ext uri="{FF2B5EF4-FFF2-40B4-BE49-F238E27FC236}">
                        <a16:creationId xmlns:a16="http://schemas.microsoft.com/office/drawing/2014/main" id="{E7C1BA46-924C-1945-9CB7-746B1050E2A2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BAD50287-F627-DD4C-9053-ED7B0BFAD066}"/>
                    </a:ext>
                  </a:extLst>
                </p:cNvPr>
                <p:cNvGrpSpPr/>
                <p:nvPr/>
              </p:nvGrpSpPr>
              <p:grpSpPr>
                <a:xfrm>
                  <a:off x="3647247" y="2274227"/>
                  <a:ext cx="536442" cy="1781511"/>
                  <a:chOff x="2450643" y="2281847"/>
                  <a:chExt cx="536442" cy="1781511"/>
                </a:xfrm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635E1320-EB06-9E4F-88DB-7304F16CBB48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201" name="Group 200">
                      <a:extLst>
                        <a:ext uri="{FF2B5EF4-FFF2-40B4-BE49-F238E27FC236}">
                          <a16:creationId xmlns:a16="http://schemas.microsoft.com/office/drawing/2014/main" id="{E96EF4B7-B9FA-C649-A966-37B2828314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203" name="Oval 202">
                        <a:extLst>
                          <a:ext uri="{FF2B5EF4-FFF2-40B4-BE49-F238E27FC236}">
                            <a16:creationId xmlns:a16="http://schemas.microsoft.com/office/drawing/2014/main" id="{5084D7E5-878E-3247-B3E9-7F6E4C6F93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Oval 203">
                        <a:extLst>
                          <a:ext uri="{FF2B5EF4-FFF2-40B4-BE49-F238E27FC236}">
                            <a16:creationId xmlns:a16="http://schemas.microsoft.com/office/drawing/2014/main" id="{F8F8B818-18E5-E64F-B057-5336BCF376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5" name="Oval 204">
                        <a:extLst>
                          <a:ext uri="{FF2B5EF4-FFF2-40B4-BE49-F238E27FC236}">
                            <a16:creationId xmlns:a16="http://schemas.microsoft.com/office/drawing/2014/main" id="{67BFEEBF-C1EB-EF4F-97FD-189688CF39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Oval 205">
                        <a:extLst>
                          <a:ext uri="{FF2B5EF4-FFF2-40B4-BE49-F238E27FC236}">
                            <a16:creationId xmlns:a16="http://schemas.microsoft.com/office/drawing/2014/main" id="{7728FFED-1D4C-CC4A-B669-BAEDDCEC4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202" name="Triangle 201">
                      <a:extLst>
                        <a:ext uri="{FF2B5EF4-FFF2-40B4-BE49-F238E27FC236}">
                          <a16:creationId xmlns:a16="http://schemas.microsoft.com/office/drawing/2014/main" id="{368D97C6-C2E1-1249-A9C5-6DAD006F6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096C1E87-AB79-7A43-B99E-E2057BFFCE23}"/>
                      </a:ext>
                    </a:extLst>
                  </p:cNvPr>
                  <p:cNvGrpSpPr/>
                  <p:nvPr/>
                </p:nvGrpSpPr>
                <p:grpSpPr>
                  <a:xfrm>
                    <a:off x="2789733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181" name="Triangle 180">
                      <a:extLst>
                        <a:ext uri="{FF2B5EF4-FFF2-40B4-BE49-F238E27FC236}">
                          <a16:creationId xmlns:a16="http://schemas.microsoft.com/office/drawing/2014/main" id="{14A7592A-060B-7843-8791-A6EC89882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82" name="Triangle 181">
                      <a:extLst>
                        <a:ext uri="{FF2B5EF4-FFF2-40B4-BE49-F238E27FC236}">
                          <a16:creationId xmlns:a16="http://schemas.microsoft.com/office/drawing/2014/main" id="{C44033A8-26AE-6C49-B5D5-A64B370BC5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6190F0AA-B7F4-E549-B411-917550A921D5}"/>
                    </a:ext>
                  </a:extLst>
                </p:cNvPr>
                <p:cNvGrpSpPr/>
                <p:nvPr/>
              </p:nvGrpSpPr>
              <p:grpSpPr>
                <a:xfrm>
                  <a:off x="4268782" y="2258987"/>
                  <a:ext cx="1256661" cy="1781511"/>
                  <a:chOff x="2454453" y="2274227"/>
                  <a:chExt cx="1256661" cy="1781511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7FE411DD-D45C-7647-86FA-A1073FA9D3D4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274227"/>
                    <a:ext cx="532632" cy="1781511"/>
                    <a:chOff x="2454453" y="2274227"/>
                    <a:chExt cx="532632" cy="1781511"/>
                  </a:xfrm>
                </p:grpSpPr>
                <p:sp>
                  <p:nvSpPr>
                    <p:cNvPr id="168" name="Triangle 167">
                      <a:extLst>
                        <a:ext uri="{FF2B5EF4-FFF2-40B4-BE49-F238E27FC236}">
                          <a16:creationId xmlns:a16="http://schemas.microsoft.com/office/drawing/2014/main" id="{9C9F8EDD-A7A9-514E-9EBC-8D4E64A500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69" name="Group 168">
                      <a:extLst>
                        <a:ext uri="{FF2B5EF4-FFF2-40B4-BE49-F238E27FC236}">
                          <a16:creationId xmlns:a16="http://schemas.microsoft.com/office/drawing/2014/main" id="{EBF88BAA-3FF0-444F-826A-A4C3C9F1DE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5923" y="2274227"/>
                      <a:ext cx="201162" cy="1781511"/>
                      <a:chOff x="2450643" y="2281847"/>
                      <a:chExt cx="201162" cy="1781511"/>
                    </a:xfrm>
                  </p:grpSpPr>
                  <p:grpSp>
                    <p:nvGrpSpPr>
                      <p:cNvPr id="170" name="Group 169">
                        <a:extLst>
                          <a:ext uri="{FF2B5EF4-FFF2-40B4-BE49-F238E27FC236}">
                            <a16:creationId xmlns:a16="http://schemas.microsoft.com/office/drawing/2014/main" id="{4CF7989E-F061-5D40-BD5B-3A93FA8209C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175" name="Oval 174">
                          <a:extLst>
                            <a:ext uri="{FF2B5EF4-FFF2-40B4-BE49-F238E27FC236}">
                              <a16:creationId xmlns:a16="http://schemas.microsoft.com/office/drawing/2014/main" id="{E0243C9A-5441-884A-8737-AAEB774002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6" name="Oval 175">
                          <a:extLst>
                            <a:ext uri="{FF2B5EF4-FFF2-40B4-BE49-F238E27FC236}">
                              <a16:creationId xmlns:a16="http://schemas.microsoft.com/office/drawing/2014/main" id="{45E97625-6077-EF4B-9D86-5B666B520B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BAAE3DDC-66F6-814C-A371-624556959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8" name="Oval 177">
                          <a:extLst>
                            <a:ext uri="{FF2B5EF4-FFF2-40B4-BE49-F238E27FC236}">
                              <a16:creationId xmlns:a16="http://schemas.microsoft.com/office/drawing/2014/main" id="{4EE96BE4-80AF-2E41-98E4-6B70566187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71" name="Group 170">
                        <a:extLst>
                          <a:ext uri="{FF2B5EF4-FFF2-40B4-BE49-F238E27FC236}">
                            <a16:creationId xmlns:a16="http://schemas.microsoft.com/office/drawing/2014/main" id="{152E9EDD-AF02-CA47-93B7-3A58C5C79D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50643" y="2281847"/>
                        <a:ext cx="201162" cy="825863"/>
                        <a:chOff x="2450643" y="2281847"/>
                        <a:chExt cx="201162" cy="825863"/>
                      </a:xfrm>
                    </p:grpSpPr>
                    <p:sp>
                      <p:nvSpPr>
                        <p:cNvPr id="172" name="Triangle 171">
                          <a:extLst>
                            <a:ext uri="{FF2B5EF4-FFF2-40B4-BE49-F238E27FC236}">
                              <a16:creationId xmlns:a16="http://schemas.microsoft.com/office/drawing/2014/main" id="{CF7C42DB-66E0-4144-A568-5DDBD8BE5E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0643" y="22818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3" name="Triangle 172">
                          <a:extLst>
                            <a:ext uri="{FF2B5EF4-FFF2-40B4-BE49-F238E27FC236}">
                              <a16:creationId xmlns:a16="http://schemas.microsoft.com/office/drawing/2014/main" id="{118981DD-21A5-EB49-B370-292F5A9102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8263" y="274666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74" name="Triangle 173">
                          <a:extLst>
                            <a:ext uri="{FF2B5EF4-FFF2-40B4-BE49-F238E27FC236}">
                              <a16:creationId xmlns:a16="http://schemas.microsoft.com/office/drawing/2014/main" id="{BFA5E867-A955-6D4A-8693-943D00EDD9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4933" y="29676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EFA67478-68CC-2549-A332-1DB5C3C412DB}"/>
                      </a:ext>
                    </a:extLst>
                  </p:cNvPr>
                  <p:cNvGrpSpPr/>
                  <p:nvPr/>
                </p:nvGrpSpPr>
                <p:grpSpPr>
                  <a:xfrm>
                    <a:off x="3513762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166" name="Triangle 165">
                      <a:extLst>
                        <a:ext uri="{FF2B5EF4-FFF2-40B4-BE49-F238E27FC236}">
                          <a16:creationId xmlns:a16="http://schemas.microsoft.com/office/drawing/2014/main" id="{E1A5F0FD-8B24-0342-9829-9D43421F93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7" name="Triangle 166">
                      <a:extLst>
                        <a:ext uri="{FF2B5EF4-FFF2-40B4-BE49-F238E27FC236}">
                          <a16:creationId xmlns:a16="http://schemas.microsoft.com/office/drawing/2014/main" id="{AD2F417C-5DE0-8343-BB1E-7B44EAD4BC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6B415E6F-61B0-9143-92A9-4FC9C47EBBEE}"/>
                    </a:ext>
                  </a:extLst>
                </p:cNvPr>
                <p:cNvGrpSpPr/>
                <p:nvPr/>
              </p:nvGrpSpPr>
              <p:grpSpPr>
                <a:xfrm>
                  <a:off x="765320" y="1787801"/>
                  <a:ext cx="4171733" cy="1982635"/>
                  <a:chOff x="1714010" y="1787801"/>
                  <a:chExt cx="4171733" cy="1982635"/>
                </a:xfrm>
              </p:grpSpPr>
              <p:sp>
                <p:nvSpPr>
                  <p:cNvPr id="160" name="TextBox 159">
                    <a:extLst>
                      <a:ext uri="{FF2B5EF4-FFF2-40B4-BE49-F238E27FC236}">
                        <a16:creationId xmlns:a16="http://schemas.microsoft.com/office/drawing/2014/main" id="{04DC3E7C-C507-064E-BB03-F8750D0A0EBD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010" y="2562001"/>
                    <a:ext cx="6351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Y=  1</a:t>
                    </a:r>
                  </a:p>
                </p:txBody>
              </p:sp>
              <p:sp>
                <p:nvSpPr>
                  <p:cNvPr id="161" name="TextBox 160">
                    <a:extLst>
                      <a:ext uri="{FF2B5EF4-FFF2-40B4-BE49-F238E27FC236}">
                        <a16:creationId xmlns:a16="http://schemas.microsoft.com/office/drawing/2014/main" id="{AB840B8A-F186-F240-97F6-0EAC57DA1F60}"/>
                      </a:ext>
                    </a:extLst>
                  </p:cNvPr>
                  <p:cNvSpPr txBox="1"/>
                  <p:nvPr/>
                </p:nvSpPr>
                <p:spPr>
                  <a:xfrm>
                    <a:off x="1718043" y="3401104"/>
                    <a:ext cx="6527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Y= -1</a:t>
                    </a:r>
                  </a:p>
                </p:txBody>
              </p:sp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71558B31-B90C-AA48-8C43-7D2A9944151F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279" y="1787801"/>
                    <a:ext cx="681597" cy="3693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1</a:t>
                    </a:r>
                  </a:p>
                </p:txBody>
              </p:sp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870BA6EA-7532-1E43-9481-7579D4EC7C3F}"/>
                      </a:ext>
                    </a:extLst>
                  </p:cNvPr>
                  <p:cNvSpPr txBox="1"/>
                  <p:nvPr/>
                </p:nvSpPr>
                <p:spPr>
                  <a:xfrm>
                    <a:off x="5133614" y="1802600"/>
                    <a:ext cx="752129" cy="369332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-1</a:t>
                    </a:r>
                  </a:p>
                </p:txBody>
              </p:sp>
            </p:grpSp>
          </p:grpSp>
          <p:sp>
            <p:nvSpPr>
              <p:cNvPr id="144" name="Triangle 143">
                <a:extLst>
                  <a:ext uri="{FF2B5EF4-FFF2-40B4-BE49-F238E27FC236}">
                    <a16:creationId xmlns:a16="http://schemas.microsoft.com/office/drawing/2014/main" id="{AF64235E-6CE3-114E-8E34-5EA7C021CE88}"/>
                  </a:ext>
                </a:extLst>
              </p:cNvPr>
              <p:cNvSpPr/>
              <p:nvPr/>
            </p:nvSpPr>
            <p:spPr>
              <a:xfrm>
                <a:off x="3255972" y="217743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5" name="Triangle 144">
                <a:extLst>
                  <a:ext uri="{FF2B5EF4-FFF2-40B4-BE49-F238E27FC236}">
                    <a16:creationId xmlns:a16="http://schemas.microsoft.com/office/drawing/2014/main" id="{38D438B4-8157-AD43-9AFE-28860D289A92}"/>
                  </a:ext>
                </a:extLst>
              </p:cNvPr>
              <p:cNvSpPr/>
              <p:nvPr/>
            </p:nvSpPr>
            <p:spPr>
              <a:xfrm>
                <a:off x="3256285" y="28266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425CEFD8-A80D-2845-8913-F319FF4C6F52}"/>
                  </a:ext>
                </a:extLst>
              </p:cNvPr>
              <p:cNvSpPr/>
              <p:nvPr/>
            </p:nvSpPr>
            <p:spPr>
              <a:xfrm>
                <a:off x="5373940" y="3791781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AA3F8C2-FE1B-C947-B0C4-F82DE38D81B1}"/>
                  </a:ext>
                </a:extLst>
              </p:cNvPr>
              <p:cNvSpPr/>
              <p:nvPr/>
            </p:nvSpPr>
            <p:spPr>
              <a:xfrm>
                <a:off x="5357308" y="3602803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D99B9E6-BA89-7045-8ADC-C48EED238924}"/>
                  </a:ext>
                </a:extLst>
              </p:cNvPr>
              <p:cNvSpPr/>
              <p:nvPr/>
            </p:nvSpPr>
            <p:spPr>
              <a:xfrm>
                <a:off x="5359855" y="33791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6E68D74-1A3F-9C4C-81FF-E4176494D1D1}"/>
                  </a:ext>
                </a:extLst>
              </p:cNvPr>
              <p:cNvSpPr/>
              <p:nvPr/>
            </p:nvSpPr>
            <p:spPr>
              <a:xfrm>
                <a:off x="5373940" y="317742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B7D591E-39A4-9947-8B2E-29DA017498C0}"/>
                </a:ext>
              </a:extLst>
            </p:cNvPr>
            <p:cNvSpPr txBox="1"/>
            <p:nvPr/>
          </p:nvSpPr>
          <p:spPr>
            <a:xfrm>
              <a:off x="8726292" y="409716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w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3B599FA-6245-574C-A973-7F32580CA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814844"/>
            <a:ext cx="11925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01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CB05-ECF3-4342-B2E3-56F08185C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Passphrase for today: </a:t>
            </a:r>
            <a:r>
              <a:rPr lang="en-US" b="1" dirty="0" err="1">
                <a:solidFill>
                  <a:srgbClr val="FF0000"/>
                </a:solidFill>
              </a:rPr>
              <a:t>danah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boyd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BE6E1-E26B-1947-9E0D-814624AC2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52" y="1293936"/>
            <a:ext cx="10856495" cy="546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08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CE732-BAA3-A34A-B2D7-A9D403B4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back to COMPAS 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1A9C9-3E0B-2F4F-8CC1-0C3822B3D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2328"/>
            <a:ext cx="12192000" cy="4780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7D3349-29BF-6C4A-AC0E-5F32E3B255C9}"/>
              </a:ext>
            </a:extLst>
          </p:cNvPr>
          <p:cNvSpPr/>
          <p:nvPr/>
        </p:nvSpPr>
        <p:spPr>
          <a:xfrm>
            <a:off x="4556760" y="3947160"/>
            <a:ext cx="385572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82FCB-0CA3-0F4B-975A-AB4BAC1477C2}"/>
              </a:ext>
            </a:extLst>
          </p:cNvPr>
          <p:cNvSpPr/>
          <p:nvPr/>
        </p:nvSpPr>
        <p:spPr>
          <a:xfrm>
            <a:off x="4556760" y="4197400"/>
            <a:ext cx="385572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62CB26-450A-D54F-93FB-E32D848A872C}"/>
              </a:ext>
            </a:extLst>
          </p:cNvPr>
          <p:cNvSpPr/>
          <p:nvPr/>
        </p:nvSpPr>
        <p:spPr>
          <a:xfrm>
            <a:off x="4556760" y="4447640"/>
            <a:ext cx="3855720" cy="228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7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3885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B439-84FA-2447-9D1B-BE0BC15CE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Perhaps COMPAS can be improved?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81031C-4640-984A-A4DF-CF994DBE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5167312"/>
            <a:ext cx="1254125" cy="15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F3167-7F79-BC49-9CA0-0AC90708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2" y="1690688"/>
            <a:ext cx="8509000" cy="115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740324-94C5-6D49-B129-6DC84EAC7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1971"/>
            <a:ext cx="12192000" cy="2017765"/>
          </a:xfrm>
          <a:prstGeom prst="rect">
            <a:avLst/>
          </a:prstGeom>
        </p:spPr>
      </p:pic>
      <p:pic>
        <p:nvPicPr>
          <p:cNvPr id="1028" name="Picture 4" descr="Jon M. Kleinberg">
            <a:extLst>
              <a:ext uri="{FF2B5EF4-FFF2-40B4-BE49-F238E27FC236}">
                <a16:creationId xmlns:a16="http://schemas.microsoft.com/office/drawing/2014/main" id="{487025AF-CB52-EF41-B679-5B91F1417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79" y="5164439"/>
            <a:ext cx="1509078" cy="150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AA073A8-0A47-064E-96C2-EA3350E3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5167312"/>
            <a:ext cx="1004485" cy="15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EDE25FA-E022-0948-9DA1-89BE0AEF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778" y="5167312"/>
            <a:ext cx="1509078" cy="150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AFAB8-F653-804C-B13F-4517D4C4D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586894"/>
            <a:ext cx="12192000" cy="136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8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roup 317">
            <a:extLst>
              <a:ext uri="{FF2B5EF4-FFF2-40B4-BE49-F238E27FC236}">
                <a16:creationId xmlns:a16="http://schemas.microsoft.com/office/drawing/2014/main" id="{719DE0E6-F2A1-A14D-A387-F3535CD681D5}"/>
              </a:ext>
            </a:extLst>
          </p:cNvPr>
          <p:cNvGrpSpPr/>
          <p:nvPr/>
        </p:nvGrpSpPr>
        <p:grpSpPr>
          <a:xfrm>
            <a:off x="288384" y="2163593"/>
            <a:ext cx="4846810" cy="2372719"/>
            <a:chOff x="765320" y="1787801"/>
            <a:chExt cx="4846810" cy="2372719"/>
          </a:xfrm>
        </p:grpSpPr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CCFEEB09-8123-F847-9CB5-DF514AE77E6E}"/>
                </a:ext>
              </a:extLst>
            </p:cNvPr>
            <p:cNvSpPr/>
            <p:nvPr/>
          </p:nvSpPr>
          <p:spPr>
            <a:xfrm>
              <a:off x="146304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7A084492-2184-724E-B62C-4B96268DB7B1}"/>
                </a:ext>
              </a:extLst>
            </p:cNvPr>
            <p:cNvSpPr/>
            <p:nvPr/>
          </p:nvSpPr>
          <p:spPr>
            <a:xfrm>
              <a:off x="353187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6BE8986-F204-8745-A6C1-6526B0080242}"/>
                </a:ext>
              </a:extLst>
            </p:cNvPr>
            <p:cNvSpPr/>
            <p:nvPr/>
          </p:nvSpPr>
          <p:spPr>
            <a:xfrm>
              <a:off x="1451610" y="2217420"/>
              <a:ext cx="4160520" cy="19431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2992B361-05F7-7340-B0FB-321CCEE4DDA0}"/>
                </a:ext>
              </a:extLst>
            </p:cNvPr>
            <p:cNvCxnSpPr>
              <a:cxnSpLocks/>
              <a:stCxn id="361" idx="1"/>
              <a:endCxn id="361" idx="3"/>
            </p:cNvCxnSpPr>
            <p:nvPr/>
          </p:nvCxnSpPr>
          <p:spPr>
            <a:xfrm>
              <a:off x="145161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65CF6D10-0E1F-E147-BBDE-94D9E1182554}"/>
                </a:ext>
              </a:extLst>
            </p:cNvPr>
            <p:cNvGrpSpPr/>
            <p:nvPr/>
          </p:nvGrpSpPr>
          <p:grpSpPr>
            <a:xfrm>
              <a:off x="1505763" y="2274227"/>
              <a:ext cx="1229991" cy="1781511"/>
              <a:chOff x="2454453" y="2274227"/>
              <a:chExt cx="1229991" cy="1781511"/>
            </a:xfrm>
          </p:grpSpPr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1C68BCFA-C1BF-F640-BE11-4720FCA8EFD2}"/>
                  </a:ext>
                </a:extLst>
              </p:cNvPr>
              <p:cNvGrpSpPr/>
              <p:nvPr/>
            </p:nvGrpSpPr>
            <p:grpSpPr>
              <a:xfrm>
                <a:off x="2454453" y="2274227"/>
                <a:ext cx="498342" cy="1781511"/>
                <a:chOff x="2454453" y="2274227"/>
                <a:chExt cx="498342" cy="1781511"/>
              </a:xfrm>
            </p:grpSpPr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4273D919-9CFB-F64E-9C35-983AA9C031F1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490" name="Triangle 489">
                    <a:extLst>
                      <a:ext uri="{FF2B5EF4-FFF2-40B4-BE49-F238E27FC236}">
                        <a16:creationId xmlns:a16="http://schemas.microsoft.com/office/drawing/2014/main" id="{E5DD5D81-4DD5-2B48-9FE6-448C78B5C506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1" name="Triangle 490">
                    <a:extLst>
                      <a:ext uri="{FF2B5EF4-FFF2-40B4-BE49-F238E27FC236}">
                        <a16:creationId xmlns:a16="http://schemas.microsoft.com/office/drawing/2014/main" id="{2BFA316E-BDEC-2B4C-9044-0814E8F48EBB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2" name="Triangle 491">
                    <a:extLst>
                      <a:ext uri="{FF2B5EF4-FFF2-40B4-BE49-F238E27FC236}">
                        <a16:creationId xmlns:a16="http://schemas.microsoft.com/office/drawing/2014/main" id="{D44E2270-9930-F34D-B733-79768BBAE8E0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77" name="Group 476">
                  <a:extLst>
                    <a:ext uri="{FF2B5EF4-FFF2-40B4-BE49-F238E27FC236}">
                      <a16:creationId xmlns:a16="http://schemas.microsoft.com/office/drawing/2014/main" id="{E4FB3065-6391-B84A-8979-32ED3C0ACC69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79B295BE-9DC2-E54D-BE74-6581DC784F3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83" name="Oval 482">
                      <a:extLst>
                        <a:ext uri="{FF2B5EF4-FFF2-40B4-BE49-F238E27FC236}">
                          <a16:creationId xmlns:a16="http://schemas.microsoft.com/office/drawing/2014/main" id="{2A84582F-897C-E64C-9131-C5EBA0148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4" name="Oval 483">
                      <a:extLst>
                        <a:ext uri="{FF2B5EF4-FFF2-40B4-BE49-F238E27FC236}">
                          <a16:creationId xmlns:a16="http://schemas.microsoft.com/office/drawing/2014/main" id="{3B8D9E8C-D503-9F48-A93D-658BFD818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5" name="Oval 484">
                      <a:extLst>
                        <a:ext uri="{FF2B5EF4-FFF2-40B4-BE49-F238E27FC236}">
                          <a16:creationId xmlns:a16="http://schemas.microsoft.com/office/drawing/2014/main" id="{2AB05434-BA5A-E844-9ECD-1359BE8C08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6" name="Oval 485">
                      <a:extLst>
                        <a:ext uri="{FF2B5EF4-FFF2-40B4-BE49-F238E27FC236}">
                          <a16:creationId xmlns:a16="http://schemas.microsoft.com/office/drawing/2014/main" id="{8A8288B5-EED7-B44E-8D33-79B8D1BE5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80" name="Triangle 479">
                    <a:extLst>
                      <a:ext uri="{FF2B5EF4-FFF2-40B4-BE49-F238E27FC236}">
                        <a16:creationId xmlns:a16="http://schemas.microsoft.com/office/drawing/2014/main" id="{538ACE91-467A-1F42-A17A-10AD97214CCF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6D9CC8AC-044D-4F41-AAD1-EAA637244D8E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09772" cy="1571961"/>
                <a:chOff x="2450643" y="2274227"/>
                <a:chExt cx="509772" cy="1571961"/>
              </a:xfrm>
            </p:grpSpPr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1BCEBE53-A1A3-1647-A7A0-189299CCFB1C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469" name="Triangle 468">
                    <a:extLst>
                      <a:ext uri="{FF2B5EF4-FFF2-40B4-BE49-F238E27FC236}">
                        <a16:creationId xmlns:a16="http://schemas.microsoft.com/office/drawing/2014/main" id="{2284A147-E2CC-0F43-9495-2EA5E6AFB5D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1" name="Triangle 470">
                    <a:extLst>
                      <a:ext uri="{FF2B5EF4-FFF2-40B4-BE49-F238E27FC236}">
                        <a16:creationId xmlns:a16="http://schemas.microsoft.com/office/drawing/2014/main" id="{748CB717-23FB-5B47-8C6C-D0DB77CEF01F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53176B1-77CB-F741-B8B5-1FE000D1BC02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1571961"/>
                  <a:chOff x="2450643" y="2281847"/>
                  <a:chExt cx="174492" cy="1571961"/>
                </a:xfrm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116E039D-DD30-7F41-927E-1A44172B4050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463" name="Oval 462">
                      <a:extLst>
                        <a:ext uri="{FF2B5EF4-FFF2-40B4-BE49-F238E27FC236}">
                          <a16:creationId xmlns:a16="http://schemas.microsoft.com/office/drawing/2014/main" id="{7A7339F2-B489-B740-A158-28DBD6F00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5" name="Oval 464">
                      <a:extLst>
                        <a:ext uri="{FF2B5EF4-FFF2-40B4-BE49-F238E27FC236}">
                          <a16:creationId xmlns:a16="http://schemas.microsoft.com/office/drawing/2014/main" id="{801D1E6D-F174-CA4A-9FBC-89C534AE92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46137EA6-B7B3-0A45-BD38-D66E13DF33E4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459" name="Triangle 458">
                      <a:extLst>
                        <a:ext uri="{FF2B5EF4-FFF2-40B4-BE49-F238E27FC236}">
                          <a16:creationId xmlns:a16="http://schemas.microsoft.com/office/drawing/2014/main" id="{1658C7C4-6C83-8F46-8573-D80849BB3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0" name="Triangle 459">
                      <a:extLst>
                        <a:ext uri="{FF2B5EF4-FFF2-40B4-BE49-F238E27FC236}">
                          <a16:creationId xmlns:a16="http://schemas.microsoft.com/office/drawing/2014/main" id="{2BF1AA81-61A7-DA4D-B5EA-DC2257939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1" name="Triangle 460">
                      <a:extLst>
                        <a:ext uri="{FF2B5EF4-FFF2-40B4-BE49-F238E27FC236}">
                          <a16:creationId xmlns:a16="http://schemas.microsoft.com/office/drawing/2014/main" id="{A6092F91-BD39-7547-ACBD-69F822979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8709E533-0590-5445-8B68-2FF11E17BC7E}"/>
                </a:ext>
              </a:extLst>
            </p:cNvPr>
            <p:cNvGrpSpPr/>
            <p:nvPr/>
          </p:nvGrpSpPr>
          <p:grpSpPr>
            <a:xfrm>
              <a:off x="2927028" y="2529497"/>
              <a:ext cx="197352" cy="1316691"/>
              <a:chOff x="2454453" y="2537117"/>
              <a:chExt cx="197352" cy="1316691"/>
            </a:xfrm>
          </p:grpSpPr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721F5EA1-511F-3543-8F6F-64D23ED97D6F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0073" cy="540123"/>
                <a:chOff x="2466343" y="3313685"/>
                <a:chExt cx="140073" cy="540123"/>
              </a:xfrm>
            </p:grpSpPr>
            <p:sp>
              <p:nvSpPr>
                <p:cNvPr id="449" name="Oval 448">
                  <a:extLst>
                    <a:ext uri="{FF2B5EF4-FFF2-40B4-BE49-F238E27FC236}">
                      <a16:creationId xmlns:a16="http://schemas.microsoft.com/office/drawing/2014/main" id="{5117064B-0A12-1B40-BECC-6617D36A6F79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88EE58EF-57E0-1C4C-AD23-1D328BC035DD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CEB148CA-911E-2149-8E7D-17704C88BCCF}"/>
                  </a:ext>
                </a:extLst>
              </p:cNvPr>
              <p:cNvGrpSpPr/>
              <p:nvPr/>
            </p:nvGrpSpPr>
            <p:grpSpPr>
              <a:xfrm>
                <a:off x="2454453" y="2537117"/>
                <a:ext cx="197352" cy="570593"/>
                <a:chOff x="2454453" y="2537117"/>
                <a:chExt cx="197352" cy="570593"/>
              </a:xfrm>
            </p:grpSpPr>
            <p:sp>
              <p:nvSpPr>
                <p:cNvPr id="447" name="Triangle 446">
                  <a:extLst>
                    <a:ext uri="{FF2B5EF4-FFF2-40B4-BE49-F238E27FC236}">
                      <a16:creationId xmlns:a16="http://schemas.microsoft.com/office/drawing/2014/main" id="{8C8994C0-C5D5-DD4F-805B-824668491CEC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8" name="Triangle 447">
                  <a:extLst>
                    <a:ext uri="{FF2B5EF4-FFF2-40B4-BE49-F238E27FC236}">
                      <a16:creationId xmlns:a16="http://schemas.microsoft.com/office/drawing/2014/main" id="{B7C512B5-8FFB-6943-9CD7-8B721ECAB8C6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E1607AAF-E2B0-564A-AB08-D9879E1F1BE6}"/>
                </a:ext>
              </a:extLst>
            </p:cNvPr>
            <p:cNvGrpSpPr/>
            <p:nvPr/>
          </p:nvGrpSpPr>
          <p:grpSpPr>
            <a:xfrm>
              <a:off x="3262308" y="2521877"/>
              <a:ext cx="166872" cy="1316691"/>
              <a:chOff x="2454453" y="2537117"/>
              <a:chExt cx="166872" cy="1316691"/>
            </a:xfrm>
          </p:grpSpPr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4535BFD3-F0D2-B44F-8A79-5C1C772E06E6}"/>
                  </a:ext>
                </a:extLst>
              </p:cNvPr>
              <p:cNvSpPr/>
              <p:nvPr/>
            </p:nvSpPr>
            <p:spPr>
              <a:xfrm>
                <a:off x="2485393" y="373278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9" name="Triangle 438">
                <a:extLst>
                  <a:ext uri="{FF2B5EF4-FFF2-40B4-BE49-F238E27FC236}">
                    <a16:creationId xmlns:a16="http://schemas.microsoft.com/office/drawing/2014/main" id="{1DFF02D5-E222-7341-8CCD-8C72CBCE7B05}"/>
                  </a:ext>
                </a:extLst>
              </p:cNvPr>
              <p:cNvSpPr/>
              <p:nvPr/>
            </p:nvSpPr>
            <p:spPr>
              <a:xfrm>
                <a:off x="2454453" y="25371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4D851D7F-EF50-6F41-8DAA-DC8C2BBA54FA}"/>
                </a:ext>
              </a:extLst>
            </p:cNvPr>
            <p:cNvGrpSpPr/>
            <p:nvPr/>
          </p:nvGrpSpPr>
          <p:grpSpPr>
            <a:xfrm>
              <a:off x="3651057" y="2266607"/>
              <a:ext cx="505962" cy="1781511"/>
              <a:chOff x="2454453" y="2274227"/>
              <a:chExt cx="505962" cy="1781511"/>
            </a:xfrm>
          </p:grpSpPr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1926A36A-0A56-1945-BA27-8D679B8CB0FC}"/>
                  </a:ext>
                </a:extLst>
              </p:cNvPr>
              <p:cNvGrpSpPr/>
              <p:nvPr/>
            </p:nvGrpSpPr>
            <p:grpSpPr>
              <a:xfrm>
                <a:off x="2454453" y="2537117"/>
                <a:ext cx="197352" cy="570593"/>
                <a:chOff x="2454453" y="2537117"/>
                <a:chExt cx="197352" cy="570593"/>
              </a:xfrm>
            </p:grpSpPr>
            <p:sp>
              <p:nvSpPr>
                <p:cNvPr id="430" name="Triangle 429">
                  <a:extLst>
                    <a:ext uri="{FF2B5EF4-FFF2-40B4-BE49-F238E27FC236}">
                      <a16:creationId xmlns:a16="http://schemas.microsoft.com/office/drawing/2014/main" id="{9FCC5198-E952-6E47-A280-3F6D82B47C1D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1" name="Triangle 430">
                  <a:extLst>
                    <a:ext uri="{FF2B5EF4-FFF2-40B4-BE49-F238E27FC236}">
                      <a16:creationId xmlns:a16="http://schemas.microsoft.com/office/drawing/2014/main" id="{2C9BA297-0E5F-2949-B9C3-0320F274CB0D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CF42D4E4-0722-9F49-8761-6E4B6CA24D72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174492" cy="1781511"/>
                <a:chOff x="2450643" y="2281847"/>
                <a:chExt cx="174492" cy="1781511"/>
              </a:xfrm>
            </p:grpSpPr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69992ECD-E1A0-3941-A909-443F945639F9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424" name="Oval 423">
                    <a:extLst>
                      <a:ext uri="{FF2B5EF4-FFF2-40B4-BE49-F238E27FC236}">
                        <a16:creationId xmlns:a16="http://schemas.microsoft.com/office/drawing/2014/main" id="{8E15D8BA-B2AF-124C-AD08-9663490615CD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5" name="Oval 424">
                    <a:extLst>
                      <a:ext uri="{FF2B5EF4-FFF2-40B4-BE49-F238E27FC236}">
                        <a16:creationId xmlns:a16="http://schemas.microsoft.com/office/drawing/2014/main" id="{BCC33223-9456-2540-B015-05B6A71660BD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6" name="Oval 425">
                    <a:extLst>
                      <a:ext uri="{FF2B5EF4-FFF2-40B4-BE49-F238E27FC236}">
                        <a16:creationId xmlns:a16="http://schemas.microsoft.com/office/drawing/2014/main" id="{C0881809-CE89-764B-923A-D0968307853E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30D38A91-8849-194D-87FA-C58B957941D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4492" cy="604883"/>
                  <a:chOff x="2450643" y="2281847"/>
                  <a:chExt cx="174492" cy="604883"/>
                </a:xfrm>
              </p:grpSpPr>
              <p:sp>
                <p:nvSpPr>
                  <p:cNvPr id="420" name="Triangle 419">
                    <a:extLst>
                      <a:ext uri="{FF2B5EF4-FFF2-40B4-BE49-F238E27FC236}">
                        <a16:creationId xmlns:a16="http://schemas.microsoft.com/office/drawing/2014/main" id="{7FAE90CC-DC92-4C42-ADA8-89D5995C45D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2" name="Triangle 421">
                    <a:extLst>
                      <a:ext uri="{FF2B5EF4-FFF2-40B4-BE49-F238E27FC236}">
                        <a16:creationId xmlns:a16="http://schemas.microsoft.com/office/drawing/2014/main" id="{1A98FA37-6B55-3C40-B6AE-F1CC53247312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5905E753-D2A1-064D-99F0-242D4037FCC7}"/>
                </a:ext>
              </a:extLst>
            </p:cNvPr>
            <p:cNvGrpSpPr/>
            <p:nvPr/>
          </p:nvGrpSpPr>
          <p:grpSpPr>
            <a:xfrm>
              <a:off x="4264972" y="2258987"/>
              <a:ext cx="1233801" cy="1789131"/>
              <a:chOff x="2450643" y="2274227"/>
              <a:chExt cx="1233801" cy="1789131"/>
            </a:xfrm>
          </p:grpSpPr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741872C1-B8C2-6746-9A11-AA811E04F423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505962" cy="1781511"/>
                <a:chOff x="2450643" y="2281847"/>
                <a:chExt cx="505962" cy="1781511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45F4F151-DB3F-7843-B108-4D9F9B63D27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A2DB4502-7469-374C-AF38-09D8D9BBB87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13" name="Oval 412">
                      <a:extLst>
                        <a:ext uri="{FF2B5EF4-FFF2-40B4-BE49-F238E27FC236}">
                          <a16:creationId xmlns:a16="http://schemas.microsoft.com/office/drawing/2014/main" id="{40D3D242-5EF5-A14D-BD6C-836651A310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4" name="Oval 413">
                      <a:extLst>
                        <a:ext uri="{FF2B5EF4-FFF2-40B4-BE49-F238E27FC236}">
                          <a16:creationId xmlns:a16="http://schemas.microsoft.com/office/drawing/2014/main" id="{B2C6DAF7-07D4-8D44-B12B-A9486A106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5" name="Oval 414">
                      <a:extLst>
                        <a:ext uri="{FF2B5EF4-FFF2-40B4-BE49-F238E27FC236}">
                          <a16:creationId xmlns:a16="http://schemas.microsoft.com/office/drawing/2014/main" id="{287D57A8-A6F5-A649-A7E1-0236C7EDF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AF4E60C5-81B4-AF4B-B7CB-CE0C4629C95A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09" name="Triangle 408">
                      <a:extLst>
                        <a:ext uri="{FF2B5EF4-FFF2-40B4-BE49-F238E27FC236}">
                          <a16:creationId xmlns:a16="http://schemas.microsoft.com/office/drawing/2014/main" id="{AEA54506-4853-0748-A2D8-D32F80182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1" name="Triangle 410">
                      <a:extLst>
                        <a:ext uri="{FF2B5EF4-FFF2-40B4-BE49-F238E27FC236}">
                          <a16:creationId xmlns:a16="http://schemas.microsoft.com/office/drawing/2014/main" id="{2FF56259-E2A2-9144-B6FE-DCC754FFD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2" name="Triangle 411">
                      <a:extLst>
                        <a:ext uri="{FF2B5EF4-FFF2-40B4-BE49-F238E27FC236}">
                          <a16:creationId xmlns:a16="http://schemas.microsoft.com/office/drawing/2014/main" id="{2491D8B3-BD00-424F-BE20-4A7C0C092F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400" name="Triangle 399">
                  <a:extLst>
                    <a:ext uri="{FF2B5EF4-FFF2-40B4-BE49-F238E27FC236}">
                      <a16:creationId xmlns:a16="http://schemas.microsoft.com/office/drawing/2014/main" id="{63EC438E-7D50-F243-8719-63B74F771C67}"/>
                    </a:ext>
                  </a:extLst>
                </p:cNvPr>
                <p:cNvSpPr/>
                <p:nvPr/>
              </p:nvSpPr>
              <p:spPr>
                <a:xfrm>
                  <a:off x="2789733" y="25294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ED33CF2B-6B8E-644C-AA1F-99FD1AED4B12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09772" cy="1789131"/>
                <a:chOff x="2450643" y="2274227"/>
                <a:chExt cx="509772" cy="1789131"/>
              </a:xfrm>
            </p:grpSpPr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C27EEBCA-1D5F-1C42-B495-38111BB8800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9171A840-0A54-6442-9066-DA40D5C7F4C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92" name="Oval 391">
                      <a:extLst>
                        <a:ext uri="{FF2B5EF4-FFF2-40B4-BE49-F238E27FC236}">
                          <a16:creationId xmlns:a16="http://schemas.microsoft.com/office/drawing/2014/main" id="{C60C9BA7-EDC1-554B-81B4-9521F2CDF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3" name="Oval 392">
                      <a:extLst>
                        <a:ext uri="{FF2B5EF4-FFF2-40B4-BE49-F238E27FC236}">
                          <a16:creationId xmlns:a16="http://schemas.microsoft.com/office/drawing/2014/main" id="{2A5331B6-3902-0748-A0D6-91B623CCE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4" name="Oval 393">
                      <a:extLst>
                        <a:ext uri="{FF2B5EF4-FFF2-40B4-BE49-F238E27FC236}">
                          <a16:creationId xmlns:a16="http://schemas.microsoft.com/office/drawing/2014/main" id="{835B878A-1BFC-A84B-ADAF-97612D233A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87" name="Group 386">
                    <a:extLst>
                      <a:ext uri="{FF2B5EF4-FFF2-40B4-BE49-F238E27FC236}">
                        <a16:creationId xmlns:a16="http://schemas.microsoft.com/office/drawing/2014/main" id="{17AF8D8D-3B76-6E4F-B1C6-C8355A13B8A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388" name="Triangle 387">
                      <a:extLst>
                        <a:ext uri="{FF2B5EF4-FFF2-40B4-BE49-F238E27FC236}">
                          <a16:creationId xmlns:a16="http://schemas.microsoft.com/office/drawing/2014/main" id="{F06CBF4F-006C-AE4D-81E1-316AFA84B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9" name="Triangle 388">
                      <a:extLst>
                        <a:ext uri="{FF2B5EF4-FFF2-40B4-BE49-F238E27FC236}">
                          <a16:creationId xmlns:a16="http://schemas.microsoft.com/office/drawing/2014/main" id="{41454AC1-2690-F349-B553-F075FB7551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C68F4284-A482-014C-BABE-F41670719B8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604883"/>
                  <a:chOff x="2450643" y="2281847"/>
                  <a:chExt cx="174492" cy="604883"/>
                </a:xfrm>
              </p:grpSpPr>
              <p:sp>
                <p:nvSpPr>
                  <p:cNvPr id="379" name="Triangle 378">
                    <a:extLst>
                      <a:ext uri="{FF2B5EF4-FFF2-40B4-BE49-F238E27FC236}">
                        <a16:creationId xmlns:a16="http://schemas.microsoft.com/office/drawing/2014/main" id="{F505975E-E9D5-0F4E-90F5-D32954C85BAA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1" name="Triangle 380">
                    <a:extLst>
                      <a:ext uri="{FF2B5EF4-FFF2-40B4-BE49-F238E27FC236}">
                        <a16:creationId xmlns:a16="http://schemas.microsoft.com/office/drawing/2014/main" id="{F77E0A02-150A-DC44-A353-50F51A22595E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E177314-9B50-2C47-B6CB-3D924122B503}"/>
                </a:ext>
              </a:extLst>
            </p:cNvPr>
            <p:cNvGrpSpPr/>
            <p:nvPr/>
          </p:nvGrpSpPr>
          <p:grpSpPr>
            <a:xfrm>
              <a:off x="765320" y="1787801"/>
              <a:ext cx="4171733" cy="1982635"/>
              <a:chOff x="1714010" y="1787801"/>
              <a:chExt cx="4171733" cy="1982635"/>
            </a:xfrm>
          </p:grpSpPr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7D67CBA8-C0C8-3D4C-8946-2BA18F774FF2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53628296-E1AB-6042-9EC3-3D2451D96404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371" name="TextBox 370">
                <a:extLst>
                  <a:ext uri="{FF2B5EF4-FFF2-40B4-BE49-F238E27FC236}">
                    <a16:creationId xmlns:a16="http://schemas.microsoft.com/office/drawing/2014/main" id="{6FA5D4D0-B486-CF43-9632-68DCF1109983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F5763855-F674-B740-8D21-E7444B1719D8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C3D4D9-933F-DE4D-8A76-240DE63CDDCC}"/>
              </a:ext>
            </a:extLst>
          </p:cNvPr>
          <p:cNvGrpSpPr/>
          <p:nvPr/>
        </p:nvGrpSpPr>
        <p:grpSpPr>
          <a:xfrm>
            <a:off x="6174585" y="2163593"/>
            <a:ext cx="4846810" cy="2372719"/>
            <a:chOff x="765320" y="1662071"/>
            <a:chExt cx="4846810" cy="237271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CC47029-79AA-CE43-9C3C-B6714CCAEFA1}"/>
                </a:ext>
              </a:extLst>
            </p:cNvPr>
            <p:cNvGrpSpPr/>
            <p:nvPr/>
          </p:nvGrpSpPr>
          <p:grpSpPr>
            <a:xfrm>
              <a:off x="765320" y="1662071"/>
              <a:ext cx="4846810" cy="2372719"/>
              <a:chOff x="765320" y="1787801"/>
              <a:chExt cx="4846810" cy="2372719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E2CCBEE-8D01-5D46-8A9E-C50B1C29813B}"/>
                  </a:ext>
                </a:extLst>
              </p:cNvPr>
              <p:cNvSpPr/>
              <p:nvPr/>
            </p:nvSpPr>
            <p:spPr>
              <a:xfrm>
                <a:off x="1463040" y="2217420"/>
                <a:ext cx="2068830" cy="19431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7B10E00-C554-7448-81A0-8C9E3DC25DA6}"/>
                  </a:ext>
                </a:extLst>
              </p:cNvPr>
              <p:cNvSpPr/>
              <p:nvPr/>
            </p:nvSpPr>
            <p:spPr>
              <a:xfrm>
                <a:off x="3531870" y="2217420"/>
                <a:ext cx="2068830" cy="19431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AC8629-FCB9-E749-9319-F90930E56814}"/>
                  </a:ext>
                </a:extLst>
              </p:cNvPr>
              <p:cNvSpPr/>
              <p:nvPr/>
            </p:nvSpPr>
            <p:spPr>
              <a:xfrm>
                <a:off x="1451610" y="2217420"/>
                <a:ext cx="4160520" cy="1943100"/>
              </a:xfrm>
              <a:prstGeom prst="rect">
                <a:avLst/>
              </a:prstGeom>
              <a:noFill/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1ED19FE9-AD14-C34A-AC75-5D476F9097B4}"/>
                  </a:ext>
                </a:extLst>
              </p:cNvPr>
              <p:cNvCxnSpPr>
                <a:cxnSpLocks/>
                <a:stCxn id="2" idx="1"/>
                <a:endCxn id="2" idx="3"/>
              </p:cNvCxnSpPr>
              <p:nvPr/>
            </p:nvCxnSpPr>
            <p:spPr>
              <a:xfrm>
                <a:off x="1451610" y="3188970"/>
                <a:ext cx="416052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037CC95-2A6A-9945-AE65-487F39A6AB55}"/>
                  </a:ext>
                </a:extLst>
              </p:cNvPr>
              <p:cNvGrpSpPr/>
              <p:nvPr/>
            </p:nvGrpSpPr>
            <p:grpSpPr>
              <a:xfrm>
                <a:off x="1501953" y="2281847"/>
                <a:ext cx="1260471" cy="1781511"/>
                <a:chOff x="2450643" y="2281847"/>
                <a:chExt cx="1260471" cy="1781511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CBB0977-07F9-8149-8543-220D1BF4BB8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536442" cy="1362411"/>
                  <a:chOff x="2450643" y="2281847"/>
                  <a:chExt cx="536442" cy="1362411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B00CF24B-B8C2-FD4D-962F-F6742459D1E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66872" cy="1362411"/>
                    <a:chOff x="2450643" y="2281847"/>
                    <a:chExt cx="166872" cy="1362411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860D275D-746B-DB48-A2F6-9C0B82BFE2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36263" cy="330573"/>
                      <a:chOff x="2466343" y="3313685"/>
                      <a:chExt cx="136263" cy="330573"/>
                    </a:xfrm>
                  </p:grpSpPr>
                  <p:sp>
                    <p:nvSpPr>
                      <p:cNvPr id="5" name="Oval 4">
                        <a:extLst>
                          <a:ext uri="{FF2B5EF4-FFF2-40B4-BE49-F238E27FC236}">
                            <a16:creationId xmlns:a16="http://schemas.microsoft.com/office/drawing/2014/main" id="{0EA7ED43-BEBA-6B47-BDCA-22DA8F264C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" name="Oval 6">
                        <a:extLst>
                          <a:ext uri="{FF2B5EF4-FFF2-40B4-BE49-F238E27FC236}">
                            <a16:creationId xmlns:a16="http://schemas.microsoft.com/office/drawing/2014/main" id="{205D0EB4-7054-4145-A122-A1C7F6019C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6" name="Triangle 5">
                      <a:extLst>
                        <a:ext uri="{FF2B5EF4-FFF2-40B4-BE49-F238E27FC236}">
                          <a16:creationId xmlns:a16="http://schemas.microsoft.com/office/drawing/2014/main" id="{9FE647E2-2220-264C-BCB9-895A5D737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F09000CA-C1B1-154B-AC62-05404C4E8188}"/>
                      </a:ext>
                    </a:extLst>
                  </p:cNvPr>
                  <p:cNvGrpSpPr/>
                  <p:nvPr/>
                </p:nvGrpSpPr>
                <p:grpSpPr>
                  <a:xfrm>
                    <a:off x="2789733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20" name="Triangle 19">
                      <a:extLst>
                        <a:ext uri="{FF2B5EF4-FFF2-40B4-BE49-F238E27FC236}">
                          <a16:creationId xmlns:a16="http://schemas.microsoft.com/office/drawing/2014/main" id="{62F93417-6159-5B41-AD3B-AFAEEFAD3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" name="Triangle 21">
                      <a:extLst>
                        <a:ext uri="{FF2B5EF4-FFF2-40B4-BE49-F238E27FC236}">
                          <a16:creationId xmlns:a16="http://schemas.microsoft.com/office/drawing/2014/main" id="{B3CD2E31-CE27-0B4F-A004-DA0D6ED90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1DF6FDFE-8657-3149-AE23-4D3CB8F330BA}"/>
                    </a:ext>
                  </a:extLst>
                </p:cNvPr>
                <p:cNvGrpSpPr/>
                <p:nvPr/>
              </p:nvGrpSpPr>
              <p:grpSpPr>
                <a:xfrm>
                  <a:off x="3182292" y="2746667"/>
                  <a:ext cx="528822" cy="1316691"/>
                  <a:chOff x="2458263" y="2746667"/>
                  <a:chExt cx="528822" cy="1316691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64E8A0CC-F1E3-DF4F-BDDE-73D73C49AC13}"/>
                      </a:ext>
                    </a:extLst>
                  </p:cNvPr>
                  <p:cNvGrpSpPr/>
                  <p:nvPr/>
                </p:nvGrpSpPr>
                <p:grpSpPr>
                  <a:xfrm>
                    <a:off x="2458263" y="2746667"/>
                    <a:ext cx="166872" cy="1316691"/>
                    <a:chOff x="2458263" y="2746667"/>
                    <a:chExt cx="166872" cy="1316691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6BAF7F50-076F-664B-82CC-B7C18B7332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A2E9320A-0FE8-4340-82DC-74833E0C81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" name="Oval 47">
                        <a:extLst>
                          <a:ext uri="{FF2B5EF4-FFF2-40B4-BE49-F238E27FC236}">
                            <a16:creationId xmlns:a16="http://schemas.microsoft.com/office/drawing/2014/main" id="{A4C4C710-8ED5-FA46-90FA-FCA5309D55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9" name="Oval 48">
                        <a:extLst>
                          <a:ext uri="{FF2B5EF4-FFF2-40B4-BE49-F238E27FC236}">
                            <a16:creationId xmlns:a16="http://schemas.microsoft.com/office/drawing/2014/main" id="{8DEBDF0B-87A0-3E4F-869A-757E6747EC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5660091E-4DA6-584F-81DC-16D7574522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45" name="Triangle 44">
                      <a:extLst>
                        <a:ext uri="{FF2B5EF4-FFF2-40B4-BE49-F238E27FC236}">
                          <a16:creationId xmlns:a16="http://schemas.microsoft.com/office/drawing/2014/main" id="{537891C6-FFF3-8441-A834-D37FB0842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B636CDFF-94DE-574B-8DDC-5B8FF83CADFE}"/>
                      </a:ext>
                    </a:extLst>
                  </p:cNvPr>
                  <p:cNvGrpSpPr/>
                  <p:nvPr/>
                </p:nvGrpSpPr>
                <p:grpSpPr>
                  <a:xfrm>
                    <a:off x="2816863" y="2960027"/>
                    <a:ext cx="170222" cy="1095711"/>
                    <a:chOff x="2481583" y="2967647"/>
                    <a:chExt cx="170222" cy="1095711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622D540F-90BA-3A40-9187-8799C86FE3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1583" y="3523235"/>
                      <a:ext cx="128643" cy="540123"/>
                      <a:chOff x="2481583" y="3523235"/>
                      <a:chExt cx="128643" cy="540123"/>
                    </a:xfrm>
                  </p:grpSpPr>
                  <p:sp>
                    <p:nvSpPr>
                      <p:cNvPr id="38" name="Oval 37">
                        <a:extLst>
                          <a:ext uri="{FF2B5EF4-FFF2-40B4-BE49-F238E27FC236}">
                            <a16:creationId xmlns:a16="http://schemas.microsoft.com/office/drawing/2014/main" id="{76615EA4-27AA-BA40-BD8E-6B705B9DF0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DA3A4794-C5DF-3644-BB3A-114726750C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36" name="Triangle 35">
                      <a:extLst>
                        <a:ext uri="{FF2B5EF4-FFF2-40B4-BE49-F238E27FC236}">
                          <a16:creationId xmlns:a16="http://schemas.microsoft.com/office/drawing/2014/main" id="{BD0284F0-9F01-2141-92DF-5DFBBD7DF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C422AEA-F361-4348-ADF9-6AC00CA1B6AC}"/>
                  </a:ext>
                </a:extLst>
              </p:cNvPr>
              <p:cNvGrpSpPr/>
              <p:nvPr/>
            </p:nvGrpSpPr>
            <p:grpSpPr>
              <a:xfrm>
                <a:off x="2923218" y="2274227"/>
                <a:ext cx="166872" cy="1781511"/>
                <a:chOff x="2450643" y="2281847"/>
                <a:chExt cx="166872" cy="1781511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059415A2-3F73-AD4B-88EE-DEB8DC33AB4A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A63EE8CD-C7B0-A046-A3D9-C2E3FA5E7110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C08350B7-AD1D-A546-B563-FA3940700A4E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91" name="Triangle 90">
                  <a:extLst>
                    <a:ext uri="{FF2B5EF4-FFF2-40B4-BE49-F238E27FC236}">
                      <a16:creationId xmlns:a16="http://schemas.microsoft.com/office/drawing/2014/main" id="{4770983C-BB3C-ED49-81AF-518B4D5EB502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D2F028A-DA20-6440-B574-ACBBE109073F}"/>
                  </a:ext>
                </a:extLst>
              </p:cNvPr>
              <p:cNvGrpSpPr/>
              <p:nvPr/>
            </p:nvGrpSpPr>
            <p:grpSpPr>
              <a:xfrm>
                <a:off x="3266118" y="2731427"/>
                <a:ext cx="166872" cy="1316691"/>
                <a:chOff x="2458263" y="2746667"/>
                <a:chExt cx="166872" cy="131669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E1F60498-5A3D-B740-8F11-010BDAB0C2A4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9950A6F8-3037-594A-8428-62CEFD094B11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9DFBAADC-2460-F041-863B-C1994FF781F3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83" name="Triangle 82">
                  <a:extLst>
                    <a:ext uri="{FF2B5EF4-FFF2-40B4-BE49-F238E27FC236}">
                      <a16:creationId xmlns:a16="http://schemas.microsoft.com/office/drawing/2014/main" id="{E868B74E-04E3-614B-8B8C-DC9DD000E974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51214FE-4C87-2A4F-94DD-B6E719E6F39B}"/>
                  </a:ext>
                </a:extLst>
              </p:cNvPr>
              <p:cNvGrpSpPr/>
              <p:nvPr/>
            </p:nvGrpSpPr>
            <p:grpSpPr>
              <a:xfrm>
                <a:off x="3647247" y="2274227"/>
                <a:ext cx="536442" cy="1781511"/>
                <a:chOff x="2450643" y="2281847"/>
                <a:chExt cx="536442" cy="1781511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63F2F35-FC01-EB4B-AA32-0947A4CD10B0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0D39270-DE0D-CD47-84FD-61F48185537D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D854312F-EB56-EE45-B226-C3207E958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DEE8FA3D-4451-0E42-B634-15B2AFF93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26C18ACC-B12B-1342-A056-CA72E6A6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4B42213E-18E9-7B48-84EC-A8DF4393E0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9" name="Triangle 68">
                    <a:extLst>
                      <a:ext uri="{FF2B5EF4-FFF2-40B4-BE49-F238E27FC236}">
                        <a16:creationId xmlns:a16="http://schemas.microsoft.com/office/drawing/2014/main" id="{81491CBB-EAA3-A94A-8552-BAEC9649B347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92507963-B1BD-7847-83F4-EF7C9FBD98A0}"/>
                    </a:ext>
                  </a:extLst>
                </p:cNvPr>
                <p:cNvGrpSpPr/>
                <p:nvPr/>
              </p:nvGrpSpPr>
              <p:grpSpPr>
                <a:xfrm>
                  <a:off x="2789733" y="252949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60" name="Triangle 59">
                    <a:extLst>
                      <a:ext uri="{FF2B5EF4-FFF2-40B4-BE49-F238E27FC236}">
                        <a16:creationId xmlns:a16="http://schemas.microsoft.com/office/drawing/2014/main" id="{68996882-6EC9-F147-AB55-1EF3D761A6B7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" name="Triangle 61">
                    <a:extLst>
                      <a:ext uri="{FF2B5EF4-FFF2-40B4-BE49-F238E27FC236}">
                        <a16:creationId xmlns:a16="http://schemas.microsoft.com/office/drawing/2014/main" id="{0EBE93E3-741E-1D49-86F9-292A6C641405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41E8FE87-759F-D44D-AE72-416A39D615D4}"/>
                  </a:ext>
                </a:extLst>
              </p:cNvPr>
              <p:cNvGrpSpPr/>
              <p:nvPr/>
            </p:nvGrpSpPr>
            <p:grpSpPr>
              <a:xfrm>
                <a:off x="4268782" y="2258987"/>
                <a:ext cx="1256661" cy="1781511"/>
                <a:chOff x="2454453" y="2274227"/>
                <a:chExt cx="1256661" cy="1781511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D7EF21E8-FE94-8940-9CE3-18D80E1FB1E0}"/>
                    </a:ext>
                  </a:extLst>
                </p:cNvPr>
                <p:cNvGrpSpPr/>
                <p:nvPr/>
              </p:nvGrpSpPr>
              <p:grpSpPr>
                <a:xfrm>
                  <a:off x="2454453" y="2274227"/>
                  <a:ext cx="532632" cy="1781511"/>
                  <a:chOff x="2454453" y="2274227"/>
                  <a:chExt cx="532632" cy="1781511"/>
                </a:xfrm>
              </p:grpSpPr>
              <p:sp>
                <p:nvSpPr>
                  <p:cNvPr id="140" name="Triangle 139">
                    <a:extLst>
                      <a:ext uri="{FF2B5EF4-FFF2-40B4-BE49-F238E27FC236}">
                        <a16:creationId xmlns:a16="http://schemas.microsoft.com/office/drawing/2014/main" id="{150D9CA9-A918-8142-8EFD-9B22E6255A71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65DF1E7B-0D12-A840-898D-1FCE8E43DE8F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201162" cy="1781511"/>
                    <a:chOff x="2450643" y="2281847"/>
                    <a:chExt cx="201162" cy="1781511"/>
                  </a:xfrm>
                </p:grpSpPr>
                <p:grpSp>
                  <p:nvGrpSpPr>
                    <p:cNvPr id="127" name="Group 126">
                      <a:extLst>
                        <a:ext uri="{FF2B5EF4-FFF2-40B4-BE49-F238E27FC236}">
                          <a16:creationId xmlns:a16="http://schemas.microsoft.com/office/drawing/2014/main" id="{D8C9B11D-8309-7E41-9DB6-94FF90E05F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133" name="Oval 132">
                        <a:extLst>
                          <a:ext uri="{FF2B5EF4-FFF2-40B4-BE49-F238E27FC236}">
                            <a16:creationId xmlns:a16="http://schemas.microsoft.com/office/drawing/2014/main" id="{4773F83B-4765-3F46-A32F-9DF627E6C4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4" name="Oval 133">
                        <a:extLst>
                          <a:ext uri="{FF2B5EF4-FFF2-40B4-BE49-F238E27FC236}">
                            <a16:creationId xmlns:a16="http://schemas.microsoft.com/office/drawing/2014/main" id="{ECA9BF2D-693A-EB45-A73E-E0FB63F62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5" name="Oval 134">
                        <a:extLst>
                          <a:ext uri="{FF2B5EF4-FFF2-40B4-BE49-F238E27FC236}">
                            <a16:creationId xmlns:a16="http://schemas.microsoft.com/office/drawing/2014/main" id="{06449F4C-A94A-B248-B2CE-2F27785ECF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6" name="Oval 135">
                        <a:extLst>
                          <a:ext uri="{FF2B5EF4-FFF2-40B4-BE49-F238E27FC236}">
                            <a16:creationId xmlns:a16="http://schemas.microsoft.com/office/drawing/2014/main" id="{62C4251E-6B56-5246-BD11-03902719C8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8" name="Group 127">
                      <a:extLst>
                        <a:ext uri="{FF2B5EF4-FFF2-40B4-BE49-F238E27FC236}">
                          <a16:creationId xmlns:a16="http://schemas.microsoft.com/office/drawing/2014/main" id="{C14074F7-68E7-BE49-AC3B-F91083AA0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201162" cy="825863"/>
                      <a:chOff x="2450643" y="2281847"/>
                      <a:chExt cx="201162" cy="825863"/>
                    </a:xfrm>
                  </p:grpSpPr>
                  <p:sp>
                    <p:nvSpPr>
                      <p:cNvPr id="129" name="Triangle 128">
                        <a:extLst>
                          <a:ext uri="{FF2B5EF4-FFF2-40B4-BE49-F238E27FC236}">
                            <a16:creationId xmlns:a16="http://schemas.microsoft.com/office/drawing/2014/main" id="{D5A2BF89-03CC-D04A-959E-8FA5DBF7B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1" name="Triangle 130">
                        <a:extLst>
                          <a:ext uri="{FF2B5EF4-FFF2-40B4-BE49-F238E27FC236}">
                            <a16:creationId xmlns:a16="http://schemas.microsoft.com/office/drawing/2014/main" id="{9EFAF07F-1876-D041-9ACD-9F23CACEDD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2" name="Triangle 131">
                        <a:extLst>
                          <a:ext uri="{FF2B5EF4-FFF2-40B4-BE49-F238E27FC236}">
                            <a16:creationId xmlns:a16="http://schemas.microsoft.com/office/drawing/2014/main" id="{06918D61-F8A4-DE46-BE52-6A0C138022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8E62C07D-FBA4-F644-B676-44B1A090462B}"/>
                    </a:ext>
                  </a:extLst>
                </p:cNvPr>
                <p:cNvGrpSpPr/>
                <p:nvPr/>
              </p:nvGrpSpPr>
              <p:grpSpPr>
                <a:xfrm>
                  <a:off x="3513762" y="252949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108" name="Triangle 107">
                    <a:extLst>
                      <a:ext uri="{FF2B5EF4-FFF2-40B4-BE49-F238E27FC236}">
                        <a16:creationId xmlns:a16="http://schemas.microsoft.com/office/drawing/2014/main" id="{EB22BA5E-B50E-9848-A349-19AC349F5D08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Triangle 109">
                    <a:extLst>
                      <a:ext uri="{FF2B5EF4-FFF2-40B4-BE49-F238E27FC236}">
                        <a16:creationId xmlns:a16="http://schemas.microsoft.com/office/drawing/2014/main" id="{430D8F74-515D-1840-9B98-BE60AA01476F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21D236EF-BF1A-6946-BCB6-281849811590}"/>
                  </a:ext>
                </a:extLst>
              </p:cNvPr>
              <p:cNvGrpSpPr/>
              <p:nvPr/>
            </p:nvGrpSpPr>
            <p:grpSpPr>
              <a:xfrm>
                <a:off x="765320" y="1787801"/>
                <a:ext cx="4171733" cy="1982635"/>
                <a:chOff x="1714010" y="1787801"/>
                <a:chExt cx="4171733" cy="1982635"/>
              </a:xfrm>
            </p:grpSpPr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F9F0A889-7FFE-9541-B79F-7B3A9D073E5A}"/>
                    </a:ext>
                  </a:extLst>
                </p:cNvPr>
                <p:cNvSpPr txBox="1"/>
                <p:nvPr/>
              </p:nvSpPr>
              <p:spPr>
                <a:xfrm>
                  <a:off x="1714010" y="2562001"/>
                  <a:ext cx="635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Y=  1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105DEFEC-F7B6-FB47-8B27-1962A8EFFB8D}"/>
                    </a:ext>
                  </a:extLst>
                </p:cNvPr>
                <p:cNvSpPr txBox="1"/>
                <p:nvPr/>
              </p:nvSpPr>
              <p:spPr>
                <a:xfrm>
                  <a:off x="1718043" y="3401104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Y= -1</a:t>
                  </a: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204CC53D-F45C-9449-B86C-90C2A865DDDD}"/>
                    </a:ext>
                  </a:extLst>
                </p:cNvPr>
                <p:cNvSpPr txBox="1"/>
                <p:nvPr/>
              </p:nvSpPr>
              <p:spPr>
                <a:xfrm>
                  <a:off x="3058279" y="1787801"/>
                  <a:ext cx="681597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1</a:t>
                  </a:r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E49B7CDC-CF6F-8946-8F5E-B8FB77D7C06C}"/>
                    </a:ext>
                  </a:extLst>
                </p:cNvPr>
                <p:cNvSpPr txBox="1"/>
                <p:nvPr/>
              </p:nvSpPr>
              <p:spPr>
                <a:xfrm>
                  <a:off x="5133614" y="1802600"/>
                  <a:ext cx="75212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-1</a:t>
                  </a:r>
                </a:p>
              </p:txBody>
            </p:sp>
          </p:grpSp>
        </p:grpSp>
        <p:sp>
          <p:nvSpPr>
            <p:cNvPr id="497" name="Triangle 496">
              <a:extLst>
                <a:ext uri="{FF2B5EF4-FFF2-40B4-BE49-F238E27FC236}">
                  <a16:creationId xmlns:a16="http://schemas.microsoft.com/office/drawing/2014/main" id="{1BBC9F85-4C39-174C-8CF2-4720938DF7C4}"/>
                </a:ext>
              </a:extLst>
            </p:cNvPr>
            <p:cNvSpPr/>
            <p:nvPr/>
          </p:nvSpPr>
          <p:spPr>
            <a:xfrm>
              <a:off x="3255972" y="21774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8" name="Triangle 497">
              <a:extLst>
                <a:ext uri="{FF2B5EF4-FFF2-40B4-BE49-F238E27FC236}">
                  <a16:creationId xmlns:a16="http://schemas.microsoft.com/office/drawing/2014/main" id="{4213E32E-B5C1-7F4D-BA83-8BD33172900B}"/>
                </a:ext>
              </a:extLst>
            </p:cNvPr>
            <p:cNvSpPr/>
            <p:nvPr/>
          </p:nvSpPr>
          <p:spPr>
            <a:xfrm>
              <a:off x="3256285" y="282667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67BA481A-D682-6140-BC0F-A149C0E6905C}"/>
                </a:ext>
              </a:extLst>
            </p:cNvPr>
            <p:cNvSpPr/>
            <p:nvPr/>
          </p:nvSpPr>
          <p:spPr>
            <a:xfrm>
              <a:off x="5373940" y="379178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1C571168-9655-A041-9CC2-B0540226221B}"/>
                </a:ext>
              </a:extLst>
            </p:cNvPr>
            <p:cNvSpPr/>
            <p:nvPr/>
          </p:nvSpPr>
          <p:spPr>
            <a:xfrm>
              <a:off x="5357308" y="360280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B935DC65-AE55-DA42-A571-B61A6EAA706A}"/>
                </a:ext>
              </a:extLst>
            </p:cNvPr>
            <p:cNvSpPr/>
            <p:nvPr/>
          </p:nvSpPr>
          <p:spPr>
            <a:xfrm>
              <a:off x="5359855" y="337911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4E0E55A1-EF47-9C44-83B8-F8C8E12F26CD}"/>
                </a:ext>
              </a:extLst>
            </p:cNvPr>
            <p:cNvSpPr/>
            <p:nvPr/>
          </p:nvSpPr>
          <p:spPr>
            <a:xfrm>
              <a:off x="5373940" y="317742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A00817E-7014-F945-A9B8-CA5F1E3F236C}"/>
              </a:ext>
            </a:extLst>
          </p:cNvPr>
          <p:cNvSpPr txBox="1"/>
          <p:nvPr/>
        </p:nvSpPr>
        <p:spPr>
          <a:xfrm>
            <a:off x="2867627" y="457006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183FFCF0-14E7-1B4D-A814-10D600A5B096}"/>
              </a:ext>
            </a:extLst>
          </p:cNvPr>
          <p:cNvSpPr txBox="1"/>
          <p:nvPr/>
        </p:nvSpPr>
        <p:spPr>
          <a:xfrm>
            <a:off x="8747396" y="4537652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F31FD4-7A53-DC43-9560-BAB6FAF4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FNR</a:t>
            </a:r>
            <a:r>
              <a:rPr lang="en-US" baseline="-25000" dirty="0"/>
              <a:t>b</a:t>
            </a:r>
            <a:r>
              <a:rPr lang="en-US" dirty="0"/>
              <a:t> = FNR</a:t>
            </a:r>
            <a:r>
              <a:rPr lang="en-US" baseline="-25000" dirty="0"/>
              <a:t>w</a:t>
            </a:r>
            <a:r>
              <a:rPr lang="en-US" dirty="0"/>
              <a:t> = </a:t>
            </a:r>
            <a:r>
              <a:rPr lang="en-US" dirty="0">
                <a:solidFill>
                  <a:srgbClr val="7030A0"/>
                </a:solidFill>
              </a:rPr>
              <a:t>1/2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19E9BE-2515-5C4B-A458-2D4600FDD9E7}"/>
              </a:ext>
            </a:extLst>
          </p:cNvPr>
          <p:cNvGrpSpPr/>
          <p:nvPr/>
        </p:nvGrpSpPr>
        <p:grpSpPr>
          <a:xfrm>
            <a:off x="2682509" y="2502959"/>
            <a:ext cx="684309" cy="466513"/>
            <a:chOff x="2682509" y="2502959"/>
            <a:chExt cx="684309" cy="4665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A3A7B8-9E83-984A-AC64-CD833CECC48B}"/>
                </a:ext>
              </a:extLst>
            </p:cNvPr>
            <p:cNvSpPr txBox="1"/>
            <p:nvPr/>
          </p:nvSpPr>
          <p:spPr>
            <a:xfrm>
              <a:off x="2682509" y="2502959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x</a:t>
              </a:r>
              <a:endParaRPr lang="en-US" b="1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C66DDFF-D0BC-A040-9F51-74A14C5938BD}"/>
                </a:ext>
              </a:extLst>
            </p:cNvPr>
            <p:cNvSpPr txBox="1"/>
            <p:nvPr/>
          </p:nvSpPr>
          <p:spPr>
            <a:xfrm>
              <a:off x="3041088" y="2507807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x</a:t>
              </a:r>
              <a:endParaRPr lang="en-US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4A89F5-D9E6-5340-BBDD-4146D8507917}"/>
              </a:ext>
            </a:extLst>
          </p:cNvPr>
          <p:cNvGrpSpPr/>
          <p:nvPr/>
        </p:nvGrpSpPr>
        <p:grpSpPr>
          <a:xfrm>
            <a:off x="8275832" y="2724670"/>
            <a:ext cx="1009159" cy="466513"/>
            <a:chOff x="8275832" y="2724670"/>
            <a:chExt cx="1009159" cy="466513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890627E-79EF-2C43-AFA7-D1C980C36E89}"/>
                </a:ext>
              </a:extLst>
            </p:cNvPr>
            <p:cNvSpPr txBox="1"/>
            <p:nvPr/>
          </p:nvSpPr>
          <p:spPr>
            <a:xfrm>
              <a:off x="8275832" y="2724670"/>
              <a:ext cx="330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9D78651C-94B3-0F4B-B565-39281F653E84}"/>
                </a:ext>
              </a:extLst>
            </p:cNvPr>
            <p:cNvSpPr txBox="1"/>
            <p:nvPr/>
          </p:nvSpPr>
          <p:spPr>
            <a:xfrm>
              <a:off x="8954451" y="2729518"/>
              <a:ext cx="330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268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6A0F-72C9-144A-9C1F-CA5F0CAF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sponsive image">
            <a:extLst>
              <a:ext uri="{FF2B5EF4-FFF2-40B4-BE49-F238E27FC236}">
                <a16:creationId xmlns:a16="http://schemas.microsoft.com/office/drawing/2014/main" id="{9A97075C-79DE-5143-9CC4-2B71DA4D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12192000" cy="594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8A0D54-98B5-254E-883E-29C5FD5E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1695450"/>
            <a:ext cx="10274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roup 317">
            <a:extLst>
              <a:ext uri="{FF2B5EF4-FFF2-40B4-BE49-F238E27FC236}">
                <a16:creationId xmlns:a16="http://schemas.microsoft.com/office/drawing/2014/main" id="{719DE0E6-F2A1-A14D-A387-F3535CD681D5}"/>
              </a:ext>
            </a:extLst>
          </p:cNvPr>
          <p:cNvGrpSpPr/>
          <p:nvPr/>
        </p:nvGrpSpPr>
        <p:grpSpPr>
          <a:xfrm>
            <a:off x="288384" y="2163593"/>
            <a:ext cx="4846810" cy="2372719"/>
            <a:chOff x="765320" y="1787801"/>
            <a:chExt cx="4846810" cy="2372719"/>
          </a:xfrm>
        </p:grpSpPr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CCFEEB09-8123-F847-9CB5-DF514AE77E6E}"/>
                </a:ext>
              </a:extLst>
            </p:cNvPr>
            <p:cNvSpPr/>
            <p:nvPr/>
          </p:nvSpPr>
          <p:spPr>
            <a:xfrm>
              <a:off x="146304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7A084492-2184-724E-B62C-4B96268DB7B1}"/>
                </a:ext>
              </a:extLst>
            </p:cNvPr>
            <p:cNvSpPr/>
            <p:nvPr/>
          </p:nvSpPr>
          <p:spPr>
            <a:xfrm>
              <a:off x="353187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6BE8986-F204-8745-A6C1-6526B0080242}"/>
                </a:ext>
              </a:extLst>
            </p:cNvPr>
            <p:cNvSpPr/>
            <p:nvPr/>
          </p:nvSpPr>
          <p:spPr>
            <a:xfrm>
              <a:off x="1451610" y="2217420"/>
              <a:ext cx="4160520" cy="19431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2992B361-05F7-7340-B0FB-321CCEE4DDA0}"/>
                </a:ext>
              </a:extLst>
            </p:cNvPr>
            <p:cNvCxnSpPr>
              <a:cxnSpLocks/>
              <a:stCxn id="361" idx="1"/>
              <a:endCxn id="361" idx="3"/>
            </p:cNvCxnSpPr>
            <p:nvPr/>
          </p:nvCxnSpPr>
          <p:spPr>
            <a:xfrm>
              <a:off x="145161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65CF6D10-0E1F-E147-BBDE-94D9E1182554}"/>
                </a:ext>
              </a:extLst>
            </p:cNvPr>
            <p:cNvGrpSpPr/>
            <p:nvPr/>
          </p:nvGrpSpPr>
          <p:grpSpPr>
            <a:xfrm>
              <a:off x="1505763" y="2274227"/>
              <a:ext cx="1229991" cy="1781511"/>
              <a:chOff x="2454453" y="2274227"/>
              <a:chExt cx="1229991" cy="1781511"/>
            </a:xfrm>
          </p:grpSpPr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1C68BCFA-C1BF-F640-BE11-4720FCA8EFD2}"/>
                  </a:ext>
                </a:extLst>
              </p:cNvPr>
              <p:cNvGrpSpPr/>
              <p:nvPr/>
            </p:nvGrpSpPr>
            <p:grpSpPr>
              <a:xfrm>
                <a:off x="2454453" y="2274227"/>
                <a:ext cx="498342" cy="1781511"/>
                <a:chOff x="2454453" y="2274227"/>
                <a:chExt cx="498342" cy="1781511"/>
              </a:xfrm>
            </p:grpSpPr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4273D919-9CFB-F64E-9C35-983AA9C031F1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490" name="Triangle 489">
                    <a:extLst>
                      <a:ext uri="{FF2B5EF4-FFF2-40B4-BE49-F238E27FC236}">
                        <a16:creationId xmlns:a16="http://schemas.microsoft.com/office/drawing/2014/main" id="{E5DD5D81-4DD5-2B48-9FE6-448C78B5C506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1" name="Triangle 490">
                    <a:extLst>
                      <a:ext uri="{FF2B5EF4-FFF2-40B4-BE49-F238E27FC236}">
                        <a16:creationId xmlns:a16="http://schemas.microsoft.com/office/drawing/2014/main" id="{2BFA316E-BDEC-2B4C-9044-0814E8F48EBB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2" name="Triangle 491">
                    <a:extLst>
                      <a:ext uri="{FF2B5EF4-FFF2-40B4-BE49-F238E27FC236}">
                        <a16:creationId xmlns:a16="http://schemas.microsoft.com/office/drawing/2014/main" id="{D44E2270-9930-F34D-B733-79768BBAE8E0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77" name="Group 476">
                  <a:extLst>
                    <a:ext uri="{FF2B5EF4-FFF2-40B4-BE49-F238E27FC236}">
                      <a16:creationId xmlns:a16="http://schemas.microsoft.com/office/drawing/2014/main" id="{E4FB3065-6391-B84A-8979-32ED3C0ACC69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79B295BE-9DC2-E54D-BE74-6581DC784F3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83" name="Oval 482">
                      <a:extLst>
                        <a:ext uri="{FF2B5EF4-FFF2-40B4-BE49-F238E27FC236}">
                          <a16:creationId xmlns:a16="http://schemas.microsoft.com/office/drawing/2014/main" id="{2A84582F-897C-E64C-9131-C5EBA0148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4" name="Oval 483">
                      <a:extLst>
                        <a:ext uri="{FF2B5EF4-FFF2-40B4-BE49-F238E27FC236}">
                          <a16:creationId xmlns:a16="http://schemas.microsoft.com/office/drawing/2014/main" id="{3B8D9E8C-D503-9F48-A93D-658BFD818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5" name="Oval 484">
                      <a:extLst>
                        <a:ext uri="{FF2B5EF4-FFF2-40B4-BE49-F238E27FC236}">
                          <a16:creationId xmlns:a16="http://schemas.microsoft.com/office/drawing/2014/main" id="{2AB05434-BA5A-E844-9ECD-1359BE8C08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6" name="Oval 485">
                      <a:extLst>
                        <a:ext uri="{FF2B5EF4-FFF2-40B4-BE49-F238E27FC236}">
                          <a16:creationId xmlns:a16="http://schemas.microsoft.com/office/drawing/2014/main" id="{8A8288B5-EED7-B44E-8D33-79B8D1BE5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80" name="Triangle 479">
                    <a:extLst>
                      <a:ext uri="{FF2B5EF4-FFF2-40B4-BE49-F238E27FC236}">
                        <a16:creationId xmlns:a16="http://schemas.microsoft.com/office/drawing/2014/main" id="{538ACE91-467A-1F42-A17A-10AD97214CCF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6D9CC8AC-044D-4F41-AAD1-EAA637244D8E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09772" cy="1571961"/>
                <a:chOff x="2450643" y="2274227"/>
                <a:chExt cx="509772" cy="1571961"/>
              </a:xfrm>
            </p:grpSpPr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1BCEBE53-A1A3-1647-A7A0-189299CCFB1C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469" name="Triangle 468">
                    <a:extLst>
                      <a:ext uri="{FF2B5EF4-FFF2-40B4-BE49-F238E27FC236}">
                        <a16:creationId xmlns:a16="http://schemas.microsoft.com/office/drawing/2014/main" id="{2284A147-E2CC-0F43-9495-2EA5E6AFB5D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1" name="Triangle 470">
                    <a:extLst>
                      <a:ext uri="{FF2B5EF4-FFF2-40B4-BE49-F238E27FC236}">
                        <a16:creationId xmlns:a16="http://schemas.microsoft.com/office/drawing/2014/main" id="{748CB717-23FB-5B47-8C6C-D0DB77CEF01F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53176B1-77CB-F741-B8B5-1FE000D1BC02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1571961"/>
                  <a:chOff x="2450643" y="2281847"/>
                  <a:chExt cx="174492" cy="1571961"/>
                </a:xfrm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116E039D-DD30-7F41-927E-1A44172B4050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463" name="Oval 462">
                      <a:extLst>
                        <a:ext uri="{FF2B5EF4-FFF2-40B4-BE49-F238E27FC236}">
                          <a16:creationId xmlns:a16="http://schemas.microsoft.com/office/drawing/2014/main" id="{7A7339F2-B489-B740-A158-28DBD6F00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5" name="Oval 464">
                      <a:extLst>
                        <a:ext uri="{FF2B5EF4-FFF2-40B4-BE49-F238E27FC236}">
                          <a16:creationId xmlns:a16="http://schemas.microsoft.com/office/drawing/2014/main" id="{801D1E6D-F174-CA4A-9FBC-89C534AE92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46137EA6-B7B3-0A45-BD38-D66E13DF33E4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459" name="Triangle 458">
                      <a:extLst>
                        <a:ext uri="{FF2B5EF4-FFF2-40B4-BE49-F238E27FC236}">
                          <a16:creationId xmlns:a16="http://schemas.microsoft.com/office/drawing/2014/main" id="{1658C7C4-6C83-8F46-8573-D80849BB3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0" name="Triangle 459">
                      <a:extLst>
                        <a:ext uri="{FF2B5EF4-FFF2-40B4-BE49-F238E27FC236}">
                          <a16:creationId xmlns:a16="http://schemas.microsoft.com/office/drawing/2014/main" id="{2BF1AA81-61A7-DA4D-B5EA-DC2257939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1" name="Triangle 460">
                      <a:extLst>
                        <a:ext uri="{FF2B5EF4-FFF2-40B4-BE49-F238E27FC236}">
                          <a16:creationId xmlns:a16="http://schemas.microsoft.com/office/drawing/2014/main" id="{A6092F91-BD39-7547-ACBD-69F822979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8709E533-0590-5445-8B68-2FF11E17BC7E}"/>
                </a:ext>
              </a:extLst>
            </p:cNvPr>
            <p:cNvGrpSpPr/>
            <p:nvPr/>
          </p:nvGrpSpPr>
          <p:grpSpPr>
            <a:xfrm>
              <a:off x="2927028" y="2529497"/>
              <a:ext cx="197352" cy="1316691"/>
              <a:chOff x="2454453" y="2537117"/>
              <a:chExt cx="197352" cy="1316691"/>
            </a:xfrm>
          </p:grpSpPr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721F5EA1-511F-3543-8F6F-64D23ED97D6F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0073" cy="540123"/>
                <a:chOff x="2466343" y="3313685"/>
                <a:chExt cx="140073" cy="540123"/>
              </a:xfrm>
            </p:grpSpPr>
            <p:sp>
              <p:nvSpPr>
                <p:cNvPr id="449" name="Oval 448">
                  <a:extLst>
                    <a:ext uri="{FF2B5EF4-FFF2-40B4-BE49-F238E27FC236}">
                      <a16:creationId xmlns:a16="http://schemas.microsoft.com/office/drawing/2014/main" id="{5117064B-0A12-1B40-BECC-6617D36A6F79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88EE58EF-57E0-1C4C-AD23-1D328BC035DD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CEB148CA-911E-2149-8E7D-17704C88BCCF}"/>
                  </a:ext>
                </a:extLst>
              </p:cNvPr>
              <p:cNvGrpSpPr/>
              <p:nvPr/>
            </p:nvGrpSpPr>
            <p:grpSpPr>
              <a:xfrm>
                <a:off x="2454453" y="2537117"/>
                <a:ext cx="197352" cy="570593"/>
                <a:chOff x="2454453" y="2537117"/>
                <a:chExt cx="197352" cy="570593"/>
              </a:xfrm>
            </p:grpSpPr>
            <p:sp>
              <p:nvSpPr>
                <p:cNvPr id="447" name="Triangle 446">
                  <a:extLst>
                    <a:ext uri="{FF2B5EF4-FFF2-40B4-BE49-F238E27FC236}">
                      <a16:creationId xmlns:a16="http://schemas.microsoft.com/office/drawing/2014/main" id="{8C8994C0-C5D5-DD4F-805B-824668491CEC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8" name="Triangle 447">
                  <a:extLst>
                    <a:ext uri="{FF2B5EF4-FFF2-40B4-BE49-F238E27FC236}">
                      <a16:creationId xmlns:a16="http://schemas.microsoft.com/office/drawing/2014/main" id="{B7C512B5-8FFB-6943-9CD7-8B721ECAB8C6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E1607AAF-E2B0-564A-AB08-D9879E1F1BE6}"/>
                </a:ext>
              </a:extLst>
            </p:cNvPr>
            <p:cNvGrpSpPr/>
            <p:nvPr/>
          </p:nvGrpSpPr>
          <p:grpSpPr>
            <a:xfrm>
              <a:off x="3262308" y="2521877"/>
              <a:ext cx="166872" cy="1316691"/>
              <a:chOff x="2454453" y="2537117"/>
              <a:chExt cx="166872" cy="1316691"/>
            </a:xfrm>
          </p:grpSpPr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4535BFD3-F0D2-B44F-8A79-5C1C772E06E6}"/>
                  </a:ext>
                </a:extLst>
              </p:cNvPr>
              <p:cNvSpPr/>
              <p:nvPr/>
            </p:nvSpPr>
            <p:spPr>
              <a:xfrm>
                <a:off x="2485393" y="373278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9" name="Triangle 438">
                <a:extLst>
                  <a:ext uri="{FF2B5EF4-FFF2-40B4-BE49-F238E27FC236}">
                    <a16:creationId xmlns:a16="http://schemas.microsoft.com/office/drawing/2014/main" id="{1DFF02D5-E222-7341-8CCD-8C72CBCE7B05}"/>
                  </a:ext>
                </a:extLst>
              </p:cNvPr>
              <p:cNvSpPr/>
              <p:nvPr/>
            </p:nvSpPr>
            <p:spPr>
              <a:xfrm>
                <a:off x="2454453" y="25371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4D851D7F-EF50-6F41-8DAA-DC8C2BBA54FA}"/>
                </a:ext>
              </a:extLst>
            </p:cNvPr>
            <p:cNvGrpSpPr/>
            <p:nvPr/>
          </p:nvGrpSpPr>
          <p:grpSpPr>
            <a:xfrm>
              <a:off x="3651057" y="2266607"/>
              <a:ext cx="505962" cy="1781511"/>
              <a:chOff x="2454453" y="2274227"/>
              <a:chExt cx="505962" cy="1781511"/>
            </a:xfrm>
          </p:grpSpPr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1926A36A-0A56-1945-BA27-8D679B8CB0FC}"/>
                  </a:ext>
                </a:extLst>
              </p:cNvPr>
              <p:cNvGrpSpPr/>
              <p:nvPr/>
            </p:nvGrpSpPr>
            <p:grpSpPr>
              <a:xfrm>
                <a:off x="2454453" y="2537117"/>
                <a:ext cx="197352" cy="570593"/>
                <a:chOff x="2454453" y="2537117"/>
                <a:chExt cx="197352" cy="570593"/>
              </a:xfrm>
            </p:grpSpPr>
            <p:sp>
              <p:nvSpPr>
                <p:cNvPr id="430" name="Triangle 429">
                  <a:extLst>
                    <a:ext uri="{FF2B5EF4-FFF2-40B4-BE49-F238E27FC236}">
                      <a16:creationId xmlns:a16="http://schemas.microsoft.com/office/drawing/2014/main" id="{9FCC5198-E952-6E47-A280-3F6D82B47C1D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1" name="Triangle 430">
                  <a:extLst>
                    <a:ext uri="{FF2B5EF4-FFF2-40B4-BE49-F238E27FC236}">
                      <a16:creationId xmlns:a16="http://schemas.microsoft.com/office/drawing/2014/main" id="{2C9BA297-0E5F-2949-B9C3-0320F274CB0D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CF42D4E4-0722-9F49-8761-6E4B6CA24D72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174492" cy="1781511"/>
                <a:chOff x="2450643" y="2281847"/>
                <a:chExt cx="174492" cy="1781511"/>
              </a:xfrm>
            </p:grpSpPr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69992ECD-E1A0-3941-A909-443F945639F9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424" name="Oval 423">
                    <a:extLst>
                      <a:ext uri="{FF2B5EF4-FFF2-40B4-BE49-F238E27FC236}">
                        <a16:creationId xmlns:a16="http://schemas.microsoft.com/office/drawing/2014/main" id="{8E15D8BA-B2AF-124C-AD08-9663490615CD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5" name="Oval 424">
                    <a:extLst>
                      <a:ext uri="{FF2B5EF4-FFF2-40B4-BE49-F238E27FC236}">
                        <a16:creationId xmlns:a16="http://schemas.microsoft.com/office/drawing/2014/main" id="{BCC33223-9456-2540-B015-05B6A71660BD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6" name="Oval 425">
                    <a:extLst>
                      <a:ext uri="{FF2B5EF4-FFF2-40B4-BE49-F238E27FC236}">
                        <a16:creationId xmlns:a16="http://schemas.microsoft.com/office/drawing/2014/main" id="{C0881809-CE89-764B-923A-D0968307853E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30D38A91-8849-194D-87FA-C58B957941D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4492" cy="604883"/>
                  <a:chOff x="2450643" y="2281847"/>
                  <a:chExt cx="174492" cy="604883"/>
                </a:xfrm>
              </p:grpSpPr>
              <p:sp>
                <p:nvSpPr>
                  <p:cNvPr id="420" name="Triangle 419">
                    <a:extLst>
                      <a:ext uri="{FF2B5EF4-FFF2-40B4-BE49-F238E27FC236}">
                        <a16:creationId xmlns:a16="http://schemas.microsoft.com/office/drawing/2014/main" id="{7FAE90CC-DC92-4C42-ADA8-89D5995C45D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2" name="Triangle 421">
                    <a:extLst>
                      <a:ext uri="{FF2B5EF4-FFF2-40B4-BE49-F238E27FC236}">
                        <a16:creationId xmlns:a16="http://schemas.microsoft.com/office/drawing/2014/main" id="{1A98FA37-6B55-3C40-B6AE-F1CC53247312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5905E753-D2A1-064D-99F0-242D4037FCC7}"/>
                </a:ext>
              </a:extLst>
            </p:cNvPr>
            <p:cNvGrpSpPr/>
            <p:nvPr/>
          </p:nvGrpSpPr>
          <p:grpSpPr>
            <a:xfrm>
              <a:off x="4264972" y="2258987"/>
              <a:ext cx="1233801" cy="1789131"/>
              <a:chOff x="2450643" y="2274227"/>
              <a:chExt cx="1233801" cy="1789131"/>
            </a:xfrm>
          </p:grpSpPr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741872C1-B8C2-6746-9A11-AA811E04F423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505962" cy="1781511"/>
                <a:chOff x="2450643" y="2281847"/>
                <a:chExt cx="505962" cy="1781511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45F4F151-DB3F-7843-B108-4D9F9B63D27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A2DB4502-7469-374C-AF38-09D8D9BBB87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13" name="Oval 412">
                      <a:extLst>
                        <a:ext uri="{FF2B5EF4-FFF2-40B4-BE49-F238E27FC236}">
                          <a16:creationId xmlns:a16="http://schemas.microsoft.com/office/drawing/2014/main" id="{40D3D242-5EF5-A14D-BD6C-836651A310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4" name="Oval 413">
                      <a:extLst>
                        <a:ext uri="{FF2B5EF4-FFF2-40B4-BE49-F238E27FC236}">
                          <a16:creationId xmlns:a16="http://schemas.microsoft.com/office/drawing/2014/main" id="{B2C6DAF7-07D4-8D44-B12B-A9486A106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5" name="Oval 414">
                      <a:extLst>
                        <a:ext uri="{FF2B5EF4-FFF2-40B4-BE49-F238E27FC236}">
                          <a16:creationId xmlns:a16="http://schemas.microsoft.com/office/drawing/2014/main" id="{287D57A8-A6F5-A649-A7E1-0236C7EDF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AF4E60C5-81B4-AF4B-B7CB-CE0C4629C95A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09" name="Triangle 408">
                      <a:extLst>
                        <a:ext uri="{FF2B5EF4-FFF2-40B4-BE49-F238E27FC236}">
                          <a16:creationId xmlns:a16="http://schemas.microsoft.com/office/drawing/2014/main" id="{AEA54506-4853-0748-A2D8-D32F80182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1" name="Triangle 410">
                      <a:extLst>
                        <a:ext uri="{FF2B5EF4-FFF2-40B4-BE49-F238E27FC236}">
                          <a16:creationId xmlns:a16="http://schemas.microsoft.com/office/drawing/2014/main" id="{2FF56259-E2A2-9144-B6FE-DCC754FFD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2" name="Triangle 411">
                      <a:extLst>
                        <a:ext uri="{FF2B5EF4-FFF2-40B4-BE49-F238E27FC236}">
                          <a16:creationId xmlns:a16="http://schemas.microsoft.com/office/drawing/2014/main" id="{2491D8B3-BD00-424F-BE20-4A7C0C092F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400" name="Triangle 399">
                  <a:extLst>
                    <a:ext uri="{FF2B5EF4-FFF2-40B4-BE49-F238E27FC236}">
                      <a16:creationId xmlns:a16="http://schemas.microsoft.com/office/drawing/2014/main" id="{63EC438E-7D50-F243-8719-63B74F771C67}"/>
                    </a:ext>
                  </a:extLst>
                </p:cNvPr>
                <p:cNvSpPr/>
                <p:nvPr/>
              </p:nvSpPr>
              <p:spPr>
                <a:xfrm>
                  <a:off x="2789733" y="25294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ED33CF2B-6B8E-644C-AA1F-99FD1AED4B12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09772" cy="1789131"/>
                <a:chOff x="2450643" y="2274227"/>
                <a:chExt cx="509772" cy="1789131"/>
              </a:xfrm>
            </p:grpSpPr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C27EEBCA-1D5F-1C42-B495-38111BB8800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9171A840-0A54-6442-9066-DA40D5C7F4C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92" name="Oval 391">
                      <a:extLst>
                        <a:ext uri="{FF2B5EF4-FFF2-40B4-BE49-F238E27FC236}">
                          <a16:creationId xmlns:a16="http://schemas.microsoft.com/office/drawing/2014/main" id="{C60C9BA7-EDC1-554B-81B4-9521F2CDF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3" name="Oval 392">
                      <a:extLst>
                        <a:ext uri="{FF2B5EF4-FFF2-40B4-BE49-F238E27FC236}">
                          <a16:creationId xmlns:a16="http://schemas.microsoft.com/office/drawing/2014/main" id="{2A5331B6-3902-0748-A0D6-91B623CCE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4" name="Oval 393">
                      <a:extLst>
                        <a:ext uri="{FF2B5EF4-FFF2-40B4-BE49-F238E27FC236}">
                          <a16:creationId xmlns:a16="http://schemas.microsoft.com/office/drawing/2014/main" id="{835B878A-1BFC-A84B-ADAF-97612D233A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87" name="Group 386">
                    <a:extLst>
                      <a:ext uri="{FF2B5EF4-FFF2-40B4-BE49-F238E27FC236}">
                        <a16:creationId xmlns:a16="http://schemas.microsoft.com/office/drawing/2014/main" id="{17AF8D8D-3B76-6E4F-B1C6-C8355A13B8A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388" name="Triangle 387">
                      <a:extLst>
                        <a:ext uri="{FF2B5EF4-FFF2-40B4-BE49-F238E27FC236}">
                          <a16:creationId xmlns:a16="http://schemas.microsoft.com/office/drawing/2014/main" id="{F06CBF4F-006C-AE4D-81E1-316AFA84B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9" name="Triangle 388">
                      <a:extLst>
                        <a:ext uri="{FF2B5EF4-FFF2-40B4-BE49-F238E27FC236}">
                          <a16:creationId xmlns:a16="http://schemas.microsoft.com/office/drawing/2014/main" id="{41454AC1-2690-F349-B553-F075FB7551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C68F4284-A482-014C-BABE-F41670719B8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604883"/>
                  <a:chOff x="2450643" y="2281847"/>
                  <a:chExt cx="174492" cy="604883"/>
                </a:xfrm>
              </p:grpSpPr>
              <p:sp>
                <p:nvSpPr>
                  <p:cNvPr id="379" name="Triangle 378">
                    <a:extLst>
                      <a:ext uri="{FF2B5EF4-FFF2-40B4-BE49-F238E27FC236}">
                        <a16:creationId xmlns:a16="http://schemas.microsoft.com/office/drawing/2014/main" id="{F505975E-E9D5-0F4E-90F5-D32954C85BAA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1" name="Triangle 380">
                    <a:extLst>
                      <a:ext uri="{FF2B5EF4-FFF2-40B4-BE49-F238E27FC236}">
                        <a16:creationId xmlns:a16="http://schemas.microsoft.com/office/drawing/2014/main" id="{F77E0A02-150A-DC44-A353-50F51A22595E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E177314-9B50-2C47-B6CB-3D924122B503}"/>
                </a:ext>
              </a:extLst>
            </p:cNvPr>
            <p:cNvGrpSpPr/>
            <p:nvPr/>
          </p:nvGrpSpPr>
          <p:grpSpPr>
            <a:xfrm>
              <a:off x="765320" y="1787801"/>
              <a:ext cx="4171733" cy="1982635"/>
              <a:chOff x="1714010" y="1787801"/>
              <a:chExt cx="4171733" cy="1982635"/>
            </a:xfrm>
          </p:grpSpPr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7D67CBA8-C0C8-3D4C-8946-2BA18F774FF2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53628296-E1AB-6042-9EC3-3D2451D96404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371" name="TextBox 370">
                <a:extLst>
                  <a:ext uri="{FF2B5EF4-FFF2-40B4-BE49-F238E27FC236}">
                    <a16:creationId xmlns:a16="http://schemas.microsoft.com/office/drawing/2014/main" id="{6FA5D4D0-B486-CF43-9632-68DCF1109983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F5763855-F674-B740-8D21-E7444B1719D8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C3D4D9-933F-DE4D-8A76-240DE63CDDCC}"/>
              </a:ext>
            </a:extLst>
          </p:cNvPr>
          <p:cNvGrpSpPr/>
          <p:nvPr/>
        </p:nvGrpSpPr>
        <p:grpSpPr>
          <a:xfrm>
            <a:off x="6174585" y="2163593"/>
            <a:ext cx="4846810" cy="2372719"/>
            <a:chOff x="765320" y="1662071"/>
            <a:chExt cx="4846810" cy="237271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CC47029-79AA-CE43-9C3C-B6714CCAEFA1}"/>
                </a:ext>
              </a:extLst>
            </p:cNvPr>
            <p:cNvGrpSpPr/>
            <p:nvPr/>
          </p:nvGrpSpPr>
          <p:grpSpPr>
            <a:xfrm>
              <a:off x="765320" y="1662071"/>
              <a:ext cx="4846810" cy="2372719"/>
              <a:chOff x="765320" y="1787801"/>
              <a:chExt cx="4846810" cy="2372719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E2CCBEE-8D01-5D46-8A9E-C50B1C29813B}"/>
                  </a:ext>
                </a:extLst>
              </p:cNvPr>
              <p:cNvSpPr/>
              <p:nvPr/>
            </p:nvSpPr>
            <p:spPr>
              <a:xfrm>
                <a:off x="1463040" y="2217420"/>
                <a:ext cx="2068830" cy="19431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7B10E00-C554-7448-81A0-8C9E3DC25DA6}"/>
                  </a:ext>
                </a:extLst>
              </p:cNvPr>
              <p:cNvSpPr/>
              <p:nvPr/>
            </p:nvSpPr>
            <p:spPr>
              <a:xfrm>
                <a:off x="3531870" y="2217420"/>
                <a:ext cx="2068830" cy="19431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AC8629-FCB9-E749-9319-F90930E56814}"/>
                  </a:ext>
                </a:extLst>
              </p:cNvPr>
              <p:cNvSpPr/>
              <p:nvPr/>
            </p:nvSpPr>
            <p:spPr>
              <a:xfrm>
                <a:off x="1451610" y="2217420"/>
                <a:ext cx="4160520" cy="1943100"/>
              </a:xfrm>
              <a:prstGeom prst="rect">
                <a:avLst/>
              </a:prstGeom>
              <a:noFill/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1ED19FE9-AD14-C34A-AC75-5D476F9097B4}"/>
                  </a:ext>
                </a:extLst>
              </p:cNvPr>
              <p:cNvCxnSpPr>
                <a:cxnSpLocks/>
                <a:stCxn id="2" idx="1"/>
                <a:endCxn id="2" idx="3"/>
              </p:cNvCxnSpPr>
              <p:nvPr/>
            </p:nvCxnSpPr>
            <p:spPr>
              <a:xfrm>
                <a:off x="1451610" y="3188970"/>
                <a:ext cx="416052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037CC95-2A6A-9945-AE65-487F39A6AB55}"/>
                  </a:ext>
                </a:extLst>
              </p:cNvPr>
              <p:cNvGrpSpPr/>
              <p:nvPr/>
            </p:nvGrpSpPr>
            <p:grpSpPr>
              <a:xfrm>
                <a:off x="1501953" y="2281847"/>
                <a:ext cx="1260471" cy="1781511"/>
                <a:chOff x="2450643" y="2281847"/>
                <a:chExt cx="1260471" cy="1781511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CBB0977-07F9-8149-8543-220D1BF4BB8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536442" cy="1362411"/>
                  <a:chOff x="2450643" y="2281847"/>
                  <a:chExt cx="536442" cy="1362411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B00CF24B-B8C2-FD4D-962F-F6742459D1E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66872" cy="1362411"/>
                    <a:chOff x="2450643" y="2281847"/>
                    <a:chExt cx="166872" cy="1362411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860D275D-746B-DB48-A2F6-9C0B82BFE2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36263" cy="330573"/>
                      <a:chOff x="2466343" y="3313685"/>
                      <a:chExt cx="136263" cy="330573"/>
                    </a:xfrm>
                  </p:grpSpPr>
                  <p:sp>
                    <p:nvSpPr>
                      <p:cNvPr id="5" name="Oval 4">
                        <a:extLst>
                          <a:ext uri="{FF2B5EF4-FFF2-40B4-BE49-F238E27FC236}">
                            <a16:creationId xmlns:a16="http://schemas.microsoft.com/office/drawing/2014/main" id="{0EA7ED43-BEBA-6B47-BDCA-22DA8F264C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" name="Oval 6">
                        <a:extLst>
                          <a:ext uri="{FF2B5EF4-FFF2-40B4-BE49-F238E27FC236}">
                            <a16:creationId xmlns:a16="http://schemas.microsoft.com/office/drawing/2014/main" id="{205D0EB4-7054-4145-A122-A1C7F6019C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6" name="Triangle 5">
                      <a:extLst>
                        <a:ext uri="{FF2B5EF4-FFF2-40B4-BE49-F238E27FC236}">
                          <a16:creationId xmlns:a16="http://schemas.microsoft.com/office/drawing/2014/main" id="{9FE647E2-2220-264C-BCB9-895A5D737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F09000CA-C1B1-154B-AC62-05404C4E8188}"/>
                      </a:ext>
                    </a:extLst>
                  </p:cNvPr>
                  <p:cNvGrpSpPr/>
                  <p:nvPr/>
                </p:nvGrpSpPr>
                <p:grpSpPr>
                  <a:xfrm>
                    <a:off x="2789733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20" name="Triangle 19">
                      <a:extLst>
                        <a:ext uri="{FF2B5EF4-FFF2-40B4-BE49-F238E27FC236}">
                          <a16:creationId xmlns:a16="http://schemas.microsoft.com/office/drawing/2014/main" id="{62F93417-6159-5B41-AD3B-AFAEEFAD3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" name="Triangle 21">
                      <a:extLst>
                        <a:ext uri="{FF2B5EF4-FFF2-40B4-BE49-F238E27FC236}">
                          <a16:creationId xmlns:a16="http://schemas.microsoft.com/office/drawing/2014/main" id="{B3CD2E31-CE27-0B4F-A004-DA0D6ED90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1DF6FDFE-8657-3149-AE23-4D3CB8F330BA}"/>
                    </a:ext>
                  </a:extLst>
                </p:cNvPr>
                <p:cNvGrpSpPr/>
                <p:nvPr/>
              </p:nvGrpSpPr>
              <p:grpSpPr>
                <a:xfrm>
                  <a:off x="3182292" y="2746667"/>
                  <a:ext cx="528822" cy="1316691"/>
                  <a:chOff x="2458263" y="2746667"/>
                  <a:chExt cx="528822" cy="1316691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64E8A0CC-F1E3-DF4F-BDDE-73D73C49AC13}"/>
                      </a:ext>
                    </a:extLst>
                  </p:cNvPr>
                  <p:cNvGrpSpPr/>
                  <p:nvPr/>
                </p:nvGrpSpPr>
                <p:grpSpPr>
                  <a:xfrm>
                    <a:off x="2458263" y="2746667"/>
                    <a:ext cx="166872" cy="1316691"/>
                    <a:chOff x="2458263" y="2746667"/>
                    <a:chExt cx="166872" cy="1316691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6BAF7F50-076F-664B-82CC-B7C18B7332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A2E9320A-0FE8-4340-82DC-74833E0C81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" name="Oval 47">
                        <a:extLst>
                          <a:ext uri="{FF2B5EF4-FFF2-40B4-BE49-F238E27FC236}">
                            <a16:creationId xmlns:a16="http://schemas.microsoft.com/office/drawing/2014/main" id="{A4C4C710-8ED5-FA46-90FA-FCA5309D55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9" name="Oval 48">
                        <a:extLst>
                          <a:ext uri="{FF2B5EF4-FFF2-40B4-BE49-F238E27FC236}">
                            <a16:creationId xmlns:a16="http://schemas.microsoft.com/office/drawing/2014/main" id="{8DEBDF0B-87A0-3E4F-869A-757E6747EC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5660091E-4DA6-584F-81DC-16D7574522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45" name="Triangle 44">
                      <a:extLst>
                        <a:ext uri="{FF2B5EF4-FFF2-40B4-BE49-F238E27FC236}">
                          <a16:creationId xmlns:a16="http://schemas.microsoft.com/office/drawing/2014/main" id="{537891C6-FFF3-8441-A834-D37FB0842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B636CDFF-94DE-574B-8DDC-5B8FF83CADFE}"/>
                      </a:ext>
                    </a:extLst>
                  </p:cNvPr>
                  <p:cNvGrpSpPr/>
                  <p:nvPr/>
                </p:nvGrpSpPr>
                <p:grpSpPr>
                  <a:xfrm>
                    <a:off x="2816863" y="2960027"/>
                    <a:ext cx="170222" cy="1095711"/>
                    <a:chOff x="2481583" y="2967647"/>
                    <a:chExt cx="170222" cy="1095711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622D540F-90BA-3A40-9187-8799C86FE3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1583" y="3523235"/>
                      <a:ext cx="128643" cy="540123"/>
                      <a:chOff x="2481583" y="3523235"/>
                      <a:chExt cx="128643" cy="540123"/>
                    </a:xfrm>
                  </p:grpSpPr>
                  <p:sp>
                    <p:nvSpPr>
                      <p:cNvPr id="38" name="Oval 37">
                        <a:extLst>
                          <a:ext uri="{FF2B5EF4-FFF2-40B4-BE49-F238E27FC236}">
                            <a16:creationId xmlns:a16="http://schemas.microsoft.com/office/drawing/2014/main" id="{76615EA4-27AA-BA40-BD8E-6B705B9DF0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DA3A4794-C5DF-3644-BB3A-114726750C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36" name="Triangle 35">
                      <a:extLst>
                        <a:ext uri="{FF2B5EF4-FFF2-40B4-BE49-F238E27FC236}">
                          <a16:creationId xmlns:a16="http://schemas.microsoft.com/office/drawing/2014/main" id="{BD0284F0-9F01-2141-92DF-5DFBBD7DF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C422AEA-F361-4348-ADF9-6AC00CA1B6AC}"/>
                  </a:ext>
                </a:extLst>
              </p:cNvPr>
              <p:cNvGrpSpPr/>
              <p:nvPr/>
            </p:nvGrpSpPr>
            <p:grpSpPr>
              <a:xfrm>
                <a:off x="2923218" y="2274227"/>
                <a:ext cx="166872" cy="1781511"/>
                <a:chOff x="2450643" y="2281847"/>
                <a:chExt cx="166872" cy="1781511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059415A2-3F73-AD4B-88EE-DEB8DC33AB4A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A63EE8CD-C7B0-A046-A3D9-C2E3FA5E7110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C08350B7-AD1D-A546-B563-FA3940700A4E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91" name="Triangle 90">
                  <a:extLst>
                    <a:ext uri="{FF2B5EF4-FFF2-40B4-BE49-F238E27FC236}">
                      <a16:creationId xmlns:a16="http://schemas.microsoft.com/office/drawing/2014/main" id="{4770983C-BB3C-ED49-81AF-518B4D5EB502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D2F028A-DA20-6440-B574-ACBBE109073F}"/>
                  </a:ext>
                </a:extLst>
              </p:cNvPr>
              <p:cNvGrpSpPr/>
              <p:nvPr/>
            </p:nvGrpSpPr>
            <p:grpSpPr>
              <a:xfrm>
                <a:off x="3266118" y="2731427"/>
                <a:ext cx="166872" cy="1316691"/>
                <a:chOff x="2458263" y="2746667"/>
                <a:chExt cx="166872" cy="131669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E1F60498-5A3D-B740-8F11-010BDAB0C2A4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9950A6F8-3037-594A-8428-62CEFD094B11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9DFBAADC-2460-F041-863B-C1994FF781F3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83" name="Triangle 82">
                  <a:extLst>
                    <a:ext uri="{FF2B5EF4-FFF2-40B4-BE49-F238E27FC236}">
                      <a16:creationId xmlns:a16="http://schemas.microsoft.com/office/drawing/2014/main" id="{E868B74E-04E3-614B-8B8C-DC9DD000E974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51214FE-4C87-2A4F-94DD-B6E719E6F39B}"/>
                  </a:ext>
                </a:extLst>
              </p:cNvPr>
              <p:cNvGrpSpPr/>
              <p:nvPr/>
            </p:nvGrpSpPr>
            <p:grpSpPr>
              <a:xfrm>
                <a:off x="3647247" y="2274227"/>
                <a:ext cx="536442" cy="1781511"/>
                <a:chOff x="2450643" y="2281847"/>
                <a:chExt cx="536442" cy="1781511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63F2F35-FC01-EB4B-AA32-0947A4CD10B0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0D39270-DE0D-CD47-84FD-61F48185537D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D854312F-EB56-EE45-B226-C3207E958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DEE8FA3D-4451-0E42-B634-15B2AFF93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26C18ACC-B12B-1342-A056-CA72E6A6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4B42213E-18E9-7B48-84EC-A8DF4393E0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9" name="Triangle 68">
                    <a:extLst>
                      <a:ext uri="{FF2B5EF4-FFF2-40B4-BE49-F238E27FC236}">
                        <a16:creationId xmlns:a16="http://schemas.microsoft.com/office/drawing/2014/main" id="{81491CBB-EAA3-A94A-8552-BAEC9649B347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92507963-B1BD-7847-83F4-EF7C9FBD98A0}"/>
                    </a:ext>
                  </a:extLst>
                </p:cNvPr>
                <p:cNvGrpSpPr/>
                <p:nvPr/>
              </p:nvGrpSpPr>
              <p:grpSpPr>
                <a:xfrm>
                  <a:off x="2789733" y="252949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60" name="Triangle 59">
                    <a:extLst>
                      <a:ext uri="{FF2B5EF4-FFF2-40B4-BE49-F238E27FC236}">
                        <a16:creationId xmlns:a16="http://schemas.microsoft.com/office/drawing/2014/main" id="{68996882-6EC9-F147-AB55-1EF3D761A6B7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" name="Triangle 61">
                    <a:extLst>
                      <a:ext uri="{FF2B5EF4-FFF2-40B4-BE49-F238E27FC236}">
                        <a16:creationId xmlns:a16="http://schemas.microsoft.com/office/drawing/2014/main" id="{0EBE93E3-741E-1D49-86F9-292A6C641405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41E8FE87-759F-D44D-AE72-416A39D615D4}"/>
                  </a:ext>
                </a:extLst>
              </p:cNvPr>
              <p:cNvGrpSpPr/>
              <p:nvPr/>
            </p:nvGrpSpPr>
            <p:grpSpPr>
              <a:xfrm>
                <a:off x="4268782" y="2258987"/>
                <a:ext cx="1256661" cy="1781511"/>
                <a:chOff x="2454453" y="2274227"/>
                <a:chExt cx="1256661" cy="1781511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D7EF21E8-FE94-8940-9CE3-18D80E1FB1E0}"/>
                    </a:ext>
                  </a:extLst>
                </p:cNvPr>
                <p:cNvGrpSpPr/>
                <p:nvPr/>
              </p:nvGrpSpPr>
              <p:grpSpPr>
                <a:xfrm>
                  <a:off x="2454453" y="2274227"/>
                  <a:ext cx="532632" cy="1781511"/>
                  <a:chOff x="2454453" y="2274227"/>
                  <a:chExt cx="532632" cy="1781511"/>
                </a:xfrm>
              </p:grpSpPr>
              <p:sp>
                <p:nvSpPr>
                  <p:cNvPr id="140" name="Triangle 139">
                    <a:extLst>
                      <a:ext uri="{FF2B5EF4-FFF2-40B4-BE49-F238E27FC236}">
                        <a16:creationId xmlns:a16="http://schemas.microsoft.com/office/drawing/2014/main" id="{150D9CA9-A918-8142-8EFD-9B22E6255A71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65DF1E7B-0D12-A840-898D-1FCE8E43DE8F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201162" cy="1781511"/>
                    <a:chOff x="2450643" y="2281847"/>
                    <a:chExt cx="201162" cy="1781511"/>
                  </a:xfrm>
                </p:grpSpPr>
                <p:grpSp>
                  <p:nvGrpSpPr>
                    <p:cNvPr id="127" name="Group 126">
                      <a:extLst>
                        <a:ext uri="{FF2B5EF4-FFF2-40B4-BE49-F238E27FC236}">
                          <a16:creationId xmlns:a16="http://schemas.microsoft.com/office/drawing/2014/main" id="{D8C9B11D-8309-7E41-9DB6-94FF90E05F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133" name="Oval 132">
                        <a:extLst>
                          <a:ext uri="{FF2B5EF4-FFF2-40B4-BE49-F238E27FC236}">
                            <a16:creationId xmlns:a16="http://schemas.microsoft.com/office/drawing/2014/main" id="{4773F83B-4765-3F46-A32F-9DF627E6C4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4" name="Oval 133">
                        <a:extLst>
                          <a:ext uri="{FF2B5EF4-FFF2-40B4-BE49-F238E27FC236}">
                            <a16:creationId xmlns:a16="http://schemas.microsoft.com/office/drawing/2014/main" id="{ECA9BF2D-693A-EB45-A73E-E0FB63F62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5" name="Oval 134">
                        <a:extLst>
                          <a:ext uri="{FF2B5EF4-FFF2-40B4-BE49-F238E27FC236}">
                            <a16:creationId xmlns:a16="http://schemas.microsoft.com/office/drawing/2014/main" id="{06449F4C-A94A-B248-B2CE-2F27785ECF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6" name="Oval 135">
                        <a:extLst>
                          <a:ext uri="{FF2B5EF4-FFF2-40B4-BE49-F238E27FC236}">
                            <a16:creationId xmlns:a16="http://schemas.microsoft.com/office/drawing/2014/main" id="{62C4251E-6B56-5246-BD11-03902719C8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8" name="Group 127">
                      <a:extLst>
                        <a:ext uri="{FF2B5EF4-FFF2-40B4-BE49-F238E27FC236}">
                          <a16:creationId xmlns:a16="http://schemas.microsoft.com/office/drawing/2014/main" id="{C14074F7-68E7-BE49-AC3B-F91083AA0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201162" cy="825863"/>
                      <a:chOff x="2450643" y="2281847"/>
                      <a:chExt cx="201162" cy="825863"/>
                    </a:xfrm>
                  </p:grpSpPr>
                  <p:sp>
                    <p:nvSpPr>
                      <p:cNvPr id="129" name="Triangle 128">
                        <a:extLst>
                          <a:ext uri="{FF2B5EF4-FFF2-40B4-BE49-F238E27FC236}">
                            <a16:creationId xmlns:a16="http://schemas.microsoft.com/office/drawing/2014/main" id="{D5A2BF89-03CC-D04A-959E-8FA5DBF7B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1" name="Triangle 130">
                        <a:extLst>
                          <a:ext uri="{FF2B5EF4-FFF2-40B4-BE49-F238E27FC236}">
                            <a16:creationId xmlns:a16="http://schemas.microsoft.com/office/drawing/2014/main" id="{9EFAF07F-1876-D041-9ACD-9F23CACEDD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2" name="Triangle 131">
                        <a:extLst>
                          <a:ext uri="{FF2B5EF4-FFF2-40B4-BE49-F238E27FC236}">
                            <a16:creationId xmlns:a16="http://schemas.microsoft.com/office/drawing/2014/main" id="{06918D61-F8A4-DE46-BE52-6A0C138022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8E62C07D-FBA4-F644-B676-44B1A090462B}"/>
                    </a:ext>
                  </a:extLst>
                </p:cNvPr>
                <p:cNvGrpSpPr/>
                <p:nvPr/>
              </p:nvGrpSpPr>
              <p:grpSpPr>
                <a:xfrm>
                  <a:off x="3513762" y="252949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108" name="Triangle 107">
                    <a:extLst>
                      <a:ext uri="{FF2B5EF4-FFF2-40B4-BE49-F238E27FC236}">
                        <a16:creationId xmlns:a16="http://schemas.microsoft.com/office/drawing/2014/main" id="{EB22BA5E-B50E-9848-A349-19AC349F5D08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Triangle 109">
                    <a:extLst>
                      <a:ext uri="{FF2B5EF4-FFF2-40B4-BE49-F238E27FC236}">
                        <a16:creationId xmlns:a16="http://schemas.microsoft.com/office/drawing/2014/main" id="{430D8F74-515D-1840-9B98-BE60AA01476F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21D236EF-BF1A-6946-BCB6-281849811590}"/>
                  </a:ext>
                </a:extLst>
              </p:cNvPr>
              <p:cNvGrpSpPr/>
              <p:nvPr/>
            </p:nvGrpSpPr>
            <p:grpSpPr>
              <a:xfrm>
                <a:off x="765320" y="1787801"/>
                <a:ext cx="4171733" cy="1982635"/>
                <a:chOff x="1714010" y="1787801"/>
                <a:chExt cx="4171733" cy="1982635"/>
              </a:xfrm>
            </p:grpSpPr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F9F0A889-7FFE-9541-B79F-7B3A9D073E5A}"/>
                    </a:ext>
                  </a:extLst>
                </p:cNvPr>
                <p:cNvSpPr txBox="1"/>
                <p:nvPr/>
              </p:nvSpPr>
              <p:spPr>
                <a:xfrm>
                  <a:off x="1714010" y="2562001"/>
                  <a:ext cx="635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Y=  1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105DEFEC-F7B6-FB47-8B27-1962A8EFFB8D}"/>
                    </a:ext>
                  </a:extLst>
                </p:cNvPr>
                <p:cNvSpPr txBox="1"/>
                <p:nvPr/>
              </p:nvSpPr>
              <p:spPr>
                <a:xfrm>
                  <a:off x="1718043" y="3401104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Y= -1</a:t>
                  </a: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204CC53D-F45C-9449-B86C-90C2A865DDDD}"/>
                    </a:ext>
                  </a:extLst>
                </p:cNvPr>
                <p:cNvSpPr txBox="1"/>
                <p:nvPr/>
              </p:nvSpPr>
              <p:spPr>
                <a:xfrm>
                  <a:off x="3058279" y="1787801"/>
                  <a:ext cx="681597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1</a:t>
                  </a:r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E49B7CDC-CF6F-8946-8F5E-B8FB77D7C06C}"/>
                    </a:ext>
                  </a:extLst>
                </p:cNvPr>
                <p:cNvSpPr txBox="1"/>
                <p:nvPr/>
              </p:nvSpPr>
              <p:spPr>
                <a:xfrm>
                  <a:off x="5133614" y="1802600"/>
                  <a:ext cx="75212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-1</a:t>
                  </a:r>
                </a:p>
              </p:txBody>
            </p:sp>
          </p:grpSp>
        </p:grpSp>
        <p:sp>
          <p:nvSpPr>
            <p:cNvPr id="497" name="Triangle 496">
              <a:extLst>
                <a:ext uri="{FF2B5EF4-FFF2-40B4-BE49-F238E27FC236}">
                  <a16:creationId xmlns:a16="http://schemas.microsoft.com/office/drawing/2014/main" id="{1BBC9F85-4C39-174C-8CF2-4720938DF7C4}"/>
                </a:ext>
              </a:extLst>
            </p:cNvPr>
            <p:cNvSpPr/>
            <p:nvPr/>
          </p:nvSpPr>
          <p:spPr>
            <a:xfrm>
              <a:off x="3255972" y="21774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8" name="Triangle 497">
              <a:extLst>
                <a:ext uri="{FF2B5EF4-FFF2-40B4-BE49-F238E27FC236}">
                  <a16:creationId xmlns:a16="http://schemas.microsoft.com/office/drawing/2014/main" id="{4213E32E-B5C1-7F4D-BA83-8BD33172900B}"/>
                </a:ext>
              </a:extLst>
            </p:cNvPr>
            <p:cNvSpPr/>
            <p:nvPr/>
          </p:nvSpPr>
          <p:spPr>
            <a:xfrm>
              <a:off x="3256285" y="282667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67BA481A-D682-6140-BC0F-A149C0E6905C}"/>
                </a:ext>
              </a:extLst>
            </p:cNvPr>
            <p:cNvSpPr/>
            <p:nvPr/>
          </p:nvSpPr>
          <p:spPr>
            <a:xfrm>
              <a:off x="5373940" y="379178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1C571168-9655-A041-9CC2-B0540226221B}"/>
                </a:ext>
              </a:extLst>
            </p:cNvPr>
            <p:cNvSpPr/>
            <p:nvPr/>
          </p:nvSpPr>
          <p:spPr>
            <a:xfrm>
              <a:off x="5357308" y="360280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B935DC65-AE55-DA42-A571-B61A6EAA706A}"/>
                </a:ext>
              </a:extLst>
            </p:cNvPr>
            <p:cNvSpPr/>
            <p:nvPr/>
          </p:nvSpPr>
          <p:spPr>
            <a:xfrm>
              <a:off x="5359855" y="337911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4E0E55A1-EF47-9C44-83B8-F8C8E12F26CD}"/>
                </a:ext>
              </a:extLst>
            </p:cNvPr>
            <p:cNvSpPr/>
            <p:nvPr/>
          </p:nvSpPr>
          <p:spPr>
            <a:xfrm>
              <a:off x="5373940" y="317742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A00817E-7014-F945-A9B8-CA5F1E3F236C}"/>
              </a:ext>
            </a:extLst>
          </p:cNvPr>
          <p:cNvSpPr txBox="1"/>
          <p:nvPr/>
        </p:nvSpPr>
        <p:spPr>
          <a:xfrm>
            <a:off x="2867627" y="457006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183FFCF0-14E7-1B4D-A814-10D600A5B096}"/>
              </a:ext>
            </a:extLst>
          </p:cNvPr>
          <p:cNvSpPr txBox="1"/>
          <p:nvPr/>
        </p:nvSpPr>
        <p:spPr>
          <a:xfrm>
            <a:off x="8747396" y="4537652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F31FD4-7A53-DC43-9560-BAB6FAF4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FPR</a:t>
            </a:r>
            <a:r>
              <a:rPr lang="en-US" baseline="-25000" dirty="0"/>
              <a:t>b</a:t>
            </a:r>
            <a:r>
              <a:rPr lang="en-US" dirty="0"/>
              <a:t> = FPR</a:t>
            </a:r>
            <a:r>
              <a:rPr lang="en-US" baseline="-25000" dirty="0"/>
              <a:t>w</a:t>
            </a:r>
            <a:r>
              <a:rPr lang="en-US" dirty="0"/>
              <a:t> = </a:t>
            </a:r>
            <a:r>
              <a:rPr lang="en-US" dirty="0">
                <a:solidFill>
                  <a:srgbClr val="7030A0"/>
                </a:solidFill>
              </a:rPr>
              <a:t>1/2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19E9BE-2515-5C4B-A458-2D4600FDD9E7}"/>
              </a:ext>
            </a:extLst>
          </p:cNvPr>
          <p:cNvGrpSpPr/>
          <p:nvPr/>
        </p:nvGrpSpPr>
        <p:grpSpPr>
          <a:xfrm>
            <a:off x="2705350" y="3493871"/>
            <a:ext cx="665073" cy="466513"/>
            <a:chOff x="2682509" y="2502959"/>
            <a:chExt cx="665073" cy="4665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A3A7B8-9E83-984A-AC64-CD833CECC48B}"/>
                </a:ext>
              </a:extLst>
            </p:cNvPr>
            <p:cNvSpPr txBox="1"/>
            <p:nvPr/>
          </p:nvSpPr>
          <p:spPr>
            <a:xfrm>
              <a:off x="2682509" y="2502959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z</a:t>
              </a:r>
              <a:endParaRPr lang="en-US" b="1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C66DDFF-D0BC-A040-9F51-74A14C5938BD}"/>
                </a:ext>
              </a:extLst>
            </p:cNvPr>
            <p:cNvSpPr txBox="1"/>
            <p:nvPr/>
          </p:nvSpPr>
          <p:spPr>
            <a:xfrm>
              <a:off x="3041088" y="2507807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z</a:t>
              </a:r>
              <a:endParaRPr lang="en-US" b="1" dirty="0"/>
            </a:p>
          </p:txBody>
        </p: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id="{9890627E-79EF-2C43-AFA7-D1C980C36E89}"/>
              </a:ext>
            </a:extLst>
          </p:cNvPr>
          <p:cNvSpPr txBox="1"/>
          <p:nvPr/>
        </p:nvSpPr>
        <p:spPr>
          <a:xfrm>
            <a:off x="8584442" y="345619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D78651C-94B3-0F4B-B565-39281F653E84}"/>
              </a:ext>
            </a:extLst>
          </p:cNvPr>
          <p:cNvSpPr txBox="1"/>
          <p:nvPr/>
        </p:nvSpPr>
        <p:spPr>
          <a:xfrm>
            <a:off x="9263061" y="346103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03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roup 317">
            <a:extLst>
              <a:ext uri="{FF2B5EF4-FFF2-40B4-BE49-F238E27FC236}">
                <a16:creationId xmlns:a16="http://schemas.microsoft.com/office/drawing/2014/main" id="{719DE0E6-F2A1-A14D-A387-F3535CD681D5}"/>
              </a:ext>
            </a:extLst>
          </p:cNvPr>
          <p:cNvGrpSpPr/>
          <p:nvPr/>
        </p:nvGrpSpPr>
        <p:grpSpPr>
          <a:xfrm>
            <a:off x="288384" y="2163593"/>
            <a:ext cx="4846810" cy="2372719"/>
            <a:chOff x="765320" y="1787801"/>
            <a:chExt cx="4846810" cy="2372719"/>
          </a:xfrm>
        </p:grpSpPr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CCFEEB09-8123-F847-9CB5-DF514AE77E6E}"/>
                </a:ext>
              </a:extLst>
            </p:cNvPr>
            <p:cNvSpPr/>
            <p:nvPr/>
          </p:nvSpPr>
          <p:spPr>
            <a:xfrm>
              <a:off x="1463040" y="2217420"/>
              <a:ext cx="2068830" cy="1943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7A084492-2184-724E-B62C-4B96268DB7B1}"/>
                </a:ext>
              </a:extLst>
            </p:cNvPr>
            <p:cNvSpPr/>
            <p:nvPr/>
          </p:nvSpPr>
          <p:spPr>
            <a:xfrm>
              <a:off x="3531870" y="2217420"/>
              <a:ext cx="2068830" cy="19431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6BE8986-F204-8745-A6C1-6526B0080242}"/>
                </a:ext>
              </a:extLst>
            </p:cNvPr>
            <p:cNvSpPr/>
            <p:nvPr/>
          </p:nvSpPr>
          <p:spPr>
            <a:xfrm>
              <a:off x="1451610" y="2217420"/>
              <a:ext cx="4160520" cy="19431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2992B361-05F7-7340-B0FB-321CCEE4DDA0}"/>
                </a:ext>
              </a:extLst>
            </p:cNvPr>
            <p:cNvCxnSpPr>
              <a:cxnSpLocks/>
              <a:stCxn id="361" idx="1"/>
              <a:endCxn id="361" idx="3"/>
            </p:cNvCxnSpPr>
            <p:nvPr/>
          </p:nvCxnSpPr>
          <p:spPr>
            <a:xfrm>
              <a:off x="1451610" y="3188970"/>
              <a:ext cx="41605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65CF6D10-0E1F-E147-BBDE-94D9E1182554}"/>
                </a:ext>
              </a:extLst>
            </p:cNvPr>
            <p:cNvGrpSpPr/>
            <p:nvPr/>
          </p:nvGrpSpPr>
          <p:grpSpPr>
            <a:xfrm>
              <a:off x="1505763" y="2274227"/>
              <a:ext cx="1229991" cy="1781511"/>
              <a:chOff x="2454453" y="2274227"/>
              <a:chExt cx="1229991" cy="1781511"/>
            </a:xfrm>
          </p:grpSpPr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1C68BCFA-C1BF-F640-BE11-4720FCA8EFD2}"/>
                  </a:ext>
                </a:extLst>
              </p:cNvPr>
              <p:cNvGrpSpPr/>
              <p:nvPr/>
            </p:nvGrpSpPr>
            <p:grpSpPr>
              <a:xfrm>
                <a:off x="2454453" y="2274227"/>
                <a:ext cx="498342" cy="1781511"/>
                <a:chOff x="2454453" y="2274227"/>
                <a:chExt cx="498342" cy="1781511"/>
              </a:xfrm>
            </p:grpSpPr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4273D919-9CFB-F64E-9C35-983AA9C031F1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490" name="Triangle 489">
                    <a:extLst>
                      <a:ext uri="{FF2B5EF4-FFF2-40B4-BE49-F238E27FC236}">
                        <a16:creationId xmlns:a16="http://schemas.microsoft.com/office/drawing/2014/main" id="{E5DD5D81-4DD5-2B48-9FE6-448C78B5C506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1" name="Triangle 490">
                    <a:extLst>
                      <a:ext uri="{FF2B5EF4-FFF2-40B4-BE49-F238E27FC236}">
                        <a16:creationId xmlns:a16="http://schemas.microsoft.com/office/drawing/2014/main" id="{2BFA316E-BDEC-2B4C-9044-0814E8F48EBB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2" name="Triangle 491">
                    <a:extLst>
                      <a:ext uri="{FF2B5EF4-FFF2-40B4-BE49-F238E27FC236}">
                        <a16:creationId xmlns:a16="http://schemas.microsoft.com/office/drawing/2014/main" id="{D44E2270-9930-F34D-B733-79768BBAE8E0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77" name="Group 476">
                  <a:extLst>
                    <a:ext uri="{FF2B5EF4-FFF2-40B4-BE49-F238E27FC236}">
                      <a16:creationId xmlns:a16="http://schemas.microsoft.com/office/drawing/2014/main" id="{E4FB3065-6391-B84A-8979-32ED3C0ACC69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79B295BE-9DC2-E54D-BE74-6581DC784F3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83" name="Oval 482">
                      <a:extLst>
                        <a:ext uri="{FF2B5EF4-FFF2-40B4-BE49-F238E27FC236}">
                          <a16:creationId xmlns:a16="http://schemas.microsoft.com/office/drawing/2014/main" id="{2A84582F-897C-E64C-9131-C5EBA0148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4" name="Oval 483">
                      <a:extLst>
                        <a:ext uri="{FF2B5EF4-FFF2-40B4-BE49-F238E27FC236}">
                          <a16:creationId xmlns:a16="http://schemas.microsoft.com/office/drawing/2014/main" id="{3B8D9E8C-D503-9F48-A93D-658BFD818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5" name="Oval 484">
                      <a:extLst>
                        <a:ext uri="{FF2B5EF4-FFF2-40B4-BE49-F238E27FC236}">
                          <a16:creationId xmlns:a16="http://schemas.microsoft.com/office/drawing/2014/main" id="{2AB05434-BA5A-E844-9ECD-1359BE8C08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86" name="Oval 485">
                      <a:extLst>
                        <a:ext uri="{FF2B5EF4-FFF2-40B4-BE49-F238E27FC236}">
                          <a16:creationId xmlns:a16="http://schemas.microsoft.com/office/drawing/2014/main" id="{8A8288B5-EED7-B44E-8D33-79B8D1BE5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480" name="Triangle 479">
                    <a:extLst>
                      <a:ext uri="{FF2B5EF4-FFF2-40B4-BE49-F238E27FC236}">
                        <a16:creationId xmlns:a16="http://schemas.microsoft.com/office/drawing/2014/main" id="{538ACE91-467A-1F42-A17A-10AD97214CCF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6D9CC8AC-044D-4F41-AAD1-EAA637244D8E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09772" cy="1571961"/>
                <a:chOff x="2450643" y="2274227"/>
                <a:chExt cx="509772" cy="1571961"/>
              </a:xfrm>
            </p:grpSpPr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1BCEBE53-A1A3-1647-A7A0-189299CCFB1C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825863"/>
                  <a:chOff x="2450643" y="2281847"/>
                  <a:chExt cx="201162" cy="825863"/>
                </a:xfrm>
              </p:grpSpPr>
              <p:sp>
                <p:nvSpPr>
                  <p:cNvPr id="469" name="Triangle 468">
                    <a:extLst>
                      <a:ext uri="{FF2B5EF4-FFF2-40B4-BE49-F238E27FC236}">
                        <a16:creationId xmlns:a16="http://schemas.microsoft.com/office/drawing/2014/main" id="{2284A147-E2CC-0F43-9495-2EA5E6AFB5D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71" name="Triangle 470">
                    <a:extLst>
                      <a:ext uri="{FF2B5EF4-FFF2-40B4-BE49-F238E27FC236}">
                        <a16:creationId xmlns:a16="http://schemas.microsoft.com/office/drawing/2014/main" id="{748CB717-23FB-5B47-8C6C-D0DB77CEF01F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53176B1-77CB-F741-B8B5-1FE000D1BC02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1571961"/>
                  <a:chOff x="2450643" y="2281847"/>
                  <a:chExt cx="174492" cy="1571961"/>
                </a:xfrm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116E039D-DD30-7F41-927E-1A44172B4050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0073" cy="540123"/>
                    <a:chOff x="2466343" y="3313685"/>
                    <a:chExt cx="140073" cy="540123"/>
                  </a:xfrm>
                </p:grpSpPr>
                <p:sp>
                  <p:nvSpPr>
                    <p:cNvPr id="463" name="Oval 462">
                      <a:extLst>
                        <a:ext uri="{FF2B5EF4-FFF2-40B4-BE49-F238E27FC236}">
                          <a16:creationId xmlns:a16="http://schemas.microsoft.com/office/drawing/2014/main" id="{7A7339F2-B489-B740-A158-28DBD6F004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5" name="Oval 464">
                      <a:extLst>
                        <a:ext uri="{FF2B5EF4-FFF2-40B4-BE49-F238E27FC236}">
                          <a16:creationId xmlns:a16="http://schemas.microsoft.com/office/drawing/2014/main" id="{801D1E6D-F174-CA4A-9FBC-89C534AE92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46137EA6-B7B3-0A45-BD38-D66E13DF33E4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459" name="Triangle 458">
                      <a:extLst>
                        <a:ext uri="{FF2B5EF4-FFF2-40B4-BE49-F238E27FC236}">
                          <a16:creationId xmlns:a16="http://schemas.microsoft.com/office/drawing/2014/main" id="{1658C7C4-6C83-8F46-8573-D80849BB3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0" name="Triangle 459">
                      <a:extLst>
                        <a:ext uri="{FF2B5EF4-FFF2-40B4-BE49-F238E27FC236}">
                          <a16:creationId xmlns:a16="http://schemas.microsoft.com/office/drawing/2014/main" id="{2BF1AA81-61A7-DA4D-B5EA-DC2257939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1" name="Triangle 460">
                      <a:extLst>
                        <a:ext uri="{FF2B5EF4-FFF2-40B4-BE49-F238E27FC236}">
                          <a16:creationId xmlns:a16="http://schemas.microsoft.com/office/drawing/2014/main" id="{A6092F91-BD39-7547-ACBD-69F822979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8709E533-0590-5445-8B68-2FF11E17BC7E}"/>
                </a:ext>
              </a:extLst>
            </p:cNvPr>
            <p:cNvGrpSpPr/>
            <p:nvPr/>
          </p:nvGrpSpPr>
          <p:grpSpPr>
            <a:xfrm>
              <a:off x="2927028" y="2529497"/>
              <a:ext cx="197352" cy="1316691"/>
              <a:chOff x="2454453" y="2537117"/>
              <a:chExt cx="197352" cy="1316691"/>
            </a:xfrm>
          </p:grpSpPr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721F5EA1-511F-3543-8F6F-64D23ED97D6F}"/>
                  </a:ext>
                </a:extLst>
              </p:cNvPr>
              <p:cNvGrpSpPr/>
              <p:nvPr/>
            </p:nvGrpSpPr>
            <p:grpSpPr>
              <a:xfrm>
                <a:off x="2466343" y="3313685"/>
                <a:ext cx="140073" cy="540123"/>
                <a:chOff x="2466343" y="3313685"/>
                <a:chExt cx="140073" cy="540123"/>
              </a:xfrm>
            </p:grpSpPr>
            <p:sp>
              <p:nvSpPr>
                <p:cNvPr id="449" name="Oval 448">
                  <a:extLst>
                    <a:ext uri="{FF2B5EF4-FFF2-40B4-BE49-F238E27FC236}">
                      <a16:creationId xmlns:a16="http://schemas.microsoft.com/office/drawing/2014/main" id="{5117064B-0A12-1B40-BECC-6617D36A6F79}"/>
                    </a:ext>
                  </a:extLst>
                </p:cNvPr>
                <p:cNvSpPr/>
                <p:nvPr/>
              </p:nvSpPr>
              <p:spPr>
                <a:xfrm>
                  <a:off x="2466343" y="33136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1" name="Oval 450">
                  <a:extLst>
                    <a:ext uri="{FF2B5EF4-FFF2-40B4-BE49-F238E27FC236}">
                      <a16:creationId xmlns:a16="http://schemas.microsoft.com/office/drawing/2014/main" id="{88EE58EF-57E0-1C4C-AD23-1D328BC035DD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CEB148CA-911E-2149-8E7D-17704C88BCCF}"/>
                  </a:ext>
                </a:extLst>
              </p:cNvPr>
              <p:cNvGrpSpPr/>
              <p:nvPr/>
            </p:nvGrpSpPr>
            <p:grpSpPr>
              <a:xfrm>
                <a:off x="2454453" y="2537117"/>
                <a:ext cx="197352" cy="570593"/>
                <a:chOff x="2454453" y="2537117"/>
                <a:chExt cx="197352" cy="570593"/>
              </a:xfrm>
            </p:grpSpPr>
            <p:sp>
              <p:nvSpPr>
                <p:cNvPr id="447" name="Triangle 446">
                  <a:extLst>
                    <a:ext uri="{FF2B5EF4-FFF2-40B4-BE49-F238E27FC236}">
                      <a16:creationId xmlns:a16="http://schemas.microsoft.com/office/drawing/2014/main" id="{8C8994C0-C5D5-DD4F-805B-824668491CEC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8" name="Triangle 447">
                  <a:extLst>
                    <a:ext uri="{FF2B5EF4-FFF2-40B4-BE49-F238E27FC236}">
                      <a16:creationId xmlns:a16="http://schemas.microsoft.com/office/drawing/2014/main" id="{B7C512B5-8FFB-6943-9CD7-8B721ECAB8C6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E1607AAF-E2B0-564A-AB08-D9879E1F1BE6}"/>
                </a:ext>
              </a:extLst>
            </p:cNvPr>
            <p:cNvGrpSpPr/>
            <p:nvPr/>
          </p:nvGrpSpPr>
          <p:grpSpPr>
            <a:xfrm>
              <a:off x="3262308" y="2521877"/>
              <a:ext cx="166872" cy="1316691"/>
              <a:chOff x="2454453" y="2537117"/>
              <a:chExt cx="166872" cy="1316691"/>
            </a:xfrm>
          </p:grpSpPr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4535BFD3-F0D2-B44F-8A79-5C1C772E06E6}"/>
                  </a:ext>
                </a:extLst>
              </p:cNvPr>
              <p:cNvSpPr/>
              <p:nvPr/>
            </p:nvSpPr>
            <p:spPr>
              <a:xfrm>
                <a:off x="2485393" y="3732785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9" name="Triangle 438">
                <a:extLst>
                  <a:ext uri="{FF2B5EF4-FFF2-40B4-BE49-F238E27FC236}">
                    <a16:creationId xmlns:a16="http://schemas.microsoft.com/office/drawing/2014/main" id="{1DFF02D5-E222-7341-8CCD-8C72CBCE7B05}"/>
                  </a:ext>
                </a:extLst>
              </p:cNvPr>
              <p:cNvSpPr/>
              <p:nvPr/>
            </p:nvSpPr>
            <p:spPr>
              <a:xfrm>
                <a:off x="2454453" y="253711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4D851D7F-EF50-6F41-8DAA-DC8C2BBA54FA}"/>
                </a:ext>
              </a:extLst>
            </p:cNvPr>
            <p:cNvGrpSpPr/>
            <p:nvPr/>
          </p:nvGrpSpPr>
          <p:grpSpPr>
            <a:xfrm>
              <a:off x="3651057" y="2266607"/>
              <a:ext cx="505962" cy="1781511"/>
              <a:chOff x="2454453" y="2274227"/>
              <a:chExt cx="505962" cy="1781511"/>
            </a:xfrm>
          </p:grpSpPr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1926A36A-0A56-1945-BA27-8D679B8CB0FC}"/>
                  </a:ext>
                </a:extLst>
              </p:cNvPr>
              <p:cNvGrpSpPr/>
              <p:nvPr/>
            </p:nvGrpSpPr>
            <p:grpSpPr>
              <a:xfrm>
                <a:off x="2454453" y="2537117"/>
                <a:ext cx="197352" cy="570593"/>
                <a:chOff x="2454453" y="2537117"/>
                <a:chExt cx="197352" cy="570593"/>
              </a:xfrm>
            </p:grpSpPr>
            <p:sp>
              <p:nvSpPr>
                <p:cNvPr id="430" name="Triangle 429">
                  <a:extLst>
                    <a:ext uri="{FF2B5EF4-FFF2-40B4-BE49-F238E27FC236}">
                      <a16:creationId xmlns:a16="http://schemas.microsoft.com/office/drawing/2014/main" id="{9FCC5198-E952-6E47-A280-3F6D82B47C1D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1" name="Triangle 430">
                  <a:extLst>
                    <a:ext uri="{FF2B5EF4-FFF2-40B4-BE49-F238E27FC236}">
                      <a16:creationId xmlns:a16="http://schemas.microsoft.com/office/drawing/2014/main" id="{2C9BA297-0E5F-2949-B9C3-0320F274CB0D}"/>
                    </a:ext>
                  </a:extLst>
                </p:cNvPr>
                <p:cNvSpPr/>
                <p:nvPr/>
              </p:nvSpPr>
              <p:spPr>
                <a:xfrm>
                  <a:off x="2484933" y="29676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CF42D4E4-0722-9F49-8761-6E4B6CA24D72}"/>
                  </a:ext>
                </a:extLst>
              </p:cNvPr>
              <p:cNvGrpSpPr/>
              <p:nvPr/>
            </p:nvGrpSpPr>
            <p:grpSpPr>
              <a:xfrm>
                <a:off x="2785923" y="2274227"/>
                <a:ext cx="174492" cy="1781511"/>
                <a:chOff x="2450643" y="2281847"/>
                <a:chExt cx="174492" cy="1781511"/>
              </a:xfrm>
            </p:grpSpPr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69992ECD-E1A0-3941-A909-443F945639F9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424" name="Oval 423">
                    <a:extLst>
                      <a:ext uri="{FF2B5EF4-FFF2-40B4-BE49-F238E27FC236}">
                        <a16:creationId xmlns:a16="http://schemas.microsoft.com/office/drawing/2014/main" id="{8E15D8BA-B2AF-124C-AD08-9663490615CD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5" name="Oval 424">
                    <a:extLst>
                      <a:ext uri="{FF2B5EF4-FFF2-40B4-BE49-F238E27FC236}">
                        <a16:creationId xmlns:a16="http://schemas.microsoft.com/office/drawing/2014/main" id="{BCC33223-9456-2540-B015-05B6A71660BD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6" name="Oval 425">
                    <a:extLst>
                      <a:ext uri="{FF2B5EF4-FFF2-40B4-BE49-F238E27FC236}">
                        <a16:creationId xmlns:a16="http://schemas.microsoft.com/office/drawing/2014/main" id="{C0881809-CE89-764B-923A-D0968307853E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30D38A91-8849-194D-87FA-C58B957941D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4492" cy="604883"/>
                  <a:chOff x="2450643" y="2281847"/>
                  <a:chExt cx="174492" cy="604883"/>
                </a:xfrm>
              </p:grpSpPr>
              <p:sp>
                <p:nvSpPr>
                  <p:cNvPr id="420" name="Triangle 419">
                    <a:extLst>
                      <a:ext uri="{FF2B5EF4-FFF2-40B4-BE49-F238E27FC236}">
                        <a16:creationId xmlns:a16="http://schemas.microsoft.com/office/drawing/2014/main" id="{7FAE90CC-DC92-4C42-ADA8-89D5995C45D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2" name="Triangle 421">
                    <a:extLst>
                      <a:ext uri="{FF2B5EF4-FFF2-40B4-BE49-F238E27FC236}">
                        <a16:creationId xmlns:a16="http://schemas.microsoft.com/office/drawing/2014/main" id="{1A98FA37-6B55-3C40-B6AE-F1CC53247312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5905E753-D2A1-064D-99F0-242D4037FCC7}"/>
                </a:ext>
              </a:extLst>
            </p:cNvPr>
            <p:cNvGrpSpPr/>
            <p:nvPr/>
          </p:nvGrpSpPr>
          <p:grpSpPr>
            <a:xfrm>
              <a:off x="4264972" y="2258987"/>
              <a:ext cx="1233801" cy="1789131"/>
              <a:chOff x="2450643" y="2274227"/>
              <a:chExt cx="1233801" cy="1789131"/>
            </a:xfrm>
          </p:grpSpPr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741872C1-B8C2-6746-9A11-AA811E04F423}"/>
                  </a:ext>
                </a:extLst>
              </p:cNvPr>
              <p:cNvGrpSpPr/>
              <p:nvPr/>
            </p:nvGrpSpPr>
            <p:grpSpPr>
              <a:xfrm>
                <a:off x="2450643" y="2281847"/>
                <a:ext cx="505962" cy="1781511"/>
                <a:chOff x="2450643" y="2281847"/>
                <a:chExt cx="505962" cy="1781511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45F4F151-DB3F-7843-B108-4D9F9B63D27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201162" cy="1781511"/>
                  <a:chOff x="2450643" y="2281847"/>
                  <a:chExt cx="201162" cy="1781511"/>
                </a:xfrm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A2DB4502-7469-374C-AF38-09D8D9BBB872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413" name="Oval 412">
                      <a:extLst>
                        <a:ext uri="{FF2B5EF4-FFF2-40B4-BE49-F238E27FC236}">
                          <a16:creationId xmlns:a16="http://schemas.microsoft.com/office/drawing/2014/main" id="{40D3D242-5EF5-A14D-BD6C-836651A310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4" name="Oval 413">
                      <a:extLst>
                        <a:ext uri="{FF2B5EF4-FFF2-40B4-BE49-F238E27FC236}">
                          <a16:creationId xmlns:a16="http://schemas.microsoft.com/office/drawing/2014/main" id="{B2C6DAF7-07D4-8D44-B12B-A9486A106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5" name="Oval 414">
                      <a:extLst>
                        <a:ext uri="{FF2B5EF4-FFF2-40B4-BE49-F238E27FC236}">
                          <a16:creationId xmlns:a16="http://schemas.microsoft.com/office/drawing/2014/main" id="{287D57A8-A6F5-A649-A7E1-0236C7EDF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AF4E60C5-81B4-AF4B-B7CB-CE0C4629C95A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09" name="Triangle 408">
                      <a:extLst>
                        <a:ext uri="{FF2B5EF4-FFF2-40B4-BE49-F238E27FC236}">
                          <a16:creationId xmlns:a16="http://schemas.microsoft.com/office/drawing/2014/main" id="{AEA54506-4853-0748-A2D8-D32F80182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1" name="Triangle 410">
                      <a:extLst>
                        <a:ext uri="{FF2B5EF4-FFF2-40B4-BE49-F238E27FC236}">
                          <a16:creationId xmlns:a16="http://schemas.microsoft.com/office/drawing/2014/main" id="{2FF56259-E2A2-9144-B6FE-DCC754FFD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12" name="Triangle 411">
                      <a:extLst>
                        <a:ext uri="{FF2B5EF4-FFF2-40B4-BE49-F238E27FC236}">
                          <a16:creationId xmlns:a16="http://schemas.microsoft.com/office/drawing/2014/main" id="{2491D8B3-BD00-424F-BE20-4A7C0C092F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400" name="Triangle 399">
                  <a:extLst>
                    <a:ext uri="{FF2B5EF4-FFF2-40B4-BE49-F238E27FC236}">
                      <a16:creationId xmlns:a16="http://schemas.microsoft.com/office/drawing/2014/main" id="{63EC438E-7D50-F243-8719-63B74F771C67}"/>
                    </a:ext>
                  </a:extLst>
                </p:cNvPr>
                <p:cNvSpPr/>
                <p:nvPr/>
              </p:nvSpPr>
              <p:spPr>
                <a:xfrm>
                  <a:off x="2789733" y="252949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ED33CF2B-6B8E-644C-AA1F-99FD1AED4B12}"/>
                  </a:ext>
                </a:extLst>
              </p:cNvPr>
              <p:cNvGrpSpPr/>
              <p:nvPr/>
            </p:nvGrpSpPr>
            <p:grpSpPr>
              <a:xfrm>
                <a:off x="3174672" y="2274227"/>
                <a:ext cx="509772" cy="1789131"/>
                <a:chOff x="2450643" y="2274227"/>
                <a:chExt cx="509772" cy="1789131"/>
              </a:xfrm>
            </p:grpSpPr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C27EEBCA-1D5F-1C42-B495-38111BB8800F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70682" cy="1781511"/>
                  <a:chOff x="2450643" y="2281847"/>
                  <a:chExt cx="170682" cy="1781511"/>
                </a:xfrm>
              </p:grpSpPr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9171A840-0A54-6442-9066-DA40D5C7F4C5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392" name="Oval 391">
                      <a:extLst>
                        <a:ext uri="{FF2B5EF4-FFF2-40B4-BE49-F238E27FC236}">
                          <a16:creationId xmlns:a16="http://schemas.microsoft.com/office/drawing/2014/main" id="{C60C9BA7-EDC1-554B-81B4-9521F2CDF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3" name="Oval 392">
                      <a:extLst>
                        <a:ext uri="{FF2B5EF4-FFF2-40B4-BE49-F238E27FC236}">
                          <a16:creationId xmlns:a16="http://schemas.microsoft.com/office/drawing/2014/main" id="{2A5331B6-3902-0748-A0D6-91B623CCE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4" name="Oval 393">
                      <a:extLst>
                        <a:ext uri="{FF2B5EF4-FFF2-40B4-BE49-F238E27FC236}">
                          <a16:creationId xmlns:a16="http://schemas.microsoft.com/office/drawing/2014/main" id="{835B878A-1BFC-A84B-ADAF-97612D233A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87" name="Group 386">
                    <a:extLst>
                      <a:ext uri="{FF2B5EF4-FFF2-40B4-BE49-F238E27FC236}">
                        <a16:creationId xmlns:a16="http://schemas.microsoft.com/office/drawing/2014/main" id="{17AF8D8D-3B76-6E4F-B1C6-C8355A13B8A2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395333"/>
                    <a:chOff x="2450643" y="2281847"/>
                    <a:chExt cx="170682" cy="395333"/>
                  </a:xfrm>
                </p:grpSpPr>
                <p:sp>
                  <p:nvSpPr>
                    <p:cNvPr id="388" name="Triangle 387">
                      <a:extLst>
                        <a:ext uri="{FF2B5EF4-FFF2-40B4-BE49-F238E27FC236}">
                          <a16:creationId xmlns:a16="http://schemas.microsoft.com/office/drawing/2014/main" id="{F06CBF4F-006C-AE4D-81E1-316AFA84B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9" name="Triangle 388">
                      <a:extLst>
                        <a:ext uri="{FF2B5EF4-FFF2-40B4-BE49-F238E27FC236}">
                          <a16:creationId xmlns:a16="http://schemas.microsoft.com/office/drawing/2014/main" id="{41454AC1-2690-F349-B553-F075FB7551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C68F4284-A482-014C-BABE-F41670719B88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604883"/>
                  <a:chOff x="2450643" y="2281847"/>
                  <a:chExt cx="174492" cy="604883"/>
                </a:xfrm>
              </p:grpSpPr>
              <p:sp>
                <p:nvSpPr>
                  <p:cNvPr id="379" name="Triangle 378">
                    <a:extLst>
                      <a:ext uri="{FF2B5EF4-FFF2-40B4-BE49-F238E27FC236}">
                        <a16:creationId xmlns:a16="http://schemas.microsoft.com/office/drawing/2014/main" id="{F505975E-E9D5-0F4E-90F5-D32954C85BAA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1" name="Triangle 380">
                    <a:extLst>
                      <a:ext uri="{FF2B5EF4-FFF2-40B4-BE49-F238E27FC236}">
                        <a16:creationId xmlns:a16="http://schemas.microsoft.com/office/drawing/2014/main" id="{F77E0A02-150A-DC44-A353-50F51A22595E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E177314-9B50-2C47-B6CB-3D924122B503}"/>
                </a:ext>
              </a:extLst>
            </p:cNvPr>
            <p:cNvGrpSpPr/>
            <p:nvPr/>
          </p:nvGrpSpPr>
          <p:grpSpPr>
            <a:xfrm>
              <a:off x="765320" y="1787801"/>
              <a:ext cx="4171733" cy="1982635"/>
              <a:chOff x="1714010" y="1787801"/>
              <a:chExt cx="4171733" cy="1982635"/>
            </a:xfrm>
          </p:grpSpPr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7D67CBA8-C0C8-3D4C-8946-2BA18F774FF2}"/>
                  </a:ext>
                </a:extLst>
              </p:cNvPr>
              <p:cNvSpPr txBox="1"/>
              <p:nvPr/>
            </p:nvSpPr>
            <p:spPr>
              <a:xfrm>
                <a:off x="1714010" y="256200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Y=  1</a:t>
                </a:r>
              </a:p>
            </p:txBody>
          </p:sp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53628296-E1AB-6042-9EC3-3D2451D96404}"/>
                  </a:ext>
                </a:extLst>
              </p:cNvPr>
              <p:cNvSpPr txBox="1"/>
              <p:nvPr/>
            </p:nvSpPr>
            <p:spPr>
              <a:xfrm>
                <a:off x="1718043" y="340110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Y= -1</a:t>
                </a:r>
              </a:p>
            </p:txBody>
          </p:sp>
          <p:sp>
            <p:nvSpPr>
              <p:cNvPr id="371" name="TextBox 370">
                <a:extLst>
                  <a:ext uri="{FF2B5EF4-FFF2-40B4-BE49-F238E27FC236}">
                    <a16:creationId xmlns:a16="http://schemas.microsoft.com/office/drawing/2014/main" id="{6FA5D4D0-B486-CF43-9632-68DCF1109983}"/>
                  </a:ext>
                </a:extLst>
              </p:cNvPr>
              <p:cNvSpPr txBox="1"/>
              <p:nvPr/>
            </p:nvSpPr>
            <p:spPr>
              <a:xfrm>
                <a:off x="3058279" y="1787801"/>
                <a:ext cx="6815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1</a:t>
                </a:r>
              </a:p>
            </p:txBody>
          </p: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F5763855-F674-B740-8D21-E7444B1719D8}"/>
                  </a:ext>
                </a:extLst>
              </p:cNvPr>
              <p:cNvSpPr txBox="1"/>
              <p:nvPr/>
            </p:nvSpPr>
            <p:spPr>
              <a:xfrm>
                <a:off x="5133614" y="1802600"/>
                <a:ext cx="752129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 =  -1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C3D4D9-933F-DE4D-8A76-240DE63CDDCC}"/>
              </a:ext>
            </a:extLst>
          </p:cNvPr>
          <p:cNvGrpSpPr/>
          <p:nvPr/>
        </p:nvGrpSpPr>
        <p:grpSpPr>
          <a:xfrm>
            <a:off x="6174585" y="2163593"/>
            <a:ext cx="4846810" cy="2372719"/>
            <a:chOff x="765320" y="1662071"/>
            <a:chExt cx="4846810" cy="237271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CC47029-79AA-CE43-9C3C-B6714CCAEFA1}"/>
                </a:ext>
              </a:extLst>
            </p:cNvPr>
            <p:cNvGrpSpPr/>
            <p:nvPr/>
          </p:nvGrpSpPr>
          <p:grpSpPr>
            <a:xfrm>
              <a:off x="765320" y="1662071"/>
              <a:ext cx="4846810" cy="2372719"/>
              <a:chOff x="765320" y="1787801"/>
              <a:chExt cx="4846810" cy="2372719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E2CCBEE-8D01-5D46-8A9E-C50B1C29813B}"/>
                  </a:ext>
                </a:extLst>
              </p:cNvPr>
              <p:cNvSpPr/>
              <p:nvPr/>
            </p:nvSpPr>
            <p:spPr>
              <a:xfrm>
                <a:off x="1463040" y="2217420"/>
                <a:ext cx="2068830" cy="19431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7B10E00-C554-7448-81A0-8C9E3DC25DA6}"/>
                  </a:ext>
                </a:extLst>
              </p:cNvPr>
              <p:cNvSpPr/>
              <p:nvPr/>
            </p:nvSpPr>
            <p:spPr>
              <a:xfrm>
                <a:off x="3531870" y="2217420"/>
                <a:ext cx="2068830" cy="19431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AC8629-FCB9-E749-9319-F90930E56814}"/>
                  </a:ext>
                </a:extLst>
              </p:cNvPr>
              <p:cNvSpPr/>
              <p:nvPr/>
            </p:nvSpPr>
            <p:spPr>
              <a:xfrm>
                <a:off x="1451610" y="2217420"/>
                <a:ext cx="4160520" cy="1943100"/>
              </a:xfrm>
              <a:prstGeom prst="rect">
                <a:avLst/>
              </a:prstGeom>
              <a:noFill/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1ED19FE9-AD14-C34A-AC75-5D476F9097B4}"/>
                  </a:ext>
                </a:extLst>
              </p:cNvPr>
              <p:cNvCxnSpPr>
                <a:cxnSpLocks/>
                <a:stCxn id="2" idx="1"/>
                <a:endCxn id="2" idx="3"/>
              </p:cNvCxnSpPr>
              <p:nvPr/>
            </p:nvCxnSpPr>
            <p:spPr>
              <a:xfrm>
                <a:off x="1451610" y="3188970"/>
                <a:ext cx="416052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037CC95-2A6A-9945-AE65-487F39A6AB55}"/>
                  </a:ext>
                </a:extLst>
              </p:cNvPr>
              <p:cNvGrpSpPr/>
              <p:nvPr/>
            </p:nvGrpSpPr>
            <p:grpSpPr>
              <a:xfrm>
                <a:off x="1501953" y="2281847"/>
                <a:ext cx="1260471" cy="1781511"/>
                <a:chOff x="2450643" y="2281847"/>
                <a:chExt cx="1260471" cy="1781511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CBB0977-07F9-8149-8543-220D1BF4BB8E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536442" cy="1362411"/>
                  <a:chOff x="2450643" y="2281847"/>
                  <a:chExt cx="536442" cy="1362411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B00CF24B-B8C2-FD4D-962F-F6742459D1E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66872" cy="1362411"/>
                    <a:chOff x="2450643" y="2281847"/>
                    <a:chExt cx="166872" cy="1362411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860D275D-746B-DB48-A2F6-9C0B82BFE2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36263" cy="330573"/>
                      <a:chOff x="2466343" y="3313685"/>
                      <a:chExt cx="136263" cy="330573"/>
                    </a:xfrm>
                  </p:grpSpPr>
                  <p:sp>
                    <p:nvSpPr>
                      <p:cNvPr id="5" name="Oval 4">
                        <a:extLst>
                          <a:ext uri="{FF2B5EF4-FFF2-40B4-BE49-F238E27FC236}">
                            <a16:creationId xmlns:a16="http://schemas.microsoft.com/office/drawing/2014/main" id="{0EA7ED43-BEBA-6B47-BDCA-22DA8F264C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" name="Oval 6">
                        <a:extLst>
                          <a:ext uri="{FF2B5EF4-FFF2-40B4-BE49-F238E27FC236}">
                            <a16:creationId xmlns:a16="http://schemas.microsoft.com/office/drawing/2014/main" id="{205D0EB4-7054-4145-A122-A1C7F6019C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6" name="Triangle 5">
                      <a:extLst>
                        <a:ext uri="{FF2B5EF4-FFF2-40B4-BE49-F238E27FC236}">
                          <a16:creationId xmlns:a16="http://schemas.microsoft.com/office/drawing/2014/main" id="{9FE647E2-2220-264C-BCB9-895A5D737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F09000CA-C1B1-154B-AC62-05404C4E8188}"/>
                      </a:ext>
                    </a:extLst>
                  </p:cNvPr>
                  <p:cNvGrpSpPr/>
                  <p:nvPr/>
                </p:nvGrpSpPr>
                <p:grpSpPr>
                  <a:xfrm>
                    <a:off x="2789733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20" name="Triangle 19">
                      <a:extLst>
                        <a:ext uri="{FF2B5EF4-FFF2-40B4-BE49-F238E27FC236}">
                          <a16:creationId xmlns:a16="http://schemas.microsoft.com/office/drawing/2014/main" id="{62F93417-6159-5B41-AD3B-AFAEEFAD3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" name="Triangle 21">
                      <a:extLst>
                        <a:ext uri="{FF2B5EF4-FFF2-40B4-BE49-F238E27FC236}">
                          <a16:creationId xmlns:a16="http://schemas.microsoft.com/office/drawing/2014/main" id="{B3CD2E31-CE27-0B4F-A004-DA0D6ED90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1DF6FDFE-8657-3149-AE23-4D3CB8F330BA}"/>
                    </a:ext>
                  </a:extLst>
                </p:cNvPr>
                <p:cNvGrpSpPr/>
                <p:nvPr/>
              </p:nvGrpSpPr>
              <p:grpSpPr>
                <a:xfrm>
                  <a:off x="3182292" y="2746667"/>
                  <a:ext cx="528822" cy="1316691"/>
                  <a:chOff x="2458263" y="2746667"/>
                  <a:chExt cx="528822" cy="1316691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64E8A0CC-F1E3-DF4F-BDDE-73D73C49AC13}"/>
                      </a:ext>
                    </a:extLst>
                  </p:cNvPr>
                  <p:cNvGrpSpPr/>
                  <p:nvPr/>
                </p:nvGrpSpPr>
                <p:grpSpPr>
                  <a:xfrm>
                    <a:off x="2458263" y="2746667"/>
                    <a:ext cx="166872" cy="1316691"/>
                    <a:chOff x="2458263" y="2746667"/>
                    <a:chExt cx="166872" cy="1316691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id="{6BAF7F50-076F-664B-82CC-B7C18B7332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A2E9320A-0FE8-4340-82DC-74833E0C81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" name="Oval 47">
                        <a:extLst>
                          <a:ext uri="{FF2B5EF4-FFF2-40B4-BE49-F238E27FC236}">
                            <a16:creationId xmlns:a16="http://schemas.microsoft.com/office/drawing/2014/main" id="{A4C4C710-8ED5-FA46-90FA-FCA5309D55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9" name="Oval 48">
                        <a:extLst>
                          <a:ext uri="{FF2B5EF4-FFF2-40B4-BE49-F238E27FC236}">
                            <a16:creationId xmlns:a16="http://schemas.microsoft.com/office/drawing/2014/main" id="{8DEBDF0B-87A0-3E4F-869A-757E6747EC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0" name="Oval 49">
                        <a:extLst>
                          <a:ext uri="{FF2B5EF4-FFF2-40B4-BE49-F238E27FC236}">
                            <a16:creationId xmlns:a16="http://schemas.microsoft.com/office/drawing/2014/main" id="{5660091E-4DA6-584F-81DC-16D7574522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45" name="Triangle 44">
                      <a:extLst>
                        <a:ext uri="{FF2B5EF4-FFF2-40B4-BE49-F238E27FC236}">
                          <a16:creationId xmlns:a16="http://schemas.microsoft.com/office/drawing/2014/main" id="{537891C6-FFF3-8441-A834-D37FB0842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B636CDFF-94DE-574B-8DDC-5B8FF83CADFE}"/>
                      </a:ext>
                    </a:extLst>
                  </p:cNvPr>
                  <p:cNvGrpSpPr/>
                  <p:nvPr/>
                </p:nvGrpSpPr>
                <p:grpSpPr>
                  <a:xfrm>
                    <a:off x="2816863" y="2960027"/>
                    <a:ext cx="170222" cy="1095711"/>
                    <a:chOff x="2481583" y="2967647"/>
                    <a:chExt cx="170222" cy="1095711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622D540F-90BA-3A40-9187-8799C86FE3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1583" y="3523235"/>
                      <a:ext cx="128643" cy="540123"/>
                      <a:chOff x="2481583" y="3523235"/>
                      <a:chExt cx="128643" cy="540123"/>
                    </a:xfrm>
                  </p:grpSpPr>
                  <p:sp>
                    <p:nvSpPr>
                      <p:cNvPr id="38" name="Oval 37">
                        <a:extLst>
                          <a:ext uri="{FF2B5EF4-FFF2-40B4-BE49-F238E27FC236}">
                            <a16:creationId xmlns:a16="http://schemas.microsoft.com/office/drawing/2014/main" id="{76615EA4-27AA-BA40-BD8E-6B705B9DF0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DA3A4794-C5DF-3644-BB3A-114726750C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36" name="Triangle 35">
                      <a:extLst>
                        <a:ext uri="{FF2B5EF4-FFF2-40B4-BE49-F238E27FC236}">
                          <a16:creationId xmlns:a16="http://schemas.microsoft.com/office/drawing/2014/main" id="{BD0284F0-9F01-2141-92DF-5DFBBD7DF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C422AEA-F361-4348-ADF9-6AC00CA1B6AC}"/>
                  </a:ext>
                </a:extLst>
              </p:cNvPr>
              <p:cNvGrpSpPr/>
              <p:nvPr/>
            </p:nvGrpSpPr>
            <p:grpSpPr>
              <a:xfrm>
                <a:off x="2923218" y="2274227"/>
                <a:ext cx="166872" cy="1781511"/>
                <a:chOff x="2450643" y="2281847"/>
                <a:chExt cx="166872" cy="1781511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059415A2-3F73-AD4B-88EE-DEB8DC33AB4A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A63EE8CD-C7B0-A046-A3D9-C2E3FA5E7110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C08350B7-AD1D-A546-B563-FA3940700A4E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91" name="Triangle 90">
                  <a:extLst>
                    <a:ext uri="{FF2B5EF4-FFF2-40B4-BE49-F238E27FC236}">
                      <a16:creationId xmlns:a16="http://schemas.microsoft.com/office/drawing/2014/main" id="{4770983C-BB3C-ED49-81AF-518B4D5EB502}"/>
                    </a:ext>
                  </a:extLst>
                </p:cNvPr>
                <p:cNvSpPr/>
                <p:nvPr/>
              </p:nvSpPr>
              <p:spPr>
                <a:xfrm>
                  <a:off x="2450643" y="228184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D2F028A-DA20-6440-B574-ACBBE109073F}"/>
                  </a:ext>
                </a:extLst>
              </p:cNvPr>
              <p:cNvGrpSpPr/>
              <p:nvPr/>
            </p:nvGrpSpPr>
            <p:grpSpPr>
              <a:xfrm>
                <a:off x="3266118" y="2731427"/>
                <a:ext cx="166872" cy="1316691"/>
                <a:chOff x="2458263" y="2746667"/>
                <a:chExt cx="166872" cy="131669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E1F60498-5A3D-B740-8F11-010BDAB0C2A4}"/>
                    </a:ext>
                  </a:extLst>
                </p:cNvPr>
                <p:cNvGrpSpPr/>
                <p:nvPr/>
              </p:nvGrpSpPr>
              <p:grpSpPr>
                <a:xfrm>
                  <a:off x="2481583" y="3523235"/>
                  <a:ext cx="128643" cy="540123"/>
                  <a:chOff x="2481583" y="3523235"/>
                  <a:chExt cx="128643" cy="540123"/>
                </a:xfrm>
              </p:grpSpPr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9950A6F8-3037-594A-8428-62CEFD094B11}"/>
                      </a:ext>
                    </a:extLst>
                  </p:cNvPr>
                  <p:cNvSpPr/>
                  <p:nvPr/>
                </p:nvSpPr>
                <p:spPr>
                  <a:xfrm>
                    <a:off x="2481583" y="35232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9DFBAADC-2460-F041-863B-C1994FF781F3}"/>
                      </a:ext>
                    </a:extLst>
                  </p:cNvPr>
                  <p:cNvSpPr/>
                  <p:nvPr/>
                </p:nvSpPr>
                <p:spPr>
                  <a:xfrm>
                    <a:off x="2489203" y="394233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83" name="Triangle 82">
                  <a:extLst>
                    <a:ext uri="{FF2B5EF4-FFF2-40B4-BE49-F238E27FC236}">
                      <a16:creationId xmlns:a16="http://schemas.microsoft.com/office/drawing/2014/main" id="{E868B74E-04E3-614B-8B8C-DC9DD000E974}"/>
                    </a:ext>
                  </a:extLst>
                </p:cNvPr>
                <p:cNvSpPr/>
                <p:nvPr/>
              </p:nvSpPr>
              <p:spPr>
                <a:xfrm>
                  <a:off x="2458263" y="274666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51214FE-4C87-2A4F-94DD-B6E719E6F39B}"/>
                  </a:ext>
                </a:extLst>
              </p:cNvPr>
              <p:cNvGrpSpPr/>
              <p:nvPr/>
            </p:nvGrpSpPr>
            <p:grpSpPr>
              <a:xfrm>
                <a:off x="3647247" y="2274227"/>
                <a:ext cx="536442" cy="1781511"/>
                <a:chOff x="2450643" y="2281847"/>
                <a:chExt cx="536442" cy="1781511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63F2F35-FC01-EB4B-AA32-0947A4CD10B0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0D39270-DE0D-CD47-84FD-61F48185537D}"/>
                      </a:ext>
                    </a:extLst>
                  </p:cNvPr>
                  <p:cNvGrpSpPr/>
                  <p:nvPr/>
                </p:nvGrpSpPr>
                <p:grpSpPr>
                  <a:xfrm>
                    <a:off x="2466343" y="3313685"/>
                    <a:ext cx="143883" cy="749673"/>
                    <a:chOff x="2466343" y="3313685"/>
                    <a:chExt cx="143883" cy="749673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D854312F-EB56-EE45-B226-C3207E958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66343" y="33136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DEE8FA3D-4451-0E42-B634-15B2AFF939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26C18ACC-B12B-1342-A056-CA72E6A6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4B42213E-18E9-7B48-84EC-A8DF4393E0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69" name="Triangle 68">
                    <a:extLst>
                      <a:ext uri="{FF2B5EF4-FFF2-40B4-BE49-F238E27FC236}">
                        <a16:creationId xmlns:a16="http://schemas.microsoft.com/office/drawing/2014/main" id="{81491CBB-EAA3-A94A-8552-BAEC9649B347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92507963-B1BD-7847-83F4-EF7C9FBD98A0}"/>
                    </a:ext>
                  </a:extLst>
                </p:cNvPr>
                <p:cNvGrpSpPr/>
                <p:nvPr/>
              </p:nvGrpSpPr>
              <p:grpSpPr>
                <a:xfrm>
                  <a:off x="2789733" y="252949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60" name="Triangle 59">
                    <a:extLst>
                      <a:ext uri="{FF2B5EF4-FFF2-40B4-BE49-F238E27FC236}">
                        <a16:creationId xmlns:a16="http://schemas.microsoft.com/office/drawing/2014/main" id="{68996882-6EC9-F147-AB55-1EF3D761A6B7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2" name="Triangle 61">
                    <a:extLst>
                      <a:ext uri="{FF2B5EF4-FFF2-40B4-BE49-F238E27FC236}">
                        <a16:creationId xmlns:a16="http://schemas.microsoft.com/office/drawing/2014/main" id="{0EBE93E3-741E-1D49-86F9-292A6C641405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41E8FE87-759F-D44D-AE72-416A39D615D4}"/>
                  </a:ext>
                </a:extLst>
              </p:cNvPr>
              <p:cNvGrpSpPr/>
              <p:nvPr/>
            </p:nvGrpSpPr>
            <p:grpSpPr>
              <a:xfrm>
                <a:off x="4268782" y="2258987"/>
                <a:ext cx="1256661" cy="1781511"/>
                <a:chOff x="2454453" y="2274227"/>
                <a:chExt cx="1256661" cy="1781511"/>
              </a:xfrm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D7EF21E8-FE94-8940-9CE3-18D80E1FB1E0}"/>
                    </a:ext>
                  </a:extLst>
                </p:cNvPr>
                <p:cNvGrpSpPr/>
                <p:nvPr/>
              </p:nvGrpSpPr>
              <p:grpSpPr>
                <a:xfrm>
                  <a:off x="2454453" y="2274227"/>
                  <a:ext cx="532632" cy="1781511"/>
                  <a:chOff x="2454453" y="2274227"/>
                  <a:chExt cx="532632" cy="1781511"/>
                </a:xfrm>
              </p:grpSpPr>
              <p:sp>
                <p:nvSpPr>
                  <p:cNvPr id="140" name="Triangle 139">
                    <a:extLst>
                      <a:ext uri="{FF2B5EF4-FFF2-40B4-BE49-F238E27FC236}">
                        <a16:creationId xmlns:a16="http://schemas.microsoft.com/office/drawing/2014/main" id="{150D9CA9-A918-8142-8EFD-9B22E6255A71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65DF1E7B-0D12-A840-898D-1FCE8E43DE8F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201162" cy="1781511"/>
                    <a:chOff x="2450643" y="2281847"/>
                    <a:chExt cx="201162" cy="1781511"/>
                  </a:xfrm>
                </p:grpSpPr>
                <p:grpSp>
                  <p:nvGrpSpPr>
                    <p:cNvPr id="127" name="Group 126">
                      <a:extLst>
                        <a:ext uri="{FF2B5EF4-FFF2-40B4-BE49-F238E27FC236}">
                          <a16:creationId xmlns:a16="http://schemas.microsoft.com/office/drawing/2014/main" id="{D8C9B11D-8309-7E41-9DB6-94FF90E05F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133" name="Oval 132">
                        <a:extLst>
                          <a:ext uri="{FF2B5EF4-FFF2-40B4-BE49-F238E27FC236}">
                            <a16:creationId xmlns:a16="http://schemas.microsoft.com/office/drawing/2014/main" id="{4773F83B-4765-3F46-A32F-9DF627E6C4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4" name="Oval 133">
                        <a:extLst>
                          <a:ext uri="{FF2B5EF4-FFF2-40B4-BE49-F238E27FC236}">
                            <a16:creationId xmlns:a16="http://schemas.microsoft.com/office/drawing/2014/main" id="{ECA9BF2D-693A-EB45-A73E-E0FB63F62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5" name="Oval 134">
                        <a:extLst>
                          <a:ext uri="{FF2B5EF4-FFF2-40B4-BE49-F238E27FC236}">
                            <a16:creationId xmlns:a16="http://schemas.microsoft.com/office/drawing/2014/main" id="{06449F4C-A94A-B248-B2CE-2F27785ECF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6" name="Oval 135">
                        <a:extLst>
                          <a:ext uri="{FF2B5EF4-FFF2-40B4-BE49-F238E27FC236}">
                            <a16:creationId xmlns:a16="http://schemas.microsoft.com/office/drawing/2014/main" id="{62C4251E-6B56-5246-BD11-03902719C8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28" name="Group 127">
                      <a:extLst>
                        <a:ext uri="{FF2B5EF4-FFF2-40B4-BE49-F238E27FC236}">
                          <a16:creationId xmlns:a16="http://schemas.microsoft.com/office/drawing/2014/main" id="{C14074F7-68E7-BE49-AC3B-F91083AA0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201162" cy="825863"/>
                      <a:chOff x="2450643" y="2281847"/>
                      <a:chExt cx="201162" cy="825863"/>
                    </a:xfrm>
                  </p:grpSpPr>
                  <p:sp>
                    <p:nvSpPr>
                      <p:cNvPr id="129" name="Triangle 128">
                        <a:extLst>
                          <a:ext uri="{FF2B5EF4-FFF2-40B4-BE49-F238E27FC236}">
                            <a16:creationId xmlns:a16="http://schemas.microsoft.com/office/drawing/2014/main" id="{D5A2BF89-03CC-D04A-959E-8FA5DBF7B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1" name="Triangle 130">
                        <a:extLst>
                          <a:ext uri="{FF2B5EF4-FFF2-40B4-BE49-F238E27FC236}">
                            <a16:creationId xmlns:a16="http://schemas.microsoft.com/office/drawing/2014/main" id="{9EFAF07F-1876-D041-9ACD-9F23CACEDD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32" name="Triangle 131">
                        <a:extLst>
                          <a:ext uri="{FF2B5EF4-FFF2-40B4-BE49-F238E27FC236}">
                            <a16:creationId xmlns:a16="http://schemas.microsoft.com/office/drawing/2014/main" id="{06918D61-F8A4-DE46-BE52-6A0C138022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8E62C07D-FBA4-F644-B676-44B1A090462B}"/>
                    </a:ext>
                  </a:extLst>
                </p:cNvPr>
                <p:cNvGrpSpPr/>
                <p:nvPr/>
              </p:nvGrpSpPr>
              <p:grpSpPr>
                <a:xfrm>
                  <a:off x="3513762" y="252949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108" name="Triangle 107">
                    <a:extLst>
                      <a:ext uri="{FF2B5EF4-FFF2-40B4-BE49-F238E27FC236}">
                        <a16:creationId xmlns:a16="http://schemas.microsoft.com/office/drawing/2014/main" id="{EB22BA5E-B50E-9848-A349-19AC349F5D08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Triangle 109">
                    <a:extLst>
                      <a:ext uri="{FF2B5EF4-FFF2-40B4-BE49-F238E27FC236}">
                        <a16:creationId xmlns:a16="http://schemas.microsoft.com/office/drawing/2014/main" id="{430D8F74-515D-1840-9B98-BE60AA01476F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21D236EF-BF1A-6946-BCB6-281849811590}"/>
                  </a:ext>
                </a:extLst>
              </p:cNvPr>
              <p:cNvGrpSpPr/>
              <p:nvPr/>
            </p:nvGrpSpPr>
            <p:grpSpPr>
              <a:xfrm>
                <a:off x="765320" y="1787801"/>
                <a:ext cx="4171733" cy="1982635"/>
                <a:chOff x="1714010" y="1787801"/>
                <a:chExt cx="4171733" cy="1982635"/>
              </a:xfrm>
            </p:grpSpPr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F9F0A889-7FFE-9541-B79F-7B3A9D073E5A}"/>
                    </a:ext>
                  </a:extLst>
                </p:cNvPr>
                <p:cNvSpPr txBox="1"/>
                <p:nvPr/>
              </p:nvSpPr>
              <p:spPr>
                <a:xfrm>
                  <a:off x="1714010" y="2562001"/>
                  <a:ext cx="635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Y=  1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105DEFEC-F7B6-FB47-8B27-1962A8EFFB8D}"/>
                    </a:ext>
                  </a:extLst>
                </p:cNvPr>
                <p:cNvSpPr txBox="1"/>
                <p:nvPr/>
              </p:nvSpPr>
              <p:spPr>
                <a:xfrm>
                  <a:off x="1718043" y="3401104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Y= -1</a:t>
                  </a: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204CC53D-F45C-9449-B86C-90C2A865DDDD}"/>
                    </a:ext>
                  </a:extLst>
                </p:cNvPr>
                <p:cNvSpPr txBox="1"/>
                <p:nvPr/>
              </p:nvSpPr>
              <p:spPr>
                <a:xfrm>
                  <a:off x="3058279" y="1787801"/>
                  <a:ext cx="681597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1</a:t>
                  </a:r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E49B7CDC-CF6F-8946-8F5E-B8FB77D7C06C}"/>
                    </a:ext>
                  </a:extLst>
                </p:cNvPr>
                <p:cNvSpPr txBox="1"/>
                <p:nvPr/>
              </p:nvSpPr>
              <p:spPr>
                <a:xfrm>
                  <a:off x="5133614" y="1802600"/>
                  <a:ext cx="75212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-1</a:t>
                  </a:r>
                </a:p>
              </p:txBody>
            </p:sp>
          </p:grpSp>
        </p:grpSp>
        <p:sp>
          <p:nvSpPr>
            <p:cNvPr id="497" name="Triangle 496">
              <a:extLst>
                <a:ext uri="{FF2B5EF4-FFF2-40B4-BE49-F238E27FC236}">
                  <a16:creationId xmlns:a16="http://schemas.microsoft.com/office/drawing/2014/main" id="{1BBC9F85-4C39-174C-8CF2-4720938DF7C4}"/>
                </a:ext>
              </a:extLst>
            </p:cNvPr>
            <p:cNvSpPr/>
            <p:nvPr/>
          </p:nvSpPr>
          <p:spPr>
            <a:xfrm>
              <a:off x="3255972" y="2177433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8" name="Triangle 497">
              <a:extLst>
                <a:ext uri="{FF2B5EF4-FFF2-40B4-BE49-F238E27FC236}">
                  <a16:creationId xmlns:a16="http://schemas.microsoft.com/office/drawing/2014/main" id="{4213E32E-B5C1-7F4D-BA83-8BD33172900B}"/>
                </a:ext>
              </a:extLst>
            </p:cNvPr>
            <p:cNvSpPr/>
            <p:nvPr/>
          </p:nvSpPr>
          <p:spPr>
            <a:xfrm>
              <a:off x="3256285" y="2826677"/>
              <a:ext cx="166872" cy="14006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67BA481A-D682-6140-BC0F-A149C0E6905C}"/>
                </a:ext>
              </a:extLst>
            </p:cNvPr>
            <p:cNvSpPr/>
            <p:nvPr/>
          </p:nvSpPr>
          <p:spPr>
            <a:xfrm>
              <a:off x="5373940" y="3791781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1C571168-9655-A041-9CC2-B0540226221B}"/>
                </a:ext>
              </a:extLst>
            </p:cNvPr>
            <p:cNvSpPr/>
            <p:nvPr/>
          </p:nvSpPr>
          <p:spPr>
            <a:xfrm>
              <a:off x="5357308" y="3602803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B935DC65-AE55-DA42-A571-B61A6EAA706A}"/>
                </a:ext>
              </a:extLst>
            </p:cNvPr>
            <p:cNvSpPr/>
            <p:nvPr/>
          </p:nvSpPr>
          <p:spPr>
            <a:xfrm>
              <a:off x="5359855" y="3379117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4E0E55A1-EF47-9C44-83B8-F8C8E12F26CD}"/>
                </a:ext>
              </a:extLst>
            </p:cNvPr>
            <p:cNvSpPr/>
            <p:nvPr/>
          </p:nvSpPr>
          <p:spPr>
            <a:xfrm>
              <a:off x="5373940" y="3177422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A00817E-7014-F945-A9B8-CA5F1E3F236C}"/>
              </a:ext>
            </a:extLst>
          </p:cNvPr>
          <p:cNvSpPr txBox="1"/>
          <p:nvPr/>
        </p:nvSpPr>
        <p:spPr>
          <a:xfrm>
            <a:off x="2867627" y="457006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183FFCF0-14E7-1B4D-A814-10D600A5B096}"/>
              </a:ext>
            </a:extLst>
          </p:cNvPr>
          <p:cNvSpPr txBox="1"/>
          <p:nvPr/>
        </p:nvSpPr>
        <p:spPr>
          <a:xfrm>
            <a:off x="8747396" y="4537652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F31FD4-7A53-DC43-9560-BAB6FAF4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situation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19E9BE-2515-5C4B-A458-2D4600FDD9E7}"/>
              </a:ext>
            </a:extLst>
          </p:cNvPr>
          <p:cNvGrpSpPr/>
          <p:nvPr/>
        </p:nvGrpSpPr>
        <p:grpSpPr>
          <a:xfrm>
            <a:off x="2705350" y="3493871"/>
            <a:ext cx="665073" cy="466513"/>
            <a:chOff x="2682509" y="2502959"/>
            <a:chExt cx="665073" cy="4665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A3A7B8-9E83-984A-AC64-CD833CECC48B}"/>
                </a:ext>
              </a:extLst>
            </p:cNvPr>
            <p:cNvSpPr txBox="1"/>
            <p:nvPr/>
          </p:nvSpPr>
          <p:spPr>
            <a:xfrm>
              <a:off x="2682509" y="2502959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z</a:t>
              </a:r>
              <a:endParaRPr lang="en-US" b="1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C66DDFF-D0BC-A040-9F51-74A14C5938BD}"/>
                </a:ext>
              </a:extLst>
            </p:cNvPr>
            <p:cNvSpPr txBox="1"/>
            <p:nvPr/>
          </p:nvSpPr>
          <p:spPr>
            <a:xfrm>
              <a:off x="3041088" y="2507807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z</a:t>
              </a:r>
              <a:endParaRPr lang="en-US" b="1" dirty="0"/>
            </a:p>
          </p:txBody>
        </p: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id="{9890627E-79EF-2C43-AFA7-D1C980C36E89}"/>
              </a:ext>
            </a:extLst>
          </p:cNvPr>
          <p:cNvSpPr txBox="1"/>
          <p:nvPr/>
        </p:nvSpPr>
        <p:spPr>
          <a:xfrm>
            <a:off x="8584442" y="345619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D78651C-94B3-0F4B-B565-39281F653E84}"/>
              </a:ext>
            </a:extLst>
          </p:cNvPr>
          <p:cNvSpPr txBox="1"/>
          <p:nvPr/>
        </p:nvSpPr>
        <p:spPr>
          <a:xfrm>
            <a:off x="9263061" y="346103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4EDDCC04-BB58-FB41-A719-F23119E33A6D}"/>
              </a:ext>
            </a:extLst>
          </p:cNvPr>
          <p:cNvGrpSpPr/>
          <p:nvPr/>
        </p:nvGrpSpPr>
        <p:grpSpPr>
          <a:xfrm>
            <a:off x="2682509" y="2502959"/>
            <a:ext cx="684309" cy="466513"/>
            <a:chOff x="2682509" y="2502959"/>
            <a:chExt cx="684309" cy="466513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8A1B54FB-5870-1147-9FC7-4C5032B6661A}"/>
                </a:ext>
              </a:extLst>
            </p:cNvPr>
            <p:cNvSpPr txBox="1"/>
            <p:nvPr/>
          </p:nvSpPr>
          <p:spPr>
            <a:xfrm>
              <a:off x="2682509" y="2502959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x</a:t>
              </a:r>
              <a:endParaRPr lang="en-US" b="1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B7E5F882-02F7-7C4D-A057-07FB9189E4AE}"/>
                </a:ext>
              </a:extLst>
            </p:cNvPr>
            <p:cNvSpPr txBox="1"/>
            <p:nvPr/>
          </p:nvSpPr>
          <p:spPr>
            <a:xfrm>
              <a:off x="3041088" y="2507807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x</a:t>
              </a:r>
              <a:endParaRPr lang="en-US" b="1" dirty="0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89A1E5D4-068F-6C48-8BBC-B46584FCF7E9}"/>
              </a:ext>
            </a:extLst>
          </p:cNvPr>
          <p:cNvGrpSpPr/>
          <p:nvPr/>
        </p:nvGrpSpPr>
        <p:grpSpPr>
          <a:xfrm>
            <a:off x="8275832" y="2724670"/>
            <a:ext cx="1009159" cy="466513"/>
            <a:chOff x="8275832" y="2724670"/>
            <a:chExt cx="1009159" cy="466513"/>
          </a:xfrm>
        </p:grpSpPr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65563EE9-2ADC-6141-803D-B8BD789C4D34}"/>
                </a:ext>
              </a:extLst>
            </p:cNvPr>
            <p:cNvSpPr txBox="1"/>
            <p:nvPr/>
          </p:nvSpPr>
          <p:spPr>
            <a:xfrm>
              <a:off x="8275832" y="2724670"/>
              <a:ext cx="3305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1D25228-2576-0147-9D16-1B144D6C7611}"/>
                </a:ext>
              </a:extLst>
            </p:cNvPr>
            <p:cNvSpPr txBox="1"/>
            <p:nvPr/>
          </p:nvSpPr>
          <p:spPr>
            <a:xfrm>
              <a:off x="8954451" y="2729518"/>
              <a:ext cx="330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18D30B3-D2F3-7B43-B4EB-0A24D6BC1D74}"/>
              </a:ext>
            </a:extLst>
          </p:cNvPr>
          <p:cNvSpPr/>
          <p:nvPr/>
        </p:nvSpPr>
        <p:spPr>
          <a:xfrm>
            <a:off x="5577840" y="363786"/>
            <a:ext cx="3264415" cy="13269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What are PPV</a:t>
            </a:r>
            <a:r>
              <a:rPr lang="en-US" sz="2000" baseline="-25000" dirty="0"/>
              <a:t>b</a:t>
            </a:r>
            <a:r>
              <a:rPr lang="en-US" sz="2000" dirty="0"/>
              <a:t> and PPV</a:t>
            </a:r>
            <a:r>
              <a:rPr lang="en-US" sz="2000" baseline="-25000" dirty="0"/>
              <a:t>w</a:t>
            </a:r>
            <a:r>
              <a:rPr lang="en-US" sz="2000" dirty="0"/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9C979-2007-8A42-8532-E23EE8B6B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724" y="4716809"/>
            <a:ext cx="2603500" cy="6731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6DDC2-B8A6-184E-9D77-27C547198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59" y="4877922"/>
            <a:ext cx="2324100" cy="85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7FD6FE-23C1-004B-B9FF-39901D1C9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720" y="5068235"/>
            <a:ext cx="2438400" cy="660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81" name="Cloud Callout 180">
            <a:extLst>
              <a:ext uri="{FF2B5EF4-FFF2-40B4-BE49-F238E27FC236}">
                <a16:creationId xmlns:a16="http://schemas.microsoft.com/office/drawing/2014/main" id="{C2520ADC-40F0-4F45-A311-79672A5B67DE}"/>
              </a:ext>
            </a:extLst>
          </p:cNvPr>
          <p:cNvSpPr/>
          <p:nvPr/>
        </p:nvSpPr>
        <p:spPr>
          <a:xfrm>
            <a:off x="4549977" y="5601159"/>
            <a:ext cx="3264415" cy="1326902"/>
          </a:xfrm>
          <a:prstGeom prst="cloudCallout">
            <a:avLst>
              <a:gd name="adj1" fmla="val -5427"/>
              <a:gd name="adj2" fmla="val -63839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When is PPV</a:t>
            </a:r>
            <a:r>
              <a:rPr lang="en-US" sz="2000" baseline="-25000" dirty="0"/>
              <a:t>b</a:t>
            </a:r>
            <a:r>
              <a:rPr lang="en-US" sz="2000" dirty="0"/>
              <a:t> = PPV</a:t>
            </a:r>
            <a:r>
              <a:rPr lang="en-US" sz="2000" baseline="-25000" dirty="0"/>
              <a:t>w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34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>
            <a:extLst>
              <a:ext uri="{FF2B5EF4-FFF2-40B4-BE49-F238E27FC236}">
                <a16:creationId xmlns:a16="http://schemas.microsoft.com/office/drawing/2014/main" id="{CBF31FD4-7A53-DC43-9560-BAB6FAF4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Argue the general case!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E20201-87AD-464F-BABE-07CD610DB6E6}"/>
              </a:ext>
            </a:extLst>
          </p:cNvPr>
          <p:cNvGrpSpPr/>
          <p:nvPr/>
        </p:nvGrpSpPr>
        <p:grpSpPr>
          <a:xfrm>
            <a:off x="288384" y="2163593"/>
            <a:ext cx="4846810" cy="2775805"/>
            <a:chOff x="288384" y="2163593"/>
            <a:chExt cx="4846810" cy="2775805"/>
          </a:xfrm>
        </p:grpSpPr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719DE0E6-F2A1-A14D-A387-F3535CD681D5}"/>
                </a:ext>
              </a:extLst>
            </p:cNvPr>
            <p:cNvGrpSpPr/>
            <p:nvPr/>
          </p:nvGrpSpPr>
          <p:grpSpPr>
            <a:xfrm>
              <a:off x="288384" y="2163593"/>
              <a:ext cx="4846810" cy="2372719"/>
              <a:chOff x="765320" y="1787801"/>
              <a:chExt cx="4846810" cy="2372719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CCFEEB09-8123-F847-9CB5-DF514AE77E6E}"/>
                  </a:ext>
                </a:extLst>
              </p:cNvPr>
              <p:cNvSpPr/>
              <p:nvPr/>
            </p:nvSpPr>
            <p:spPr>
              <a:xfrm>
                <a:off x="1463040" y="2217420"/>
                <a:ext cx="2068830" cy="19431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7A084492-2184-724E-B62C-4B96268DB7B1}"/>
                  </a:ext>
                </a:extLst>
              </p:cNvPr>
              <p:cNvSpPr/>
              <p:nvPr/>
            </p:nvSpPr>
            <p:spPr>
              <a:xfrm>
                <a:off x="3531870" y="2217420"/>
                <a:ext cx="2068830" cy="19431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E6BE8986-F204-8745-A6C1-6526B0080242}"/>
                  </a:ext>
                </a:extLst>
              </p:cNvPr>
              <p:cNvSpPr/>
              <p:nvPr/>
            </p:nvSpPr>
            <p:spPr>
              <a:xfrm>
                <a:off x="1451610" y="2217420"/>
                <a:ext cx="4160520" cy="19431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2992B361-05F7-7340-B0FB-321CCEE4DDA0}"/>
                  </a:ext>
                </a:extLst>
              </p:cNvPr>
              <p:cNvCxnSpPr>
                <a:cxnSpLocks/>
                <a:stCxn id="361" idx="1"/>
                <a:endCxn id="361" idx="3"/>
              </p:cNvCxnSpPr>
              <p:nvPr/>
            </p:nvCxnSpPr>
            <p:spPr>
              <a:xfrm>
                <a:off x="1451610" y="3188970"/>
                <a:ext cx="416052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65CF6D10-0E1F-E147-BBDE-94D9E1182554}"/>
                  </a:ext>
                </a:extLst>
              </p:cNvPr>
              <p:cNvGrpSpPr/>
              <p:nvPr/>
            </p:nvGrpSpPr>
            <p:grpSpPr>
              <a:xfrm>
                <a:off x="1505763" y="2274227"/>
                <a:ext cx="1229991" cy="1781511"/>
                <a:chOff x="2454453" y="2274227"/>
                <a:chExt cx="1229991" cy="1781511"/>
              </a:xfrm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1C68BCFA-C1BF-F640-BE11-4720FCA8EFD2}"/>
                    </a:ext>
                  </a:extLst>
                </p:cNvPr>
                <p:cNvGrpSpPr/>
                <p:nvPr/>
              </p:nvGrpSpPr>
              <p:grpSpPr>
                <a:xfrm>
                  <a:off x="2454453" y="2274227"/>
                  <a:ext cx="498342" cy="1781511"/>
                  <a:chOff x="2454453" y="2274227"/>
                  <a:chExt cx="498342" cy="1781511"/>
                </a:xfrm>
              </p:grpSpPr>
              <p:grpSp>
                <p:nvGrpSpPr>
                  <p:cNvPr id="488" name="Group 487">
                    <a:extLst>
                      <a:ext uri="{FF2B5EF4-FFF2-40B4-BE49-F238E27FC236}">
                        <a16:creationId xmlns:a16="http://schemas.microsoft.com/office/drawing/2014/main" id="{4273D919-9CFB-F64E-9C35-983AA9C031F1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53711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490" name="Triangle 489">
                      <a:extLst>
                        <a:ext uri="{FF2B5EF4-FFF2-40B4-BE49-F238E27FC236}">
                          <a16:creationId xmlns:a16="http://schemas.microsoft.com/office/drawing/2014/main" id="{E5DD5D81-4DD5-2B48-9FE6-448C78B5C5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1" name="Triangle 490">
                      <a:extLst>
                        <a:ext uri="{FF2B5EF4-FFF2-40B4-BE49-F238E27FC236}">
                          <a16:creationId xmlns:a16="http://schemas.microsoft.com/office/drawing/2014/main" id="{2BFA316E-BDEC-2B4C-9044-0814E8F48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92" name="Triangle 491">
                      <a:extLst>
                        <a:ext uri="{FF2B5EF4-FFF2-40B4-BE49-F238E27FC236}">
                          <a16:creationId xmlns:a16="http://schemas.microsoft.com/office/drawing/2014/main" id="{D44E2270-9930-F34D-B733-79768BBAE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E4FB3065-6391-B84A-8979-32ED3C0ACC69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478" name="Group 477">
                      <a:extLst>
                        <a:ext uri="{FF2B5EF4-FFF2-40B4-BE49-F238E27FC236}">
                          <a16:creationId xmlns:a16="http://schemas.microsoft.com/office/drawing/2014/main" id="{79B295BE-9DC2-E54D-BE74-6581DC784F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483" name="Oval 482">
                        <a:extLst>
                          <a:ext uri="{FF2B5EF4-FFF2-40B4-BE49-F238E27FC236}">
                            <a16:creationId xmlns:a16="http://schemas.microsoft.com/office/drawing/2014/main" id="{2A84582F-897C-E64C-9131-C5EBA01487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4" name="Oval 483">
                        <a:extLst>
                          <a:ext uri="{FF2B5EF4-FFF2-40B4-BE49-F238E27FC236}">
                            <a16:creationId xmlns:a16="http://schemas.microsoft.com/office/drawing/2014/main" id="{3B8D9E8C-D503-9F48-A93D-658BFD8181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5" name="Oval 484">
                        <a:extLst>
                          <a:ext uri="{FF2B5EF4-FFF2-40B4-BE49-F238E27FC236}">
                            <a16:creationId xmlns:a16="http://schemas.microsoft.com/office/drawing/2014/main" id="{2AB05434-BA5A-E844-9ECD-1359BE8C0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6" name="Oval 485">
                        <a:extLst>
                          <a:ext uri="{FF2B5EF4-FFF2-40B4-BE49-F238E27FC236}">
                            <a16:creationId xmlns:a16="http://schemas.microsoft.com/office/drawing/2014/main" id="{8A8288B5-EED7-B44E-8D33-79B8D1BE52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480" name="Triangle 479">
                      <a:extLst>
                        <a:ext uri="{FF2B5EF4-FFF2-40B4-BE49-F238E27FC236}">
                          <a16:creationId xmlns:a16="http://schemas.microsoft.com/office/drawing/2014/main" id="{538ACE91-467A-1F42-A17A-10AD97214C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6D9CC8AC-044D-4F41-AAD1-EAA637244D8E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571961"/>
                  <a:chOff x="2450643" y="2274227"/>
                  <a:chExt cx="509772" cy="1571961"/>
                </a:xfrm>
              </p:grpSpPr>
              <p:grpSp>
                <p:nvGrpSpPr>
                  <p:cNvPr id="468" name="Group 467">
                    <a:extLst>
                      <a:ext uri="{FF2B5EF4-FFF2-40B4-BE49-F238E27FC236}">
                        <a16:creationId xmlns:a16="http://schemas.microsoft.com/office/drawing/2014/main" id="{1BCEBE53-A1A3-1647-A7A0-189299CCFB1C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825863"/>
                    <a:chOff x="2450643" y="2281847"/>
                    <a:chExt cx="201162" cy="825863"/>
                  </a:xfrm>
                </p:grpSpPr>
                <p:sp>
                  <p:nvSpPr>
                    <p:cNvPr id="469" name="Triangle 468">
                      <a:extLst>
                        <a:ext uri="{FF2B5EF4-FFF2-40B4-BE49-F238E27FC236}">
                          <a16:creationId xmlns:a16="http://schemas.microsoft.com/office/drawing/2014/main" id="{2284A147-E2CC-0F43-9495-2EA5E6AFB5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71" name="Triangle 470">
                      <a:extLst>
                        <a:ext uri="{FF2B5EF4-FFF2-40B4-BE49-F238E27FC236}">
                          <a16:creationId xmlns:a16="http://schemas.microsoft.com/office/drawing/2014/main" id="{748CB717-23FB-5B47-8C6C-D0DB77CEF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6" name="Group 455">
                    <a:extLst>
                      <a:ext uri="{FF2B5EF4-FFF2-40B4-BE49-F238E27FC236}">
                        <a16:creationId xmlns:a16="http://schemas.microsoft.com/office/drawing/2014/main" id="{453176B1-77CB-F741-B8B5-1FE000D1BC02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1571961"/>
                    <a:chOff x="2450643" y="2281847"/>
                    <a:chExt cx="174492" cy="1571961"/>
                  </a:xfrm>
                </p:grpSpPr>
                <p:grpSp>
                  <p:nvGrpSpPr>
                    <p:cNvPr id="457" name="Group 456">
                      <a:extLst>
                        <a:ext uri="{FF2B5EF4-FFF2-40B4-BE49-F238E27FC236}">
                          <a16:creationId xmlns:a16="http://schemas.microsoft.com/office/drawing/2014/main" id="{116E039D-DD30-7F41-927E-1A44172B40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0073" cy="540123"/>
                      <a:chOff x="2466343" y="3313685"/>
                      <a:chExt cx="140073" cy="540123"/>
                    </a:xfrm>
                  </p:grpSpPr>
                  <p:sp>
                    <p:nvSpPr>
                      <p:cNvPr id="463" name="Oval 462">
                        <a:extLst>
                          <a:ext uri="{FF2B5EF4-FFF2-40B4-BE49-F238E27FC236}">
                            <a16:creationId xmlns:a16="http://schemas.microsoft.com/office/drawing/2014/main" id="{7A7339F2-B489-B740-A158-28DBD6F004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65" name="Oval 464">
                        <a:extLst>
                          <a:ext uri="{FF2B5EF4-FFF2-40B4-BE49-F238E27FC236}">
                            <a16:creationId xmlns:a16="http://schemas.microsoft.com/office/drawing/2014/main" id="{801D1E6D-F174-CA4A-9FBC-89C534AE92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58" name="Group 457">
                      <a:extLst>
                        <a:ext uri="{FF2B5EF4-FFF2-40B4-BE49-F238E27FC236}">
                          <a16:creationId xmlns:a16="http://schemas.microsoft.com/office/drawing/2014/main" id="{46137EA6-B7B3-0A45-BD38-D66E13DF33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4492" cy="604883"/>
                      <a:chOff x="2450643" y="2281847"/>
                      <a:chExt cx="174492" cy="604883"/>
                    </a:xfrm>
                  </p:grpSpPr>
                  <p:sp>
                    <p:nvSpPr>
                      <p:cNvPr id="459" name="Triangle 458">
                        <a:extLst>
                          <a:ext uri="{FF2B5EF4-FFF2-40B4-BE49-F238E27FC236}">
                            <a16:creationId xmlns:a16="http://schemas.microsoft.com/office/drawing/2014/main" id="{1658C7C4-6C83-8F46-8573-D80849BB3B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60" name="Triangle 459">
                        <a:extLst>
                          <a:ext uri="{FF2B5EF4-FFF2-40B4-BE49-F238E27FC236}">
                            <a16:creationId xmlns:a16="http://schemas.microsoft.com/office/drawing/2014/main" id="{2BF1AA81-61A7-DA4D-B5EA-DC2257939E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61" name="Triangle 460">
                        <a:extLst>
                          <a:ext uri="{FF2B5EF4-FFF2-40B4-BE49-F238E27FC236}">
                            <a16:creationId xmlns:a16="http://schemas.microsoft.com/office/drawing/2014/main" id="{A6092F91-BD39-7547-ACBD-69F822979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8709E533-0590-5445-8B68-2FF11E17BC7E}"/>
                  </a:ext>
                </a:extLst>
              </p:cNvPr>
              <p:cNvGrpSpPr/>
              <p:nvPr/>
            </p:nvGrpSpPr>
            <p:grpSpPr>
              <a:xfrm>
                <a:off x="2927028" y="2529497"/>
                <a:ext cx="197352" cy="1316691"/>
                <a:chOff x="2454453" y="2537117"/>
                <a:chExt cx="197352" cy="1316691"/>
              </a:xfrm>
            </p:grpSpPr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721F5EA1-511F-3543-8F6F-64D23ED97D6F}"/>
                    </a:ext>
                  </a:extLst>
                </p:cNvPr>
                <p:cNvGrpSpPr/>
                <p:nvPr/>
              </p:nvGrpSpPr>
              <p:grpSpPr>
                <a:xfrm>
                  <a:off x="2466343" y="3313685"/>
                  <a:ext cx="140073" cy="540123"/>
                  <a:chOff x="2466343" y="3313685"/>
                  <a:chExt cx="140073" cy="540123"/>
                </a:xfrm>
              </p:grpSpPr>
              <p:sp>
                <p:nvSpPr>
                  <p:cNvPr id="449" name="Oval 448">
                    <a:extLst>
                      <a:ext uri="{FF2B5EF4-FFF2-40B4-BE49-F238E27FC236}">
                        <a16:creationId xmlns:a16="http://schemas.microsoft.com/office/drawing/2014/main" id="{5117064B-0A12-1B40-BECC-6617D36A6F79}"/>
                      </a:ext>
                    </a:extLst>
                  </p:cNvPr>
                  <p:cNvSpPr/>
                  <p:nvPr/>
                </p:nvSpPr>
                <p:spPr>
                  <a:xfrm>
                    <a:off x="2466343" y="33136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51" name="Oval 450">
                    <a:extLst>
                      <a:ext uri="{FF2B5EF4-FFF2-40B4-BE49-F238E27FC236}">
                        <a16:creationId xmlns:a16="http://schemas.microsoft.com/office/drawing/2014/main" id="{88EE58EF-57E0-1C4C-AD23-1D328BC035DD}"/>
                      </a:ext>
                    </a:extLst>
                  </p:cNvPr>
                  <p:cNvSpPr/>
                  <p:nvPr/>
                </p:nvSpPr>
                <p:spPr>
                  <a:xfrm>
                    <a:off x="2485393" y="3732785"/>
                    <a:ext cx="121023" cy="12102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CEB148CA-911E-2149-8E7D-17704C88BCCF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447" name="Triangle 446">
                    <a:extLst>
                      <a:ext uri="{FF2B5EF4-FFF2-40B4-BE49-F238E27FC236}">
                        <a16:creationId xmlns:a16="http://schemas.microsoft.com/office/drawing/2014/main" id="{8C8994C0-C5D5-DD4F-805B-824668491CEC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8" name="Triangle 447">
                    <a:extLst>
                      <a:ext uri="{FF2B5EF4-FFF2-40B4-BE49-F238E27FC236}">
                        <a16:creationId xmlns:a16="http://schemas.microsoft.com/office/drawing/2014/main" id="{B7C512B5-8FFB-6943-9CD7-8B721ECAB8C6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E1607AAF-E2B0-564A-AB08-D9879E1F1BE6}"/>
                  </a:ext>
                </a:extLst>
              </p:cNvPr>
              <p:cNvGrpSpPr/>
              <p:nvPr/>
            </p:nvGrpSpPr>
            <p:grpSpPr>
              <a:xfrm>
                <a:off x="3262308" y="2521877"/>
                <a:ext cx="166872" cy="1316691"/>
                <a:chOff x="2454453" y="2537117"/>
                <a:chExt cx="166872" cy="1316691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4535BFD3-F0D2-B44F-8A79-5C1C772E06E6}"/>
                    </a:ext>
                  </a:extLst>
                </p:cNvPr>
                <p:cNvSpPr/>
                <p:nvPr/>
              </p:nvSpPr>
              <p:spPr>
                <a:xfrm>
                  <a:off x="2485393" y="3732785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9" name="Triangle 438">
                  <a:extLst>
                    <a:ext uri="{FF2B5EF4-FFF2-40B4-BE49-F238E27FC236}">
                      <a16:creationId xmlns:a16="http://schemas.microsoft.com/office/drawing/2014/main" id="{1DFF02D5-E222-7341-8CCD-8C72CBCE7B05}"/>
                    </a:ext>
                  </a:extLst>
                </p:cNvPr>
                <p:cNvSpPr/>
                <p:nvPr/>
              </p:nvSpPr>
              <p:spPr>
                <a:xfrm>
                  <a:off x="2454453" y="2537117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4D851D7F-EF50-6F41-8DAA-DC8C2BBA54FA}"/>
                  </a:ext>
                </a:extLst>
              </p:cNvPr>
              <p:cNvGrpSpPr/>
              <p:nvPr/>
            </p:nvGrpSpPr>
            <p:grpSpPr>
              <a:xfrm>
                <a:off x="3651057" y="2266607"/>
                <a:ext cx="505962" cy="1781511"/>
                <a:chOff x="2454453" y="2274227"/>
                <a:chExt cx="505962" cy="1781511"/>
              </a:xfrm>
            </p:grpSpPr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1926A36A-0A56-1945-BA27-8D679B8CB0FC}"/>
                    </a:ext>
                  </a:extLst>
                </p:cNvPr>
                <p:cNvGrpSpPr/>
                <p:nvPr/>
              </p:nvGrpSpPr>
              <p:grpSpPr>
                <a:xfrm>
                  <a:off x="2454453" y="2537117"/>
                  <a:ext cx="197352" cy="570593"/>
                  <a:chOff x="2454453" y="2537117"/>
                  <a:chExt cx="197352" cy="570593"/>
                </a:xfrm>
              </p:grpSpPr>
              <p:sp>
                <p:nvSpPr>
                  <p:cNvPr id="430" name="Triangle 429">
                    <a:extLst>
                      <a:ext uri="{FF2B5EF4-FFF2-40B4-BE49-F238E27FC236}">
                        <a16:creationId xmlns:a16="http://schemas.microsoft.com/office/drawing/2014/main" id="{9FCC5198-E952-6E47-A280-3F6D82B47C1D}"/>
                      </a:ext>
                    </a:extLst>
                  </p:cNvPr>
                  <p:cNvSpPr/>
                  <p:nvPr/>
                </p:nvSpPr>
                <p:spPr>
                  <a:xfrm>
                    <a:off x="2454453" y="253711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31" name="Triangle 430">
                    <a:extLst>
                      <a:ext uri="{FF2B5EF4-FFF2-40B4-BE49-F238E27FC236}">
                        <a16:creationId xmlns:a16="http://schemas.microsoft.com/office/drawing/2014/main" id="{2C9BA297-0E5F-2949-B9C3-0320F274CB0D}"/>
                      </a:ext>
                    </a:extLst>
                  </p:cNvPr>
                  <p:cNvSpPr/>
                  <p:nvPr/>
                </p:nvSpPr>
                <p:spPr>
                  <a:xfrm>
                    <a:off x="2484933" y="29676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17" name="Group 416">
                  <a:extLst>
                    <a:ext uri="{FF2B5EF4-FFF2-40B4-BE49-F238E27FC236}">
                      <a16:creationId xmlns:a16="http://schemas.microsoft.com/office/drawing/2014/main" id="{CF42D4E4-0722-9F49-8761-6E4B6CA24D72}"/>
                    </a:ext>
                  </a:extLst>
                </p:cNvPr>
                <p:cNvGrpSpPr/>
                <p:nvPr/>
              </p:nvGrpSpPr>
              <p:grpSpPr>
                <a:xfrm>
                  <a:off x="2785923" y="2274227"/>
                  <a:ext cx="174492" cy="1781511"/>
                  <a:chOff x="2450643" y="2281847"/>
                  <a:chExt cx="174492" cy="1781511"/>
                </a:xfrm>
              </p:grpSpPr>
              <p:grpSp>
                <p:nvGrpSpPr>
                  <p:cNvPr id="418" name="Group 417">
                    <a:extLst>
                      <a:ext uri="{FF2B5EF4-FFF2-40B4-BE49-F238E27FC236}">
                        <a16:creationId xmlns:a16="http://schemas.microsoft.com/office/drawing/2014/main" id="{69992ECD-E1A0-3941-A909-443F945639F9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424" name="Oval 423">
                      <a:extLst>
                        <a:ext uri="{FF2B5EF4-FFF2-40B4-BE49-F238E27FC236}">
                          <a16:creationId xmlns:a16="http://schemas.microsoft.com/office/drawing/2014/main" id="{8E15D8BA-B2AF-124C-AD08-9663490615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5" name="Oval 424">
                      <a:extLst>
                        <a:ext uri="{FF2B5EF4-FFF2-40B4-BE49-F238E27FC236}">
                          <a16:creationId xmlns:a16="http://schemas.microsoft.com/office/drawing/2014/main" id="{BCC33223-9456-2540-B015-05B6A71660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5393" y="373278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6" name="Oval 425">
                      <a:extLst>
                        <a:ext uri="{FF2B5EF4-FFF2-40B4-BE49-F238E27FC236}">
                          <a16:creationId xmlns:a16="http://schemas.microsoft.com/office/drawing/2014/main" id="{C0881809-CE89-764B-923A-D09683078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19" name="Group 418">
                    <a:extLst>
                      <a:ext uri="{FF2B5EF4-FFF2-40B4-BE49-F238E27FC236}">
                        <a16:creationId xmlns:a16="http://schemas.microsoft.com/office/drawing/2014/main" id="{30D38A91-8849-194D-87FA-C58B957941D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420" name="Triangle 419">
                      <a:extLst>
                        <a:ext uri="{FF2B5EF4-FFF2-40B4-BE49-F238E27FC236}">
                          <a16:creationId xmlns:a16="http://schemas.microsoft.com/office/drawing/2014/main" id="{7FAE90CC-DC92-4C42-ADA8-89D5995C45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22" name="Triangle 421">
                      <a:extLst>
                        <a:ext uri="{FF2B5EF4-FFF2-40B4-BE49-F238E27FC236}">
                          <a16:creationId xmlns:a16="http://schemas.microsoft.com/office/drawing/2014/main" id="{1A98FA37-6B55-3C40-B6AE-F1CC53247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5905E753-D2A1-064D-99F0-242D4037FCC7}"/>
                  </a:ext>
                </a:extLst>
              </p:cNvPr>
              <p:cNvGrpSpPr/>
              <p:nvPr/>
            </p:nvGrpSpPr>
            <p:grpSpPr>
              <a:xfrm>
                <a:off x="4264972" y="2258987"/>
                <a:ext cx="1233801" cy="1789131"/>
                <a:chOff x="2450643" y="2274227"/>
                <a:chExt cx="1233801" cy="1789131"/>
              </a:xfrm>
            </p:grpSpPr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741872C1-B8C2-6746-9A11-AA811E04F423}"/>
                    </a:ext>
                  </a:extLst>
                </p:cNvPr>
                <p:cNvGrpSpPr/>
                <p:nvPr/>
              </p:nvGrpSpPr>
              <p:grpSpPr>
                <a:xfrm>
                  <a:off x="2450643" y="2281847"/>
                  <a:ext cx="505962" cy="1781511"/>
                  <a:chOff x="2450643" y="2281847"/>
                  <a:chExt cx="505962" cy="1781511"/>
                </a:xfrm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45F4F151-DB3F-7843-B108-4D9F9B63D27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201162" cy="1781511"/>
                    <a:chOff x="2450643" y="2281847"/>
                    <a:chExt cx="201162" cy="1781511"/>
                  </a:xfrm>
                </p:grpSpPr>
                <p:grpSp>
                  <p:nvGrpSpPr>
                    <p:cNvPr id="407" name="Group 406">
                      <a:extLst>
                        <a:ext uri="{FF2B5EF4-FFF2-40B4-BE49-F238E27FC236}">
                          <a16:creationId xmlns:a16="http://schemas.microsoft.com/office/drawing/2014/main" id="{A2DB4502-7469-374C-AF38-09D8D9BBB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413" name="Oval 412">
                        <a:extLst>
                          <a:ext uri="{FF2B5EF4-FFF2-40B4-BE49-F238E27FC236}">
                            <a16:creationId xmlns:a16="http://schemas.microsoft.com/office/drawing/2014/main" id="{40D3D242-5EF5-A14D-BD6C-836651A310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4" name="Oval 413">
                        <a:extLst>
                          <a:ext uri="{FF2B5EF4-FFF2-40B4-BE49-F238E27FC236}">
                            <a16:creationId xmlns:a16="http://schemas.microsoft.com/office/drawing/2014/main" id="{B2C6DAF7-07D4-8D44-B12B-A9486A1066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5" name="Oval 414">
                        <a:extLst>
                          <a:ext uri="{FF2B5EF4-FFF2-40B4-BE49-F238E27FC236}">
                            <a16:creationId xmlns:a16="http://schemas.microsoft.com/office/drawing/2014/main" id="{287D57A8-A6F5-A649-A7E1-0236C7EDFA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08" name="Group 407">
                      <a:extLst>
                        <a:ext uri="{FF2B5EF4-FFF2-40B4-BE49-F238E27FC236}">
                          <a16:creationId xmlns:a16="http://schemas.microsoft.com/office/drawing/2014/main" id="{AF4E60C5-81B4-AF4B-B7CB-CE0C4629C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201162" cy="825863"/>
                      <a:chOff x="2450643" y="2281847"/>
                      <a:chExt cx="201162" cy="825863"/>
                    </a:xfrm>
                  </p:grpSpPr>
                  <p:sp>
                    <p:nvSpPr>
                      <p:cNvPr id="409" name="Triangle 408">
                        <a:extLst>
                          <a:ext uri="{FF2B5EF4-FFF2-40B4-BE49-F238E27FC236}">
                            <a16:creationId xmlns:a16="http://schemas.microsoft.com/office/drawing/2014/main" id="{AEA54506-4853-0748-A2D8-D32F801824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1" name="Triangle 410">
                        <a:extLst>
                          <a:ext uri="{FF2B5EF4-FFF2-40B4-BE49-F238E27FC236}">
                            <a16:creationId xmlns:a16="http://schemas.microsoft.com/office/drawing/2014/main" id="{2FF56259-E2A2-9144-B6FE-DCC754FFDC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2" name="Triangle 411">
                        <a:extLst>
                          <a:ext uri="{FF2B5EF4-FFF2-40B4-BE49-F238E27FC236}">
                            <a16:creationId xmlns:a16="http://schemas.microsoft.com/office/drawing/2014/main" id="{2491D8B3-BD00-424F-BE20-4A7C0C092F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sp>
                <p:nvSpPr>
                  <p:cNvPr id="400" name="Triangle 399">
                    <a:extLst>
                      <a:ext uri="{FF2B5EF4-FFF2-40B4-BE49-F238E27FC236}">
                        <a16:creationId xmlns:a16="http://schemas.microsoft.com/office/drawing/2014/main" id="{63EC438E-7D50-F243-8719-63B74F771C67}"/>
                      </a:ext>
                    </a:extLst>
                  </p:cNvPr>
                  <p:cNvSpPr/>
                  <p:nvPr/>
                </p:nvSpPr>
                <p:spPr>
                  <a:xfrm>
                    <a:off x="2789733" y="252949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ED33CF2B-6B8E-644C-AA1F-99FD1AED4B12}"/>
                    </a:ext>
                  </a:extLst>
                </p:cNvPr>
                <p:cNvGrpSpPr/>
                <p:nvPr/>
              </p:nvGrpSpPr>
              <p:grpSpPr>
                <a:xfrm>
                  <a:off x="3174672" y="2274227"/>
                  <a:ext cx="509772" cy="1789131"/>
                  <a:chOff x="2450643" y="2274227"/>
                  <a:chExt cx="509772" cy="1789131"/>
                </a:xfrm>
              </p:grpSpPr>
              <p:grpSp>
                <p:nvGrpSpPr>
                  <p:cNvPr id="375" name="Group 374">
                    <a:extLst>
                      <a:ext uri="{FF2B5EF4-FFF2-40B4-BE49-F238E27FC236}">
                        <a16:creationId xmlns:a16="http://schemas.microsoft.com/office/drawing/2014/main" id="{C27EEBCA-1D5F-1C42-B495-38111BB8800F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70682" cy="1781511"/>
                    <a:chOff x="2450643" y="2281847"/>
                    <a:chExt cx="170682" cy="1781511"/>
                  </a:xfrm>
                </p:grpSpPr>
                <p:grpSp>
                  <p:nvGrpSpPr>
                    <p:cNvPr id="386" name="Group 385">
                      <a:extLst>
                        <a:ext uri="{FF2B5EF4-FFF2-40B4-BE49-F238E27FC236}">
                          <a16:creationId xmlns:a16="http://schemas.microsoft.com/office/drawing/2014/main" id="{9171A840-0A54-6442-9066-DA40D5C7F4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392" name="Oval 391">
                        <a:extLst>
                          <a:ext uri="{FF2B5EF4-FFF2-40B4-BE49-F238E27FC236}">
                            <a16:creationId xmlns:a16="http://schemas.microsoft.com/office/drawing/2014/main" id="{C60C9BA7-EDC1-554B-81B4-9521F2CDF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3" name="Oval 392">
                        <a:extLst>
                          <a:ext uri="{FF2B5EF4-FFF2-40B4-BE49-F238E27FC236}">
                            <a16:creationId xmlns:a16="http://schemas.microsoft.com/office/drawing/2014/main" id="{2A5331B6-3902-0748-A0D6-91B623CCEF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4" name="Oval 393">
                        <a:extLst>
                          <a:ext uri="{FF2B5EF4-FFF2-40B4-BE49-F238E27FC236}">
                            <a16:creationId xmlns:a16="http://schemas.microsoft.com/office/drawing/2014/main" id="{835B878A-1BFC-A84B-ADAF-97612D233A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87" name="Group 386">
                      <a:extLst>
                        <a:ext uri="{FF2B5EF4-FFF2-40B4-BE49-F238E27FC236}">
                          <a16:creationId xmlns:a16="http://schemas.microsoft.com/office/drawing/2014/main" id="{17AF8D8D-3B76-6E4F-B1C6-C8355A13B8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70682" cy="395333"/>
                      <a:chOff x="2450643" y="2281847"/>
                      <a:chExt cx="170682" cy="395333"/>
                    </a:xfrm>
                  </p:grpSpPr>
                  <p:sp>
                    <p:nvSpPr>
                      <p:cNvPr id="388" name="Triangle 387">
                        <a:extLst>
                          <a:ext uri="{FF2B5EF4-FFF2-40B4-BE49-F238E27FC236}">
                            <a16:creationId xmlns:a16="http://schemas.microsoft.com/office/drawing/2014/main" id="{F06CBF4F-006C-AE4D-81E1-316AFA84BC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89" name="Triangle 388">
                        <a:extLst>
                          <a:ext uri="{FF2B5EF4-FFF2-40B4-BE49-F238E27FC236}">
                            <a16:creationId xmlns:a16="http://schemas.microsoft.com/office/drawing/2014/main" id="{41454AC1-2690-F349-B553-F075FB7551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78" name="Group 377">
                    <a:extLst>
                      <a:ext uri="{FF2B5EF4-FFF2-40B4-BE49-F238E27FC236}">
                        <a16:creationId xmlns:a16="http://schemas.microsoft.com/office/drawing/2014/main" id="{C68F4284-A482-014C-BABE-F41670719B88}"/>
                      </a:ext>
                    </a:extLst>
                  </p:cNvPr>
                  <p:cNvGrpSpPr/>
                  <p:nvPr/>
                </p:nvGrpSpPr>
                <p:grpSpPr>
                  <a:xfrm>
                    <a:off x="2785923" y="2274227"/>
                    <a:ext cx="174492" cy="604883"/>
                    <a:chOff x="2450643" y="2281847"/>
                    <a:chExt cx="174492" cy="604883"/>
                  </a:xfrm>
                </p:grpSpPr>
                <p:sp>
                  <p:nvSpPr>
                    <p:cNvPr id="379" name="Triangle 378">
                      <a:extLst>
                        <a:ext uri="{FF2B5EF4-FFF2-40B4-BE49-F238E27FC236}">
                          <a16:creationId xmlns:a16="http://schemas.microsoft.com/office/drawing/2014/main" id="{F505975E-E9D5-0F4E-90F5-D32954C85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81" name="Triangle 380">
                      <a:extLst>
                        <a:ext uri="{FF2B5EF4-FFF2-40B4-BE49-F238E27FC236}">
                          <a16:creationId xmlns:a16="http://schemas.microsoft.com/office/drawing/2014/main" id="{F77E0A02-150A-DC44-A353-50F51A225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8263" y="274666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3E177314-9B50-2C47-B6CB-3D924122B503}"/>
                  </a:ext>
                </a:extLst>
              </p:cNvPr>
              <p:cNvGrpSpPr/>
              <p:nvPr/>
            </p:nvGrpSpPr>
            <p:grpSpPr>
              <a:xfrm>
                <a:off x="765320" y="1787801"/>
                <a:ext cx="4171733" cy="1982635"/>
                <a:chOff x="1714010" y="1787801"/>
                <a:chExt cx="4171733" cy="1982635"/>
              </a:xfrm>
            </p:grpSpPr>
            <p:sp>
              <p:nvSpPr>
                <p:cNvPr id="369" name="TextBox 368">
                  <a:extLst>
                    <a:ext uri="{FF2B5EF4-FFF2-40B4-BE49-F238E27FC236}">
                      <a16:creationId xmlns:a16="http://schemas.microsoft.com/office/drawing/2014/main" id="{7D67CBA8-C0C8-3D4C-8946-2BA18F774FF2}"/>
                    </a:ext>
                  </a:extLst>
                </p:cNvPr>
                <p:cNvSpPr txBox="1"/>
                <p:nvPr/>
              </p:nvSpPr>
              <p:spPr>
                <a:xfrm>
                  <a:off x="1714010" y="2562001"/>
                  <a:ext cx="6351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Y=  1</a:t>
                  </a:r>
                </a:p>
              </p:txBody>
            </p:sp>
            <p:sp>
              <p:nvSpPr>
                <p:cNvPr id="370" name="TextBox 369">
                  <a:extLst>
                    <a:ext uri="{FF2B5EF4-FFF2-40B4-BE49-F238E27FC236}">
                      <a16:creationId xmlns:a16="http://schemas.microsoft.com/office/drawing/2014/main" id="{53628296-E1AB-6042-9EC3-3D2451D96404}"/>
                    </a:ext>
                  </a:extLst>
                </p:cNvPr>
                <p:cNvSpPr txBox="1"/>
                <p:nvPr/>
              </p:nvSpPr>
              <p:spPr>
                <a:xfrm>
                  <a:off x="1718043" y="3401104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Y= -1</a:t>
                  </a:r>
                </a:p>
              </p:txBody>
            </p:sp>
            <p:sp>
              <p:nvSpPr>
                <p:cNvPr id="371" name="TextBox 370">
                  <a:extLst>
                    <a:ext uri="{FF2B5EF4-FFF2-40B4-BE49-F238E27FC236}">
                      <a16:creationId xmlns:a16="http://schemas.microsoft.com/office/drawing/2014/main" id="{6FA5D4D0-B486-CF43-9632-68DCF1109983}"/>
                    </a:ext>
                  </a:extLst>
                </p:cNvPr>
                <p:cNvSpPr txBox="1"/>
                <p:nvPr/>
              </p:nvSpPr>
              <p:spPr>
                <a:xfrm>
                  <a:off x="3058279" y="1787801"/>
                  <a:ext cx="681597" cy="36933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1</a:t>
                  </a:r>
                </a:p>
              </p:txBody>
            </p:sp>
            <p:sp>
              <p:nvSpPr>
                <p:cNvPr id="372" name="TextBox 371">
                  <a:extLst>
                    <a:ext uri="{FF2B5EF4-FFF2-40B4-BE49-F238E27FC236}">
                      <a16:creationId xmlns:a16="http://schemas.microsoft.com/office/drawing/2014/main" id="{F5763855-F674-B740-8D21-E7444B1719D8}"/>
                    </a:ext>
                  </a:extLst>
                </p:cNvPr>
                <p:cNvSpPr txBox="1"/>
                <p:nvPr/>
              </p:nvSpPr>
              <p:spPr>
                <a:xfrm>
                  <a:off x="5133614" y="1802600"/>
                  <a:ext cx="752129" cy="369332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S =  -1</a:t>
                  </a:r>
                </a:p>
              </p:txBody>
            </p:sp>
          </p:grp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A00817E-7014-F945-A9B8-CA5F1E3F236C}"/>
                </a:ext>
              </a:extLst>
            </p:cNvPr>
            <p:cNvSpPr txBox="1"/>
            <p:nvPr/>
          </p:nvSpPr>
          <p:spPr>
            <a:xfrm>
              <a:off x="2867627" y="457006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19E9BE-2515-5C4B-A458-2D4600FDD9E7}"/>
                </a:ext>
              </a:extLst>
            </p:cNvPr>
            <p:cNvGrpSpPr/>
            <p:nvPr/>
          </p:nvGrpSpPr>
          <p:grpSpPr>
            <a:xfrm>
              <a:off x="2601301" y="3482633"/>
              <a:ext cx="1101445" cy="477831"/>
              <a:chOff x="2578460" y="2491721"/>
              <a:chExt cx="1101445" cy="47783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84A3A7B8-9E83-984A-AC64-CD833CECC48B}"/>
                      </a:ext>
                    </a:extLst>
                  </p:cNvPr>
                  <p:cNvSpPr txBox="1"/>
                  <p:nvPr/>
                </p:nvSpPr>
                <p:spPr>
                  <a:xfrm>
                    <a:off x="2578460" y="2491721"/>
                    <a:ext cx="45236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q</a:t>
                    </a:r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2400" b="1" dirty="0"/>
                      <a:t>z</a:t>
                    </a:r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84A3A7B8-9E83-984A-AC64-CD833CECC4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8460" y="2491721"/>
                    <a:ext cx="452368" cy="46166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2778" t="-7895" r="-19444" b="-2368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7C66DDFF-D0BC-A040-9F51-74A14C5938BD}"/>
                      </a:ext>
                    </a:extLst>
                  </p:cNvPr>
                  <p:cNvSpPr txBox="1"/>
                  <p:nvPr/>
                </p:nvSpPr>
                <p:spPr>
                  <a:xfrm>
                    <a:off x="2972660" y="2507887"/>
                    <a:ext cx="70724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(1-q)</a:t>
                    </a:r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2400" b="1" dirty="0"/>
                      <a:t>z</a:t>
                    </a:r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7C66DDFF-D0BC-A040-9F51-74A14C5938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2660" y="2507887"/>
                    <a:ext cx="707245" cy="4616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54" t="-7895" r="-10526" b="-2368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EDDCC04-BB58-FB41-A719-F23119E33A6D}"/>
                </a:ext>
              </a:extLst>
            </p:cNvPr>
            <p:cNvGrpSpPr/>
            <p:nvPr/>
          </p:nvGrpSpPr>
          <p:grpSpPr>
            <a:xfrm>
              <a:off x="2295852" y="2496837"/>
              <a:ext cx="1159513" cy="462916"/>
              <a:chOff x="2295852" y="2496837"/>
              <a:chExt cx="1159513" cy="4629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8A1B54FB-5870-1147-9FC7-4C5032B6661A}"/>
                      </a:ext>
                    </a:extLst>
                  </p:cNvPr>
                  <p:cNvSpPr txBox="1"/>
                  <p:nvPr/>
                </p:nvSpPr>
                <p:spPr>
                  <a:xfrm>
                    <a:off x="2295852" y="2498088"/>
                    <a:ext cx="72648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(1-p)</a:t>
                    </a:r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2400" b="1" dirty="0"/>
                      <a:t>x</a:t>
                    </a:r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8A1B54FB-5870-1147-9FC7-4C5032B666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95852" y="2498088"/>
                    <a:ext cx="726481" cy="46166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724" t="-10811" r="-10345" b="-243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B7E5F882-02F7-7C4D-A057-07FB9189E4AE}"/>
                      </a:ext>
                    </a:extLst>
                  </p:cNvPr>
                  <p:cNvSpPr txBox="1"/>
                  <p:nvPr/>
                </p:nvSpPr>
                <p:spPr>
                  <a:xfrm>
                    <a:off x="2983761" y="2496837"/>
                    <a:ext cx="47160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p</a:t>
                    </a:r>
                    <a14:m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2400" b="1" dirty="0"/>
                      <a:t>x</a:t>
                    </a:r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174" name="TextBox 173">
                    <a:extLst>
                      <a:ext uri="{FF2B5EF4-FFF2-40B4-BE49-F238E27FC236}">
                        <a16:creationId xmlns:a16="http://schemas.microsoft.com/office/drawing/2014/main" id="{B7E5F882-02F7-7C4D-A057-07FB9189E4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3761" y="2496837"/>
                    <a:ext cx="471604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32" t="-10811" r="-18421" b="-243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86617-5714-724B-8364-508CCA03AFCB}"/>
              </a:ext>
            </a:extLst>
          </p:cNvPr>
          <p:cNvGrpSpPr/>
          <p:nvPr/>
        </p:nvGrpSpPr>
        <p:grpSpPr>
          <a:xfrm>
            <a:off x="6174585" y="2163593"/>
            <a:ext cx="4846810" cy="2743391"/>
            <a:chOff x="6174585" y="2163593"/>
            <a:chExt cx="4846810" cy="27433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5C3D4D9-933F-DE4D-8A76-240DE63CDDCC}"/>
                </a:ext>
              </a:extLst>
            </p:cNvPr>
            <p:cNvGrpSpPr/>
            <p:nvPr/>
          </p:nvGrpSpPr>
          <p:grpSpPr>
            <a:xfrm>
              <a:off x="6174585" y="2163593"/>
              <a:ext cx="4846810" cy="2372719"/>
              <a:chOff x="765320" y="1662071"/>
              <a:chExt cx="4846810" cy="237271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CC47029-79AA-CE43-9C3C-B6714CCAEFA1}"/>
                  </a:ext>
                </a:extLst>
              </p:cNvPr>
              <p:cNvGrpSpPr/>
              <p:nvPr/>
            </p:nvGrpSpPr>
            <p:grpSpPr>
              <a:xfrm>
                <a:off x="765320" y="1662071"/>
                <a:ext cx="4846810" cy="2372719"/>
                <a:chOff x="765320" y="1787801"/>
                <a:chExt cx="4846810" cy="2372719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9E2CCBEE-8D01-5D46-8A9E-C50B1C29813B}"/>
                    </a:ext>
                  </a:extLst>
                </p:cNvPr>
                <p:cNvSpPr/>
                <p:nvPr/>
              </p:nvSpPr>
              <p:spPr>
                <a:xfrm>
                  <a:off x="1463040" y="2217420"/>
                  <a:ext cx="2068830" cy="19431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17B10E00-C554-7448-81A0-8C9E3DC25DA6}"/>
                    </a:ext>
                  </a:extLst>
                </p:cNvPr>
                <p:cNvSpPr/>
                <p:nvPr/>
              </p:nvSpPr>
              <p:spPr>
                <a:xfrm>
                  <a:off x="3531870" y="2217420"/>
                  <a:ext cx="2068830" cy="19431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B6AC8629-FCB9-E749-9319-F90930E56814}"/>
                    </a:ext>
                  </a:extLst>
                </p:cNvPr>
                <p:cNvSpPr/>
                <p:nvPr/>
              </p:nvSpPr>
              <p:spPr>
                <a:xfrm>
                  <a:off x="1451610" y="2217420"/>
                  <a:ext cx="4160520" cy="1943100"/>
                </a:xfrm>
                <a:prstGeom prst="rect">
                  <a:avLst/>
                </a:prstGeom>
                <a:noFill/>
                <a:ln w="571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1ED19FE9-AD14-C34A-AC75-5D476F9097B4}"/>
                    </a:ext>
                  </a:extLst>
                </p:cNvPr>
                <p:cNvCxnSpPr>
                  <a:cxnSpLocks/>
                  <a:stCxn id="2" idx="1"/>
                  <a:endCxn id="2" idx="3"/>
                </p:cNvCxnSpPr>
                <p:nvPr/>
              </p:nvCxnSpPr>
              <p:spPr>
                <a:xfrm>
                  <a:off x="1451610" y="3188970"/>
                  <a:ext cx="416052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037CC95-2A6A-9945-AE65-487F39A6AB55}"/>
                    </a:ext>
                  </a:extLst>
                </p:cNvPr>
                <p:cNvGrpSpPr/>
                <p:nvPr/>
              </p:nvGrpSpPr>
              <p:grpSpPr>
                <a:xfrm>
                  <a:off x="1501953" y="2281847"/>
                  <a:ext cx="1260471" cy="1781511"/>
                  <a:chOff x="2450643" y="2281847"/>
                  <a:chExt cx="1260471" cy="1781511"/>
                </a:xfrm>
              </p:grpSpPr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7CBB0977-07F9-8149-8543-220D1BF4BB8E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536442" cy="1362411"/>
                    <a:chOff x="2450643" y="2281847"/>
                    <a:chExt cx="536442" cy="1362411"/>
                  </a:xfrm>
                </p:grpSpPr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B00CF24B-B8C2-FD4D-962F-F6742459D1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0643" y="2281847"/>
                      <a:ext cx="166872" cy="1362411"/>
                      <a:chOff x="2450643" y="2281847"/>
                      <a:chExt cx="166872" cy="1362411"/>
                    </a:xfrm>
                  </p:grpSpPr>
                  <p:grpSp>
                    <p:nvGrpSpPr>
                      <p:cNvPr id="10" name="Group 9">
                        <a:extLst>
                          <a:ext uri="{FF2B5EF4-FFF2-40B4-BE49-F238E27FC236}">
                            <a16:creationId xmlns:a16="http://schemas.microsoft.com/office/drawing/2014/main" id="{860D275D-746B-DB48-A2F6-9C0B82BFE2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36263" cy="330573"/>
                        <a:chOff x="2466343" y="3313685"/>
                        <a:chExt cx="136263" cy="330573"/>
                      </a:xfrm>
                    </p:grpSpPr>
                    <p:sp>
                      <p:nvSpPr>
                        <p:cNvPr id="5" name="Oval 4">
                          <a:extLst>
                            <a:ext uri="{FF2B5EF4-FFF2-40B4-BE49-F238E27FC236}">
                              <a16:creationId xmlns:a16="http://schemas.microsoft.com/office/drawing/2014/main" id="{0EA7ED43-BEBA-6B47-BDCA-22DA8F264C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7" name="Oval 6">
                          <a:extLst>
                            <a:ext uri="{FF2B5EF4-FFF2-40B4-BE49-F238E27FC236}">
                              <a16:creationId xmlns:a16="http://schemas.microsoft.com/office/drawing/2014/main" id="{205D0EB4-7054-4145-A122-A1C7F6019C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6" name="Triangle 5">
                        <a:extLst>
                          <a:ext uri="{FF2B5EF4-FFF2-40B4-BE49-F238E27FC236}">
                            <a16:creationId xmlns:a16="http://schemas.microsoft.com/office/drawing/2014/main" id="{9FE647E2-2220-264C-BCB9-895A5D737B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0643" y="22818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F09000CA-C1B1-154B-AC62-05404C4E81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9733" y="2529497"/>
                      <a:ext cx="197352" cy="570593"/>
                      <a:chOff x="2454453" y="2537117"/>
                      <a:chExt cx="197352" cy="570593"/>
                    </a:xfrm>
                  </p:grpSpPr>
                  <p:sp>
                    <p:nvSpPr>
                      <p:cNvPr id="20" name="Triangle 19">
                        <a:extLst>
                          <a:ext uri="{FF2B5EF4-FFF2-40B4-BE49-F238E27FC236}">
                            <a16:creationId xmlns:a16="http://schemas.microsoft.com/office/drawing/2014/main" id="{62F93417-6159-5B41-AD3B-AFAEEFAD3D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4453" y="253711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" name="Triangle 21">
                        <a:extLst>
                          <a:ext uri="{FF2B5EF4-FFF2-40B4-BE49-F238E27FC236}">
                            <a16:creationId xmlns:a16="http://schemas.microsoft.com/office/drawing/2014/main" id="{B3CD2E31-CE27-0B4F-A004-DA0D6ED90A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1DF6FDFE-8657-3149-AE23-4D3CB8F330BA}"/>
                      </a:ext>
                    </a:extLst>
                  </p:cNvPr>
                  <p:cNvGrpSpPr/>
                  <p:nvPr/>
                </p:nvGrpSpPr>
                <p:grpSpPr>
                  <a:xfrm>
                    <a:off x="3182292" y="2746667"/>
                    <a:ext cx="528822" cy="1316691"/>
                    <a:chOff x="2458263" y="2746667"/>
                    <a:chExt cx="528822" cy="1316691"/>
                  </a:xfrm>
                </p:grpSpPr>
                <p:grpSp>
                  <p:nvGrpSpPr>
                    <p:cNvPr id="29" name="Group 28">
                      <a:extLst>
                        <a:ext uri="{FF2B5EF4-FFF2-40B4-BE49-F238E27FC236}">
                          <a16:creationId xmlns:a16="http://schemas.microsoft.com/office/drawing/2014/main" id="{64E8A0CC-F1E3-DF4F-BDDE-73D73C49AC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58263" y="2746667"/>
                      <a:ext cx="166872" cy="1316691"/>
                      <a:chOff x="2458263" y="2746667"/>
                      <a:chExt cx="166872" cy="1316691"/>
                    </a:xfrm>
                  </p:grpSpPr>
                  <p:grpSp>
                    <p:nvGrpSpPr>
                      <p:cNvPr id="41" name="Group 40">
                        <a:extLst>
                          <a:ext uri="{FF2B5EF4-FFF2-40B4-BE49-F238E27FC236}">
                            <a16:creationId xmlns:a16="http://schemas.microsoft.com/office/drawing/2014/main" id="{6BAF7F50-076F-664B-82CC-B7C18B7332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47" name="Oval 46">
                          <a:extLst>
                            <a:ext uri="{FF2B5EF4-FFF2-40B4-BE49-F238E27FC236}">
                              <a16:creationId xmlns:a16="http://schemas.microsoft.com/office/drawing/2014/main" id="{A2E9320A-0FE8-4340-82DC-74833E0C81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8" name="Oval 47">
                          <a:extLst>
                            <a:ext uri="{FF2B5EF4-FFF2-40B4-BE49-F238E27FC236}">
                              <a16:creationId xmlns:a16="http://schemas.microsoft.com/office/drawing/2014/main" id="{A4C4C710-8ED5-FA46-90FA-FCA5309D55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9" name="Oval 48">
                          <a:extLst>
                            <a:ext uri="{FF2B5EF4-FFF2-40B4-BE49-F238E27FC236}">
                              <a16:creationId xmlns:a16="http://schemas.microsoft.com/office/drawing/2014/main" id="{8DEBDF0B-87A0-3E4F-869A-757E6747EC3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50" name="Oval 49">
                          <a:extLst>
                            <a:ext uri="{FF2B5EF4-FFF2-40B4-BE49-F238E27FC236}">
                              <a16:creationId xmlns:a16="http://schemas.microsoft.com/office/drawing/2014/main" id="{5660091E-4DA6-584F-81DC-16D7574522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45" name="Triangle 44">
                        <a:extLst>
                          <a:ext uri="{FF2B5EF4-FFF2-40B4-BE49-F238E27FC236}">
                            <a16:creationId xmlns:a16="http://schemas.microsoft.com/office/drawing/2014/main" id="{537891C6-FFF3-8441-A834-D37FB08421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58263" y="274666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B636CDFF-94DE-574B-8DDC-5B8FF83CAD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16863" y="2960027"/>
                      <a:ext cx="170222" cy="1095711"/>
                      <a:chOff x="2481583" y="2967647"/>
                      <a:chExt cx="170222" cy="1095711"/>
                    </a:xfrm>
                  </p:grpSpPr>
                  <p:grpSp>
                    <p:nvGrpSpPr>
                      <p:cNvPr id="31" name="Group 30">
                        <a:extLst>
                          <a:ext uri="{FF2B5EF4-FFF2-40B4-BE49-F238E27FC236}">
                            <a16:creationId xmlns:a16="http://schemas.microsoft.com/office/drawing/2014/main" id="{622D540F-90BA-3A40-9187-8799C86FE3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81583" y="3523235"/>
                        <a:ext cx="128643" cy="540123"/>
                        <a:chOff x="2481583" y="3523235"/>
                        <a:chExt cx="128643" cy="540123"/>
                      </a:xfrm>
                    </p:grpSpPr>
                    <p:sp>
                      <p:nvSpPr>
                        <p:cNvPr id="38" name="Oval 37">
                          <a:extLst>
                            <a:ext uri="{FF2B5EF4-FFF2-40B4-BE49-F238E27FC236}">
                              <a16:creationId xmlns:a16="http://schemas.microsoft.com/office/drawing/2014/main" id="{76615EA4-27AA-BA40-BD8E-6B705B9DF0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40" name="Oval 39">
                          <a:extLst>
                            <a:ext uri="{FF2B5EF4-FFF2-40B4-BE49-F238E27FC236}">
                              <a16:creationId xmlns:a16="http://schemas.microsoft.com/office/drawing/2014/main" id="{DA3A4794-C5DF-3644-BB3A-114726750C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sp>
                    <p:nvSpPr>
                      <p:cNvPr id="36" name="Triangle 35">
                        <a:extLst>
                          <a:ext uri="{FF2B5EF4-FFF2-40B4-BE49-F238E27FC236}">
                            <a16:creationId xmlns:a16="http://schemas.microsoft.com/office/drawing/2014/main" id="{BD0284F0-9F01-2141-92DF-5DFBBD7DFE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4933" y="2967647"/>
                        <a:ext cx="166872" cy="140063"/>
                      </a:xfrm>
                      <a:prstGeom prst="triangl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C422AEA-F361-4348-ADF9-6AC00CA1B6AC}"/>
                    </a:ext>
                  </a:extLst>
                </p:cNvPr>
                <p:cNvGrpSpPr/>
                <p:nvPr/>
              </p:nvGrpSpPr>
              <p:grpSpPr>
                <a:xfrm>
                  <a:off x="2923218" y="2274227"/>
                  <a:ext cx="166872" cy="1781511"/>
                  <a:chOff x="2450643" y="2281847"/>
                  <a:chExt cx="166872" cy="1781511"/>
                </a:xfrm>
              </p:grpSpPr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059415A2-3F73-AD4B-88EE-DEB8DC33AB4A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A63EE8CD-C7B0-A046-A3D9-C2E3FA5E7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C08350B7-AD1D-A546-B563-FA3940700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91" name="Triangle 90">
                    <a:extLst>
                      <a:ext uri="{FF2B5EF4-FFF2-40B4-BE49-F238E27FC236}">
                        <a16:creationId xmlns:a16="http://schemas.microsoft.com/office/drawing/2014/main" id="{4770983C-BB3C-ED49-81AF-518B4D5EB502}"/>
                      </a:ext>
                    </a:extLst>
                  </p:cNvPr>
                  <p:cNvSpPr/>
                  <p:nvPr/>
                </p:nvSpPr>
                <p:spPr>
                  <a:xfrm>
                    <a:off x="2450643" y="228184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D2F028A-DA20-6440-B574-ACBBE109073F}"/>
                    </a:ext>
                  </a:extLst>
                </p:cNvPr>
                <p:cNvGrpSpPr/>
                <p:nvPr/>
              </p:nvGrpSpPr>
              <p:grpSpPr>
                <a:xfrm>
                  <a:off x="3266118" y="2731427"/>
                  <a:ext cx="166872" cy="1316691"/>
                  <a:chOff x="2458263" y="2746667"/>
                  <a:chExt cx="166872" cy="1316691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E1F60498-5A3D-B740-8F11-010BDAB0C2A4}"/>
                      </a:ext>
                    </a:extLst>
                  </p:cNvPr>
                  <p:cNvGrpSpPr/>
                  <p:nvPr/>
                </p:nvGrpSpPr>
                <p:grpSpPr>
                  <a:xfrm>
                    <a:off x="2481583" y="3523235"/>
                    <a:ext cx="128643" cy="540123"/>
                    <a:chOff x="2481583" y="3523235"/>
                    <a:chExt cx="128643" cy="540123"/>
                  </a:xfrm>
                </p:grpSpPr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9950A6F8-3037-594A-8428-62CEFD094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1583" y="35232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9DFBAADC-2460-F041-863B-C1994FF78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9203" y="3942335"/>
                      <a:ext cx="121023" cy="121023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83" name="Triangle 82">
                    <a:extLst>
                      <a:ext uri="{FF2B5EF4-FFF2-40B4-BE49-F238E27FC236}">
                        <a16:creationId xmlns:a16="http://schemas.microsoft.com/office/drawing/2014/main" id="{E868B74E-04E3-614B-8B8C-DC9DD000E974}"/>
                      </a:ext>
                    </a:extLst>
                  </p:cNvPr>
                  <p:cNvSpPr/>
                  <p:nvPr/>
                </p:nvSpPr>
                <p:spPr>
                  <a:xfrm>
                    <a:off x="2458263" y="2746667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51214FE-4C87-2A4F-94DD-B6E719E6F39B}"/>
                    </a:ext>
                  </a:extLst>
                </p:cNvPr>
                <p:cNvGrpSpPr/>
                <p:nvPr/>
              </p:nvGrpSpPr>
              <p:grpSpPr>
                <a:xfrm>
                  <a:off x="3647247" y="2274227"/>
                  <a:ext cx="536442" cy="1781511"/>
                  <a:chOff x="2450643" y="2281847"/>
                  <a:chExt cx="536442" cy="1781511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F63F2F35-FC01-EB4B-AA32-0947A4CD10B0}"/>
                      </a:ext>
                    </a:extLst>
                  </p:cNvPr>
                  <p:cNvGrpSpPr/>
                  <p:nvPr/>
                </p:nvGrpSpPr>
                <p:grpSpPr>
                  <a:xfrm>
                    <a:off x="2450643" y="2281847"/>
                    <a:ext cx="166872" cy="1781511"/>
                    <a:chOff x="2450643" y="2281847"/>
                    <a:chExt cx="166872" cy="1781511"/>
                  </a:xfrm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40D39270-DE0D-CD47-84FD-61F4818553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66343" y="3313685"/>
                      <a:ext cx="143883" cy="749673"/>
                      <a:chOff x="2466343" y="3313685"/>
                      <a:chExt cx="143883" cy="749673"/>
                    </a:xfrm>
                  </p:grpSpPr>
                  <p:sp>
                    <p:nvSpPr>
                      <p:cNvPr id="73" name="Oval 72">
                        <a:extLst>
                          <a:ext uri="{FF2B5EF4-FFF2-40B4-BE49-F238E27FC236}">
                            <a16:creationId xmlns:a16="http://schemas.microsoft.com/office/drawing/2014/main" id="{D854312F-EB56-EE45-B226-C3207E958B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66343" y="33136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DEE8FA3D-4451-0E42-B634-15B2AFF939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1583" y="35232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5" name="Oval 74">
                        <a:extLst>
                          <a:ext uri="{FF2B5EF4-FFF2-40B4-BE49-F238E27FC236}">
                            <a16:creationId xmlns:a16="http://schemas.microsoft.com/office/drawing/2014/main" id="{26C18ACC-B12B-1342-A056-CA72E6A664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5393" y="373278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4B42213E-18E9-7B48-84EC-A8DF4393E0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89203" y="3942335"/>
                        <a:ext cx="121023" cy="121023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69" name="Triangle 68">
                      <a:extLst>
                        <a:ext uri="{FF2B5EF4-FFF2-40B4-BE49-F238E27FC236}">
                          <a16:creationId xmlns:a16="http://schemas.microsoft.com/office/drawing/2014/main" id="{81491CBB-EAA3-A94A-8552-BAEC9649B3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0643" y="22818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2507963-B1BD-7847-83F4-EF7C9FBD98A0}"/>
                      </a:ext>
                    </a:extLst>
                  </p:cNvPr>
                  <p:cNvGrpSpPr/>
                  <p:nvPr/>
                </p:nvGrpSpPr>
                <p:grpSpPr>
                  <a:xfrm>
                    <a:off x="2789733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60" name="Triangle 59">
                      <a:extLst>
                        <a:ext uri="{FF2B5EF4-FFF2-40B4-BE49-F238E27FC236}">
                          <a16:creationId xmlns:a16="http://schemas.microsoft.com/office/drawing/2014/main" id="{68996882-6EC9-F147-AB55-1EF3D761A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2" name="Triangle 61">
                      <a:extLst>
                        <a:ext uri="{FF2B5EF4-FFF2-40B4-BE49-F238E27FC236}">
                          <a16:creationId xmlns:a16="http://schemas.microsoft.com/office/drawing/2014/main" id="{0EBE93E3-741E-1D49-86F9-292A6C6414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41E8FE87-759F-D44D-AE72-416A39D615D4}"/>
                    </a:ext>
                  </a:extLst>
                </p:cNvPr>
                <p:cNvGrpSpPr/>
                <p:nvPr/>
              </p:nvGrpSpPr>
              <p:grpSpPr>
                <a:xfrm>
                  <a:off x="4268782" y="2258987"/>
                  <a:ext cx="1256661" cy="1781511"/>
                  <a:chOff x="2454453" y="2274227"/>
                  <a:chExt cx="1256661" cy="1781511"/>
                </a:xfrm>
              </p:grpSpPr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D7EF21E8-FE94-8940-9CE3-18D80E1FB1E0}"/>
                      </a:ext>
                    </a:extLst>
                  </p:cNvPr>
                  <p:cNvGrpSpPr/>
                  <p:nvPr/>
                </p:nvGrpSpPr>
                <p:grpSpPr>
                  <a:xfrm>
                    <a:off x="2454453" y="2274227"/>
                    <a:ext cx="532632" cy="1781511"/>
                    <a:chOff x="2454453" y="2274227"/>
                    <a:chExt cx="532632" cy="1781511"/>
                  </a:xfrm>
                </p:grpSpPr>
                <p:sp>
                  <p:nvSpPr>
                    <p:cNvPr id="140" name="Triangle 139">
                      <a:extLst>
                        <a:ext uri="{FF2B5EF4-FFF2-40B4-BE49-F238E27FC236}">
                          <a16:creationId xmlns:a16="http://schemas.microsoft.com/office/drawing/2014/main" id="{150D9CA9-A918-8142-8EFD-9B22E6255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126" name="Group 125">
                      <a:extLst>
                        <a:ext uri="{FF2B5EF4-FFF2-40B4-BE49-F238E27FC236}">
                          <a16:creationId xmlns:a16="http://schemas.microsoft.com/office/drawing/2014/main" id="{65DF1E7B-0D12-A840-898D-1FCE8E43DE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85923" y="2274227"/>
                      <a:ext cx="201162" cy="1781511"/>
                      <a:chOff x="2450643" y="2281847"/>
                      <a:chExt cx="201162" cy="1781511"/>
                    </a:xfrm>
                  </p:grpSpPr>
                  <p:grpSp>
                    <p:nvGrpSpPr>
                      <p:cNvPr id="127" name="Group 126">
                        <a:extLst>
                          <a:ext uri="{FF2B5EF4-FFF2-40B4-BE49-F238E27FC236}">
                            <a16:creationId xmlns:a16="http://schemas.microsoft.com/office/drawing/2014/main" id="{D8C9B11D-8309-7E41-9DB6-94FF90E05F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66343" y="3313685"/>
                        <a:ext cx="143883" cy="749673"/>
                        <a:chOff x="2466343" y="3313685"/>
                        <a:chExt cx="143883" cy="749673"/>
                      </a:xfrm>
                    </p:grpSpPr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4773F83B-4765-3F46-A32F-9DF627E6C4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66343" y="33136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ECA9BF2D-693A-EB45-A73E-E0FB63F621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1583" y="35232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06449F4C-A94A-B248-B2CE-2F27785ECF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5393" y="373278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62C4251E-6B56-5246-BD11-03902719C8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9203" y="3942335"/>
                          <a:ext cx="121023" cy="121023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128" name="Group 127">
                        <a:extLst>
                          <a:ext uri="{FF2B5EF4-FFF2-40B4-BE49-F238E27FC236}">
                            <a16:creationId xmlns:a16="http://schemas.microsoft.com/office/drawing/2014/main" id="{C14074F7-68E7-BE49-AC3B-F91083AA02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50643" y="2281847"/>
                        <a:ext cx="201162" cy="825863"/>
                        <a:chOff x="2450643" y="2281847"/>
                        <a:chExt cx="201162" cy="825863"/>
                      </a:xfrm>
                    </p:grpSpPr>
                    <p:sp>
                      <p:nvSpPr>
                        <p:cNvPr id="129" name="Triangle 128">
                          <a:extLst>
                            <a:ext uri="{FF2B5EF4-FFF2-40B4-BE49-F238E27FC236}">
                              <a16:creationId xmlns:a16="http://schemas.microsoft.com/office/drawing/2014/main" id="{D5A2BF89-03CC-D04A-959E-8FA5DBF7B8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0643" y="22818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1" name="Triangle 130">
                          <a:extLst>
                            <a:ext uri="{FF2B5EF4-FFF2-40B4-BE49-F238E27FC236}">
                              <a16:creationId xmlns:a16="http://schemas.microsoft.com/office/drawing/2014/main" id="{9EFAF07F-1876-D041-9ACD-9F23CACEDD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58263" y="274666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sp>
                      <p:nvSpPr>
                        <p:cNvPr id="132" name="Triangle 131">
                          <a:extLst>
                            <a:ext uri="{FF2B5EF4-FFF2-40B4-BE49-F238E27FC236}">
                              <a16:creationId xmlns:a16="http://schemas.microsoft.com/office/drawing/2014/main" id="{06918D61-F8A4-DE46-BE52-6A0C138022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484933" y="2967647"/>
                          <a:ext cx="166872" cy="140063"/>
                        </a:xfrm>
                        <a:prstGeom prst="triangle">
                          <a:avLst/>
                        </a:pr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</p:grpSp>
                </p:grpSp>
              </p:grpSp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8E62C07D-FBA4-F644-B676-44B1A090462B}"/>
                      </a:ext>
                    </a:extLst>
                  </p:cNvPr>
                  <p:cNvGrpSpPr/>
                  <p:nvPr/>
                </p:nvGrpSpPr>
                <p:grpSpPr>
                  <a:xfrm>
                    <a:off x="3513762" y="2529497"/>
                    <a:ext cx="197352" cy="570593"/>
                    <a:chOff x="2454453" y="2537117"/>
                    <a:chExt cx="197352" cy="570593"/>
                  </a:xfrm>
                </p:grpSpPr>
                <p:sp>
                  <p:nvSpPr>
                    <p:cNvPr id="108" name="Triangle 107">
                      <a:extLst>
                        <a:ext uri="{FF2B5EF4-FFF2-40B4-BE49-F238E27FC236}">
                          <a16:creationId xmlns:a16="http://schemas.microsoft.com/office/drawing/2014/main" id="{EB22BA5E-B50E-9848-A349-19AC349F5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4453" y="253711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0" name="Triangle 109">
                      <a:extLst>
                        <a:ext uri="{FF2B5EF4-FFF2-40B4-BE49-F238E27FC236}">
                          <a16:creationId xmlns:a16="http://schemas.microsoft.com/office/drawing/2014/main" id="{430D8F74-515D-1840-9B98-BE60AA0147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933" y="2967647"/>
                      <a:ext cx="166872" cy="140063"/>
                    </a:xfrm>
                    <a:prstGeom prst="triangl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21D236EF-BF1A-6946-BCB6-281849811590}"/>
                    </a:ext>
                  </a:extLst>
                </p:cNvPr>
                <p:cNvGrpSpPr/>
                <p:nvPr/>
              </p:nvGrpSpPr>
              <p:grpSpPr>
                <a:xfrm>
                  <a:off x="765320" y="1787801"/>
                  <a:ext cx="4171733" cy="1982635"/>
                  <a:chOff x="1714010" y="1787801"/>
                  <a:chExt cx="4171733" cy="1982635"/>
                </a:xfrm>
              </p:grpSpPr>
              <p:sp>
                <p:nvSpPr>
                  <p:cNvPr id="150" name="TextBox 149">
                    <a:extLst>
                      <a:ext uri="{FF2B5EF4-FFF2-40B4-BE49-F238E27FC236}">
                        <a16:creationId xmlns:a16="http://schemas.microsoft.com/office/drawing/2014/main" id="{F9F0A889-7FFE-9541-B79F-7B3A9D073E5A}"/>
                      </a:ext>
                    </a:extLst>
                  </p:cNvPr>
                  <p:cNvSpPr txBox="1"/>
                  <p:nvPr/>
                </p:nvSpPr>
                <p:spPr>
                  <a:xfrm>
                    <a:off x="1714010" y="2562001"/>
                    <a:ext cx="6351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Y=  1</a:t>
                    </a:r>
                  </a:p>
                </p:txBody>
              </p:sp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105DEFEC-F7B6-FB47-8B27-1962A8EFFB8D}"/>
                      </a:ext>
                    </a:extLst>
                  </p:cNvPr>
                  <p:cNvSpPr txBox="1"/>
                  <p:nvPr/>
                </p:nvSpPr>
                <p:spPr>
                  <a:xfrm>
                    <a:off x="1718043" y="3401104"/>
                    <a:ext cx="6527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Y= -1</a:t>
                    </a:r>
                  </a:p>
                </p:txBody>
              </p:sp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204CC53D-F45C-9449-B86C-90C2A865DDDD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279" y="1787801"/>
                    <a:ext cx="681597" cy="3693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1</a:t>
                    </a:r>
                  </a:p>
                </p:txBody>
              </p:sp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E49B7CDC-CF6F-8946-8F5E-B8FB77D7C06C}"/>
                      </a:ext>
                    </a:extLst>
                  </p:cNvPr>
                  <p:cNvSpPr txBox="1"/>
                  <p:nvPr/>
                </p:nvSpPr>
                <p:spPr>
                  <a:xfrm>
                    <a:off x="5133614" y="1802600"/>
                    <a:ext cx="752129" cy="369332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S =  -1</a:t>
                    </a:r>
                  </a:p>
                </p:txBody>
              </p:sp>
            </p:grpSp>
          </p:grpSp>
          <p:sp>
            <p:nvSpPr>
              <p:cNvPr id="497" name="Triangle 496">
                <a:extLst>
                  <a:ext uri="{FF2B5EF4-FFF2-40B4-BE49-F238E27FC236}">
                    <a16:creationId xmlns:a16="http://schemas.microsoft.com/office/drawing/2014/main" id="{1BBC9F85-4C39-174C-8CF2-4720938DF7C4}"/>
                  </a:ext>
                </a:extLst>
              </p:cNvPr>
              <p:cNvSpPr/>
              <p:nvPr/>
            </p:nvSpPr>
            <p:spPr>
              <a:xfrm>
                <a:off x="3255972" y="2177433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8" name="Triangle 497">
                <a:extLst>
                  <a:ext uri="{FF2B5EF4-FFF2-40B4-BE49-F238E27FC236}">
                    <a16:creationId xmlns:a16="http://schemas.microsoft.com/office/drawing/2014/main" id="{4213E32E-B5C1-7F4D-BA83-8BD33172900B}"/>
                  </a:ext>
                </a:extLst>
              </p:cNvPr>
              <p:cNvSpPr/>
              <p:nvPr/>
            </p:nvSpPr>
            <p:spPr>
              <a:xfrm>
                <a:off x="3256285" y="2826677"/>
                <a:ext cx="166872" cy="140063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0" name="Oval 499">
                <a:extLst>
                  <a:ext uri="{FF2B5EF4-FFF2-40B4-BE49-F238E27FC236}">
                    <a16:creationId xmlns:a16="http://schemas.microsoft.com/office/drawing/2014/main" id="{67BA481A-D682-6140-BC0F-A149C0E6905C}"/>
                  </a:ext>
                </a:extLst>
              </p:cNvPr>
              <p:cNvSpPr/>
              <p:nvPr/>
            </p:nvSpPr>
            <p:spPr>
              <a:xfrm>
                <a:off x="5373940" y="3791781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1" name="Oval 500">
                <a:extLst>
                  <a:ext uri="{FF2B5EF4-FFF2-40B4-BE49-F238E27FC236}">
                    <a16:creationId xmlns:a16="http://schemas.microsoft.com/office/drawing/2014/main" id="{1C571168-9655-A041-9CC2-B0540226221B}"/>
                  </a:ext>
                </a:extLst>
              </p:cNvPr>
              <p:cNvSpPr/>
              <p:nvPr/>
            </p:nvSpPr>
            <p:spPr>
              <a:xfrm>
                <a:off x="5357308" y="3602803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B935DC65-AE55-DA42-A571-B61A6EAA706A}"/>
                  </a:ext>
                </a:extLst>
              </p:cNvPr>
              <p:cNvSpPr/>
              <p:nvPr/>
            </p:nvSpPr>
            <p:spPr>
              <a:xfrm>
                <a:off x="5359855" y="33791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4E0E55A1-EF47-9C44-83B8-F8C8E12F26CD}"/>
                  </a:ext>
                </a:extLst>
              </p:cNvPr>
              <p:cNvSpPr/>
              <p:nvPr/>
            </p:nvSpPr>
            <p:spPr>
              <a:xfrm>
                <a:off x="5373940" y="3177422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183FFCF0-14E7-1B4D-A814-10D600A5B096}"/>
                </a:ext>
              </a:extLst>
            </p:cNvPr>
            <p:cNvSpPr txBox="1"/>
            <p:nvPr/>
          </p:nvSpPr>
          <p:spPr>
            <a:xfrm>
              <a:off x="8747396" y="4537652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75000"/>
                    </a:schemeClr>
                  </a:solidFill>
                </a:rPr>
                <a:t>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9890627E-79EF-2C43-AFA7-D1C980C36E89}"/>
                    </a:ext>
                  </a:extLst>
                </p:cNvPr>
                <p:cNvSpPr txBox="1"/>
                <p:nvPr/>
              </p:nvSpPr>
              <p:spPr>
                <a:xfrm>
                  <a:off x="8470142" y="3456190"/>
                  <a:ext cx="49564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q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a14:m>
                  <a:r>
                    <a:rPr lang="en-US" sz="24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u</a:t>
                  </a:r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9890627E-79EF-2C43-AFA7-D1C980C36E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0142" y="3456190"/>
                  <a:ext cx="495649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500" t="-8108" r="-17500" b="-270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9D78651C-94B3-0F4B-B565-39281F653E84}"/>
                    </a:ext>
                  </a:extLst>
                </p:cNvPr>
                <p:cNvSpPr txBox="1"/>
                <p:nvPr/>
              </p:nvSpPr>
              <p:spPr>
                <a:xfrm>
                  <a:off x="9263061" y="3461038"/>
                  <a:ext cx="7505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(1-q)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a14:m>
                  <a:r>
                    <a:rPr lang="en-US" sz="24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u</a:t>
                  </a:r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>
                  <a:extLst>
                    <a:ext uri="{FF2B5EF4-FFF2-40B4-BE49-F238E27FC236}">
                      <a16:creationId xmlns:a16="http://schemas.microsoft.com/office/drawing/2014/main" id="{9D78651C-94B3-0F4B-B565-39281F653E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3061" y="3461038"/>
                  <a:ext cx="75052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667" t="-10811" r="-11667" b="-243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9A1E5D4-068F-6C48-8BBC-B46584FCF7E9}"/>
                </a:ext>
              </a:extLst>
            </p:cNvPr>
            <p:cNvGrpSpPr/>
            <p:nvPr/>
          </p:nvGrpSpPr>
          <p:grpSpPr>
            <a:xfrm>
              <a:off x="8275832" y="2724670"/>
              <a:ext cx="1155031" cy="466513"/>
              <a:chOff x="8275832" y="2724670"/>
              <a:chExt cx="1155031" cy="4665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65563EE9-2ADC-6141-803D-B8BD789C4D34}"/>
                      </a:ext>
                    </a:extLst>
                  </p:cNvPr>
                  <p:cNvSpPr txBox="1"/>
                  <p:nvPr/>
                </p:nvSpPr>
                <p:spPr>
                  <a:xfrm>
                    <a:off x="8275832" y="2724670"/>
                    <a:ext cx="671979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(1-p)</a:t>
                    </a:r>
                    <a14:m>
                      <m:oMath xmlns:m="http://schemas.openxmlformats.org/officeDocument/2006/math">
                        <m:r>
                          <a:rPr lang="en-US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y</a:t>
                    </a:r>
                    <a:endPara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65563EE9-2ADC-6141-803D-B8BD789C4D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5832" y="2724670"/>
                    <a:ext cx="671979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0811" r="-11111" b="-2702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E1D25228-2576-0147-9D16-1B144D6C7611}"/>
                      </a:ext>
                    </a:extLst>
                  </p:cNvPr>
                  <p:cNvSpPr txBox="1"/>
                  <p:nvPr/>
                </p:nvSpPr>
                <p:spPr>
                  <a:xfrm>
                    <a:off x="8954451" y="2729518"/>
                    <a:ext cx="47641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p</a:t>
                    </a:r>
                    <a14:m>
                      <m:oMath xmlns:m="http://schemas.openxmlformats.org/officeDocument/2006/math">
                        <m:r>
                          <a:rPr lang="en-US" sz="14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y</a:t>
                    </a:r>
                    <a:endPara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E1D25228-2576-0147-9D16-1B144D6C76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4451" y="2729518"/>
                    <a:ext cx="476412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564" t="-8108" r="-15385" b="-2702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CEE475-10CB-A047-95C4-1DD7458870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6179" y="4950071"/>
            <a:ext cx="100965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075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F129-5733-D341-ACF6-69B9B045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around the impossibility result?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C980A-2DCD-EC4E-8854-A32E43BBC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1914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6A2F37-FB9B-134B-8A20-BE8132065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3227"/>
            <a:ext cx="12192000" cy="1074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81B45-01F4-074F-9D10-1B648935A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6383"/>
            <a:ext cx="12192000" cy="2965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CE21FB-8FC8-EB47-A8F3-52A7E39EA277}"/>
              </a:ext>
            </a:extLst>
          </p:cNvPr>
          <p:cNvSpPr/>
          <p:nvPr/>
        </p:nvSpPr>
        <p:spPr>
          <a:xfrm>
            <a:off x="167640" y="3139440"/>
            <a:ext cx="11750040" cy="4654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656F-7F10-B94D-AEC3-3D0D6BFF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 fairness </a:t>
            </a:r>
            <a:r>
              <a:rPr lang="en-US" dirty="0" err="1"/>
              <a:t>wrt</a:t>
            </a:r>
            <a:r>
              <a:rPr lang="en-US" dirty="0"/>
              <a:t> FNR and FPR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CB71A-EF7A-3945-8ED7-0826C209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8768"/>
            <a:ext cx="12192000" cy="17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80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044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D022-57EE-5A45-A67E-A94C3705B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only care about one fairness def?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B0447-9A0E-4C42-BFEA-108CC992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933"/>
            <a:ext cx="12192000" cy="16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6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73A2-5C32-2446-934D-1A551574F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Shortcomings of group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FAC80-F420-A24F-B91A-69E7ADD1E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1477169"/>
          </a:xfrm>
          <a:prstGeom prst="rect">
            <a:avLst/>
          </a:prstGeom>
        </p:spPr>
      </p:pic>
      <p:pic>
        <p:nvPicPr>
          <p:cNvPr id="5" name="Online Media 4" descr="Zip Code, Race, &amp; Class: Understanding The Cycle of Black Poverty">
            <a:hlinkClick r:id="" action="ppaction://media"/>
            <a:extLst>
              <a:ext uri="{FF2B5EF4-FFF2-40B4-BE49-F238E27FC236}">
                <a16:creationId xmlns:a16="http://schemas.microsoft.com/office/drawing/2014/main" id="{D4D1B589-1FBB-E949-9348-AC5813F02E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90887" y="330041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658D-FF6A-254B-AA86-356FC649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Fairness gerrymandering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0B7AB-D001-AF40-A916-D134776FD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1515993"/>
          </a:xfrm>
          <a:prstGeom prst="rect">
            <a:avLst/>
          </a:prstGeom>
        </p:spPr>
      </p:pic>
      <p:pic>
        <p:nvPicPr>
          <p:cNvPr id="5" name="Online Media 4" descr="The urgency of intersectionality | KimberlÃ© Crenshaw">
            <a:hlinkClick r:id="" action="ppaction://media"/>
            <a:extLst>
              <a:ext uri="{FF2B5EF4-FFF2-40B4-BE49-F238E27FC236}">
                <a16:creationId xmlns:a16="http://schemas.microsoft.com/office/drawing/2014/main" id="{B5337ED0-58E7-CE4D-9BDA-96DCD65B37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339241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95F2-ADCB-CA4A-AF4D-E433BFBB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sample of their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3F524-886E-2546-89D5-20843F1F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8" y="2200554"/>
            <a:ext cx="5472112" cy="3090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64358-E8A3-9743-BAF6-D45C21DB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7" y="2187926"/>
            <a:ext cx="5616575" cy="31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3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C81BEE-8123-F045-8B1D-9792F7CA5888}"/>
              </a:ext>
            </a:extLst>
          </p:cNvPr>
          <p:cNvSpPr/>
          <p:nvPr/>
        </p:nvSpPr>
        <p:spPr>
          <a:xfrm>
            <a:off x="6355946" y="2961922"/>
            <a:ext cx="2064401" cy="9884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AD5B06-59B6-5A45-B7C3-78E8A59CB83D}"/>
              </a:ext>
            </a:extLst>
          </p:cNvPr>
          <p:cNvSpPr/>
          <p:nvPr/>
        </p:nvSpPr>
        <p:spPr>
          <a:xfrm>
            <a:off x="4280398" y="3932252"/>
            <a:ext cx="2043831" cy="981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7BBFF7-D179-A24F-B79E-9398E84B4287}"/>
              </a:ext>
            </a:extLst>
          </p:cNvPr>
          <p:cNvSpPr/>
          <p:nvPr/>
        </p:nvSpPr>
        <p:spPr>
          <a:xfrm>
            <a:off x="4259827" y="2961922"/>
            <a:ext cx="2080260" cy="9884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2AAA5E-0D29-5D42-B4B7-313D62C88BB8}"/>
              </a:ext>
            </a:extLst>
          </p:cNvPr>
          <p:cNvSpPr/>
          <p:nvPr/>
        </p:nvSpPr>
        <p:spPr>
          <a:xfrm>
            <a:off x="6355946" y="3962316"/>
            <a:ext cx="2067589" cy="976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C668B-99B5-AD44-9D2D-21BF19B1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this situation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C1D6BA-4907-5449-9DD7-1488E8193528}"/>
              </a:ext>
            </a:extLst>
          </p:cNvPr>
          <p:cNvSpPr/>
          <p:nvPr/>
        </p:nvSpPr>
        <p:spPr>
          <a:xfrm>
            <a:off x="4259827" y="2961922"/>
            <a:ext cx="4160520" cy="197685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933A0E-C121-CD41-A9DC-1239FA5669CF}"/>
              </a:ext>
            </a:extLst>
          </p:cNvPr>
          <p:cNvGrpSpPr/>
          <p:nvPr/>
        </p:nvGrpSpPr>
        <p:grpSpPr>
          <a:xfrm>
            <a:off x="3566652" y="2462981"/>
            <a:ext cx="4853695" cy="2475795"/>
            <a:chOff x="838200" y="2094271"/>
            <a:chExt cx="4853695" cy="247579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6EB12C-D503-4046-8B9E-44A24AB32945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>
              <a:off x="838200" y="3581639"/>
              <a:ext cx="4853695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6E68EB6-15E0-BF49-8D3C-696996953D11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>
              <a:off x="3611635" y="2094271"/>
              <a:ext cx="0" cy="2475795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1DD7FE4-1403-2640-8369-4206B6CB79B3}"/>
              </a:ext>
            </a:extLst>
          </p:cNvPr>
          <p:cNvGrpSpPr/>
          <p:nvPr/>
        </p:nvGrpSpPr>
        <p:grpSpPr>
          <a:xfrm>
            <a:off x="3574734" y="3334750"/>
            <a:ext cx="636109" cy="1154451"/>
            <a:chOff x="595560" y="2966040"/>
            <a:chExt cx="636109" cy="115445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EF17917-6604-FD46-AF77-9A166A51D3A8}"/>
                </a:ext>
              </a:extLst>
            </p:cNvPr>
            <p:cNvSpPr txBox="1"/>
            <p:nvPr/>
          </p:nvSpPr>
          <p:spPr>
            <a:xfrm>
              <a:off x="663885" y="2966040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Black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0BB56DF-9E92-424A-BE0A-AAEE6395F859}"/>
                </a:ext>
              </a:extLst>
            </p:cNvPr>
            <p:cNvSpPr txBox="1"/>
            <p:nvPr/>
          </p:nvSpPr>
          <p:spPr>
            <a:xfrm>
              <a:off x="595560" y="3812714"/>
              <a:ext cx="629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White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0AC695E-BD86-A14C-B592-D10EF2A6AC48}"/>
              </a:ext>
            </a:extLst>
          </p:cNvPr>
          <p:cNvGrpSpPr/>
          <p:nvPr/>
        </p:nvGrpSpPr>
        <p:grpSpPr>
          <a:xfrm>
            <a:off x="5039943" y="2587908"/>
            <a:ext cx="2814473" cy="312459"/>
            <a:chOff x="2046025" y="2219198"/>
            <a:chExt cx="2814473" cy="312459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580DC47-9E46-1245-B280-70D7E3016023}"/>
                </a:ext>
              </a:extLst>
            </p:cNvPr>
            <p:cNvSpPr txBox="1"/>
            <p:nvPr/>
          </p:nvSpPr>
          <p:spPr>
            <a:xfrm>
              <a:off x="2046025" y="2219198"/>
              <a:ext cx="519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Man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ED0B5B7-1F46-DB44-9374-FCF75C489E14}"/>
                </a:ext>
              </a:extLst>
            </p:cNvPr>
            <p:cNvSpPr txBox="1"/>
            <p:nvPr/>
          </p:nvSpPr>
          <p:spPr>
            <a:xfrm>
              <a:off x="4104714" y="2223880"/>
              <a:ext cx="755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Woman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AEB8AD-CB25-8D44-903B-25F127B61239}"/>
              </a:ext>
            </a:extLst>
          </p:cNvPr>
          <p:cNvGrpSpPr/>
          <p:nvPr/>
        </p:nvGrpSpPr>
        <p:grpSpPr>
          <a:xfrm>
            <a:off x="6429532" y="3208054"/>
            <a:ext cx="1878362" cy="585350"/>
            <a:chOff x="6429532" y="3208054"/>
            <a:chExt cx="1878362" cy="58535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50E509-1FFE-B44C-9B01-EDDE79908F8B}"/>
                </a:ext>
              </a:extLst>
            </p:cNvPr>
            <p:cNvGrpSpPr/>
            <p:nvPr/>
          </p:nvGrpSpPr>
          <p:grpSpPr>
            <a:xfrm>
              <a:off x="6429532" y="3208054"/>
              <a:ext cx="1323196" cy="578312"/>
              <a:chOff x="3996043" y="2839344"/>
              <a:chExt cx="1323196" cy="57831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1C6F827-FBEC-2846-8B0A-BA4ADA26C03B}"/>
                  </a:ext>
                </a:extLst>
              </p:cNvPr>
              <p:cNvGrpSpPr/>
              <p:nvPr/>
            </p:nvGrpSpPr>
            <p:grpSpPr>
              <a:xfrm>
                <a:off x="3996043" y="2839344"/>
                <a:ext cx="649955" cy="578312"/>
                <a:chOff x="3996043" y="2839344"/>
                <a:chExt cx="649955" cy="578312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1C8F0AA-BB11-184E-A7F2-69E8945934E7}"/>
                    </a:ext>
                  </a:extLst>
                </p:cNvPr>
                <p:cNvGrpSpPr/>
                <p:nvPr/>
              </p:nvGrpSpPr>
              <p:grpSpPr>
                <a:xfrm>
                  <a:off x="3996043" y="2839344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8" name="Triangle 27">
                    <a:extLst>
                      <a:ext uri="{FF2B5EF4-FFF2-40B4-BE49-F238E27FC236}">
                        <a16:creationId xmlns:a16="http://schemas.microsoft.com/office/drawing/2014/main" id="{1BE7566D-C80A-9A4D-9320-457256B40F5B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Triangle 28">
                    <a:extLst>
                      <a:ext uri="{FF2B5EF4-FFF2-40B4-BE49-F238E27FC236}">
                        <a16:creationId xmlns:a16="http://schemas.microsoft.com/office/drawing/2014/main" id="{2087929C-95AE-9A46-B7B9-1F410770A518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riangle 29">
                    <a:extLst>
                      <a:ext uri="{FF2B5EF4-FFF2-40B4-BE49-F238E27FC236}">
                        <a16:creationId xmlns:a16="http://schemas.microsoft.com/office/drawing/2014/main" id="{F484D115-6782-824E-97BD-F196F101451D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90C7A1B-92E2-1D43-9969-7A332099D8D8}"/>
                    </a:ext>
                  </a:extLst>
                </p:cNvPr>
                <p:cNvGrpSpPr/>
                <p:nvPr/>
              </p:nvGrpSpPr>
              <p:grpSpPr>
                <a:xfrm>
                  <a:off x="4448646" y="2847063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32" name="Triangle 31">
                    <a:extLst>
                      <a:ext uri="{FF2B5EF4-FFF2-40B4-BE49-F238E27FC236}">
                        <a16:creationId xmlns:a16="http://schemas.microsoft.com/office/drawing/2014/main" id="{68B73F1D-3F8D-7F4D-B6E7-B94099DBFADD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Triangle 32">
                    <a:extLst>
                      <a:ext uri="{FF2B5EF4-FFF2-40B4-BE49-F238E27FC236}">
                        <a16:creationId xmlns:a16="http://schemas.microsoft.com/office/drawing/2014/main" id="{54F413FF-361D-A14B-AF99-408F5031C295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Triangle 33">
                    <a:extLst>
                      <a:ext uri="{FF2B5EF4-FFF2-40B4-BE49-F238E27FC236}">
                        <a16:creationId xmlns:a16="http://schemas.microsoft.com/office/drawing/2014/main" id="{CAE3AE5F-5CB0-EA44-8C32-D8C62A24C57E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EF7422D-4E5F-4C40-BC06-2F0B9B4A253B}"/>
                  </a:ext>
                </a:extLst>
              </p:cNvPr>
              <p:cNvGrpSpPr/>
              <p:nvPr/>
            </p:nvGrpSpPr>
            <p:grpSpPr>
              <a:xfrm>
                <a:off x="4810193" y="2847063"/>
                <a:ext cx="197352" cy="570593"/>
                <a:chOff x="1028827" y="2912909"/>
                <a:chExt cx="197352" cy="570593"/>
              </a:xfrm>
            </p:grpSpPr>
            <p:sp>
              <p:nvSpPr>
                <p:cNvPr id="48" name="Triangle 47">
                  <a:extLst>
                    <a:ext uri="{FF2B5EF4-FFF2-40B4-BE49-F238E27FC236}">
                      <a16:creationId xmlns:a16="http://schemas.microsoft.com/office/drawing/2014/main" id="{55898ECC-21A5-4449-97C9-DDC86697235A}"/>
                    </a:ext>
                  </a:extLst>
                </p:cNvPr>
                <p:cNvSpPr/>
                <p:nvPr/>
              </p:nvSpPr>
              <p:spPr>
                <a:xfrm>
                  <a:off x="1028827" y="291290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Triangle 48">
                  <a:extLst>
                    <a:ext uri="{FF2B5EF4-FFF2-40B4-BE49-F238E27FC236}">
                      <a16:creationId xmlns:a16="http://schemas.microsoft.com/office/drawing/2014/main" id="{5319B1C2-4A40-774F-B948-459D82F25148}"/>
                    </a:ext>
                  </a:extLst>
                </p:cNvPr>
                <p:cNvSpPr/>
                <p:nvPr/>
              </p:nvSpPr>
              <p:spPr>
                <a:xfrm>
                  <a:off x="1032637" y="312245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Triangle 49">
                  <a:extLst>
                    <a:ext uri="{FF2B5EF4-FFF2-40B4-BE49-F238E27FC236}">
                      <a16:creationId xmlns:a16="http://schemas.microsoft.com/office/drawing/2014/main" id="{E9685EF0-B236-6841-80FA-2F0CDD3B4F26}"/>
                    </a:ext>
                  </a:extLst>
                </p:cNvPr>
                <p:cNvSpPr/>
                <p:nvPr/>
              </p:nvSpPr>
              <p:spPr>
                <a:xfrm>
                  <a:off x="1059307" y="334343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402F188-21BA-5B46-A59A-5B659E120477}"/>
                  </a:ext>
                </a:extLst>
              </p:cNvPr>
              <p:cNvGrpSpPr/>
              <p:nvPr/>
            </p:nvGrpSpPr>
            <p:grpSpPr>
              <a:xfrm>
                <a:off x="5190596" y="2872952"/>
                <a:ext cx="128643" cy="540123"/>
                <a:chOff x="10040457" y="3876167"/>
                <a:chExt cx="128643" cy="540123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B578334-176C-D245-B121-A428B5CA7921}"/>
                    </a:ext>
                  </a:extLst>
                </p:cNvPr>
                <p:cNvSpPr/>
                <p:nvPr/>
              </p:nvSpPr>
              <p:spPr>
                <a:xfrm>
                  <a:off x="10040457" y="38761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76886B14-B20B-5D47-B7A7-EED5E9F00428}"/>
                    </a:ext>
                  </a:extLst>
                </p:cNvPr>
                <p:cNvSpPr/>
                <p:nvPr/>
              </p:nvSpPr>
              <p:spPr>
                <a:xfrm>
                  <a:off x="10044267" y="408571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C7DC47B9-4C6C-EA47-B6DE-2BDD4F31D1FE}"/>
                    </a:ext>
                  </a:extLst>
                </p:cNvPr>
                <p:cNvSpPr/>
                <p:nvPr/>
              </p:nvSpPr>
              <p:spPr>
                <a:xfrm>
                  <a:off x="10048077" y="42952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FAE41B6-6F6E-084E-89E9-20A7E5558928}"/>
                </a:ext>
              </a:extLst>
            </p:cNvPr>
            <p:cNvGrpSpPr/>
            <p:nvPr/>
          </p:nvGrpSpPr>
          <p:grpSpPr>
            <a:xfrm>
              <a:off x="7894317" y="3253281"/>
              <a:ext cx="128643" cy="540123"/>
              <a:chOff x="10040457" y="3876167"/>
              <a:chExt cx="128643" cy="540123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9544A7EC-9BD5-A046-98EF-FF43B09F0A5D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40945EE-2DD3-7C44-B60F-911E760CD2CD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DFDE0187-4538-3146-8D70-574F118826B4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69800FD0-CD41-5E4C-8F75-27AF26411B3A}"/>
                </a:ext>
              </a:extLst>
            </p:cNvPr>
            <p:cNvGrpSpPr/>
            <p:nvPr/>
          </p:nvGrpSpPr>
          <p:grpSpPr>
            <a:xfrm>
              <a:off x="8179251" y="3228338"/>
              <a:ext cx="128643" cy="540123"/>
              <a:chOff x="10040457" y="3876167"/>
              <a:chExt cx="128643" cy="540123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0BAB604-1C55-904F-A3E4-6306A9FF1159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6492457C-D127-184E-9C51-97F7D4DD5CFC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68D14481-18EE-6541-902E-124634DB41A7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0FA7FC9-B9F5-AF45-9D5B-FA32C1E34565}"/>
              </a:ext>
            </a:extLst>
          </p:cNvPr>
          <p:cNvGrpSpPr/>
          <p:nvPr/>
        </p:nvGrpSpPr>
        <p:grpSpPr>
          <a:xfrm>
            <a:off x="6433289" y="4122796"/>
            <a:ext cx="1878362" cy="585350"/>
            <a:chOff x="6429532" y="3208054"/>
            <a:chExt cx="1878362" cy="585350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0561477A-7488-9447-AB3A-6C330509EEAC}"/>
                </a:ext>
              </a:extLst>
            </p:cNvPr>
            <p:cNvGrpSpPr/>
            <p:nvPr/>
          </p:nvGrpSpPr>
          <p:grpSpPr>
            <a:xfrm>
              <a:off x="6429532" y="3208054"/>
              <a:ext cx="1323196" cy="578312"/>
              <a:chOff x="3996043" y="2839344"/>
              <a:chExt cx="1323196" cy="578312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DC81733-7A4E-4443-B976-C0D823CD2EC0}"/>
                  </a:ext>
                </a:extLst>
              </p:cNvPr>
              <p:cNvGrpSpPr/>
              <p:nvPr/>
            </p:nvGrpSpPr>
            <p:grpSpPr>
              <a:xfrm>
                <a:off x="3996043" y="2839344"/>
                <a:ext cx="649955" cy="578312"/>
                <a:chOff x="3996043" y="2839344"/>
                <a:chExt cx="649955" cy="578312"/>
              </a:xfrm>
            </p:grpSpPr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924DAB82-2659-8D4A-9C73-CEEE77DD9FD6}"/>
                    </a:ext>
                  </a:extLst>
                </p:cNvPr>
                <p:cNvGrpSpPr/>
                <p:nvPr/>
              </p:nvGrpSpPr>
              <p:grpSpPr>
                <a:xfrm>
                  <a:off x="3996043" y="2839344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181" name="Triangle 180">
                    <a:extLst>
                      <a:ext uri="{FF2B5EF4-FFF2-40B4-BE49-F238E27FC236}">
                        <a16:creationId xmlns:a16="http://schemas.microsoft.com/office/drawing/2014/main" id="{911C132D-4FCC-D146-A1D1-9D2514B75F68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2" name="Triangle 181">
                    <a:extLst>
                      <a:ext uri="{FF2B5EF4-FFF2-40B4-BE49-F238E27FC236}">
                        <a16:creationId xmlns:a16="http://schemas.microsoft.com/office/drawing/2014/main" id="{2E4CE70C-BC38-F344-84EC-114921E09EA9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" name="Triangle 182">
                    <a:extLst>
                      <a:ext uri="{FF2B5EF4-FFF2-40B4-BE49-F238E27FC236}">
                        <a16:creationId xmlns:a16="http://schemas.microsoft.com/office/drawing/2014/main" id="{730974C1-EC5B-EF4E-A187-2F8796F771A7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4D8B7892-8EBE-0B46-9A9D-B6E8D0E6BAF1}"/>
                    </a:ext>
                  </a:extLst>
                </p:cNvPr>
                <p:cNvGrpSpPr/>
                <p:nvPr/>
              </p:nvGrpSpPr>
              <p:grpSpPr>
                <a:xfrm>
                  <a:off x="4448646" y="2847063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178" name="Triangle 177">
                    <a:extLst>
                      <a:ext uri="{FF2B5EF4-FFF2-40B4-BE49-F238E27FC236}">
                        <a16:creationId xmlns:a16="http://schemas.microsoft.com/office/drawing/2014/main" id="{3F50C866-ECFE-ED42-9B74-76EAB3CBDC87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" name="Triangle 178">
                    <a:extLst>
                      <a:ext uri="{FF2B5EF4-FFF2-40B4-BE49-F238E27FC236}">
                        <a16:creationId xmlns:a16="http://schemas.microsoft.com/office/drawing/2014/main" id="{B8D4FA24-D0C7-F24B-A60F-354E608CAA4E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" name="Triangle 179">
                    <a:extLst>
                      <a:ext uri="{FF2B5EF4-FFF2-40B4-BE49-F238E27FC236}">
                        <a16:creationId xmlns:a16="http://schemas.microsoft.com/office/drawing/2014/main" id="{5D1C0164-B6F2-C34F-BC40-2FE95DD8950B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55489335-AC46-FD44-AA13-544E651D41A4}"/>
                  </a:ext>
                </a:extLst>
              </p:cNvPr>
              <p:cNvGrpSpPr/>
              <p:nvPr/>
            </p:nvGrpSpPr>
            <p:grpSpPr>
              <a:xfrm>
                <a:off x="4810193" y="2847063"/>
                <a:ext cx="197352" cy="570593"/>
                <a:chOff x="1028827" y="2912909"/>
                <a:chExt cx="197352" cy="570593"/>
              </a:xfrm>
            </p:grpSpPr>
            <p:sp>
              <p:nvSpPr>
                <p:cNvPr id="173" name="Triangle 172">
                  <a:extLst>
                    <a:ext uri="{FF2B5EF4-FFF2-40B4-BE49-F238E27FC236}">
                      <a16:creationId xmlns:a16="http://schemas.microsoft.com/office/drawing/2014/main" id="{6A32DD45-EBE0-5344-94B7-11C6DF060757}"/>
                    </a:ext>
                  </a:extLst>
                </p:cNvPr>
                <p:cNvSpPr/>
                <p:nvPr/>
              </p:nvSpPr>
              <p:spPr>
                <a:xfrm>
                  <a:off x="1028827" y="291290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riangle 173">
                  <a:extLst>
                    <a:ext uri="{FF2B5EF4-FFF2-40B4-BE49-F238E27FC236}">
                      <a16:creationId xmlns:a16="http://schemas.microsoft.com/office/drawing/2014/main" id="{E922D77B-33EB-BE42-90F1-E4F2FF910DC7}"/>
                    </a:ext>
                  </a:extLst>
                </p:cNvPr>
                <p:cNvSpPr/>
                <p:nvPr/>
              </p:nvSpPr>
              <p:spPr>
                <a:xfrm>
                  <a:off x="1032637" y="312245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Triangle 174">
                  <a:extLst>
                    <a:ext uri="{FF2B5EF4-FFF2-40B4-BE49-F238E27FC236}">
                      <a16:creationId xmlns:a16="http://schemas.microsoft.com/office/drawing/2014/main" id="{0A2D88DC-8317-F746-918F-AB32A0D4BEF4}"/>
                    </a:ext>
                  </a:extLst>
                </p:cNvPr>
                <p:cNvSpPr/>
                <p:nvPr/>
              </p:nvSpPr>
              <p:spPr>
                <a:xfrm>
                  <a:off x="1059307" y="334343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9B7A452-FB32-D24F-B9A7-ECD86F66FDE9}"/>
                  </a:ext>
                </a:extLst>
              </p:cNvPr>
              <p:cNvGrpSpPr/>
              <p:nvPr/>
            </p:nvGrpSpPr>
            <p:grpSpPr>
              <a:xfrm>
                <a:off x="5190596" y="2872952"/>
                <a:ext cx="128643" cy="540123"/>
                <a:chOff x="10040457" y="3876167"/>
                <a:chExt cx="128643" cy="540123"/>
              </a:xfrm>
            </p:grpSpPr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ABC4B870-BFF0-EF4F-B1E9-05805A94D531}"/>
                    </a:ext>
                  </a:extLst>
                </p:cNvPr>
                <p:cNvSpPr/>
                <p:nvPr/>
              </p:nvSpPr>
              <p:spPr>
                <a:xfrm>
                  <a:off x="10040457" y="38761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80F0BE58-16F3-CA4B-838E-7C9699667FD8}"/>
                    </a:ext>
                  </a:extLst>
                </p:cNvPr>
                <p:cNvSpPr/>
                <p:nvPr/>
              </p:nvSpPr>
              <p:spPr>
                <a:xfrm>
                  <a:off x="10044267" y="408571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A3969D8B-3183-AB46-AA46-0D58BDC2BC80}"/>
                    </a:ext>
                  </a:extLst>
                </p:cNvPr>
                <p:cNvSpPr/>
                <p:nvPr/>
              </p:nvSpPr>
              <p:spPr>
                <a:xfrm>
                  <a:off x="10048077" y="42952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7EB1145-F9B3-3D4C-9BDA-32F7BCA960B1}"/>
                </a:ext>
              </a:extLst>
            </p:cNvPr>
            <p:cNvGrpSpPr/>
            <p:nvPr/>
          </p:nvGrpSpPr>
          <p:grpSpPr>
            <a:xfrm>
              <a:off x="7894317" y="3253281"/>
              <a:ext cx="128643" cy="540123"/>
              <a:chOff x="10040457" y="3876167"/>
              <a:chExt cx="128643" cy="540123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99C48347-F4DA-214A-ADDB-5D025BCDC94A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07A45CC4-817F-1347-B4B3-81B8BF653B3A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CFD64335-E145-AB4A-BB21-6ED17C7D4DA2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3AC4194-59C3-C346-A597-9F20474236A3}"/>
                </a:ext>
              </a:extLst>
            </p:cNvPr>
            <p:cNvGrpSpPr/>
            <p:nvPr/>
          </p:nvGrpSpPr>
          <p:grpSpPr>
            <a:xfrm>
              <a:off x="8179251" y="3228338"/>
              <a:ext cx="128643" cy="540123"/>
              <a:chOff x="10040457" y="3876167"/>
              <a:chExt cx="128643" cy="540123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481761E5-BE71-7C4C-8204-C00FE898834F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35FACE5-193F-3343-8137-B4CB5D22E458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A5490B3-D621-AA4E-833A-BE4D5DE457AF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DD03D49-551D-B540-87F4-232D5DCD2254}"/>
              </a:ext>
            </a:extLst>
          </p:cNvPr>
          <p:cNvGrpSpPr/>
          <p:nvPr/>
        </p:nvGrpSpPr>
        <p:grpSpPr>
          <a:xfrm>
            <a:off x="4369842" y="3196659"/>
            <a:ext cx="1878362" cy="585350"/>
            <a:chOff x="6429532" y="3208054"/>
            <a:chExt cx="1878362" cy="585350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E2CA8EF4-3D4C-F746-B1C0-209D9CA33222}"/>
                </a:ext>
              </a:extLst>
            </p:cNvPr>
            <p:cNvGrpSpPr/>
            <p:nvPr/>
          </p:nvGrpSpPr>
          <p:grpSpPr>
            <a:xfrm>
              <a:off x="6429532" y="3208054"/>
              <a:ext cx="1323196" cy="578312"/>
              <a:chOff x="3996043" y="2839344"/>
              <a:chExt cx="1323196" cy="578312"/>
            </a:xfrm>
          </p:grpSpPr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2F2DE742-6C19-A640-A3CB-626EBB8451B1}"/>
                  </a:ext>
                </a:extLst>
              </p:cNvPr>
              <p:cNvGrpSpPr/>
              <p:nvPr/>
            </p:nvGrpSpPr>
            <p:grpSpPr>
              <a:xfrm>
                <a:off x="3996043" y="2839344"/>
                <a:ext cx="649955" cy="578312"/>
                <a:chOff x="3996043" y="2839344"/>
                <a:chExt cx="649955" cy="578312"/>
              </a:xfrm>
            </p:grpSpPr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ADB1B1B6-6CEE-5442-9D13-39C5A305F8A3}"/>
                    </a:ext>
                  </a:extLst>
                </p:cNvPr>
                <p:cNvGrpSpPr/>
                <p:nvPr/>
              </p:nvGrpSpPr>
              <p:grpSpPr>
                <a:xfrm>
                  <a:off x="3996043" y="2839344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08" name="Triangle 207">
                    <a:extLst>
                      <a:ext uri="{FF2B5EF4-FFF2-40B4-BE49-F238E27FC236}">
                        <a16:creationId xmlns:a16="http://schemas.microsoft.com/office/drawing/2014/main" id="{9415C4D2-C5B3-6746-B67E-4224BA2FE22A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" name="Triangle 208">
                    <a:extLst>
                      <a:ext uri="{FF2B5EF4-FFF2-40B4-BE49-F238E27FC236}">
                        <a16:creationId xmlns:a16="http://schemas.microsoft.com/office/drawing/2014/main" id="{F22F179D-65D8-9043-8754-4DC89DBD04C7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" name="Triangle 209">
                    <a:extLst>
                      <a:ext uri="{FF2B5EF4-FFF2-40B4-BE49-F238E27FC236}">
                        <a16:creationId xmlns:a16="http://schemas.microsoft.com/office/drawing/2014/main" id="{5A9FAB26-A8A1-604E-8FEA-9A3E51EEB76B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A992A498-16E0-9041-AC62-737D07C900DF}"/>
                    </a:ext>
                  </a:extLst>
                </p:cNvPr>
                <p:cNvGrpSpPr/>
                <p:nvPr/>
              </p:nvGrpSpPr>
              <p:grpSpPr>
                <a:xfrm>
                  <a:off x="4448646" y="2847063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05" name="Triangle 204">
                    <a:extLst>
                      <a:ext uri="{FF2B5EF4-FFF2-40B4-BE49-F238E27FC236}">
                        <a16:creationId xmlns:a16="http://schemas.microsoft.com/office/drawing/2014/main" id="{3177AFF8-D2CF-554A-A74A-EAC944AC6E71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" name="Triangle 205">
                    <a:extLst>
                      <a:ext uri="{FF2B5EF4-FFF2-40B4-BE49-F238E27FC236}">
                        <a16:creationId xmlns:a16="http://schemas.microsoft.com/office/drawing/2014/main" id="{462DEE18-A57B-024F-B818-B976147CA67D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" name="Triangle 206">
                    <a:extLst>
                      <a:ext uri="{FF2B5EF4-FFF2-40B4-BE49-F238E27FC236}">
                        <a16:creationId xmlns:a16="http://schemas.microsoft.com/office/drawing/2014/main" id="{720F9049-DF09-A148-B572-BE754847B1F1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91F99194-FAFB-EA42-85A7-328FC9BF81AB}"/>
                  </a:ext>
                </a:extLst>
              </p:cNvPr>
              <p:cNvGrpSpPr/>
              <p:nvPr/>
            </p:nvGrpSpPr>
            <p:grpSpPr>
              <a:xfrm>
                <a:off x="4810193" y="2847063"/>
                <a:ext cx="197352" cy="570593"/>
                <a:chOff x="1028827" y="2912909"/>
                <a:chExt cx="197352" cy="570593"/>
              </a:xfrm>
            </p:grpSpPr>
            <p:sp>
              <p:nvSpPr>
                <p:cNvPr id="200" name="Triangle 199">
                  <a:extLst>
                    <a:ext uri="{FF2B5EF4-FFF2-40B4-BE49-F238E27FC236}">
                      <a16:creationId xmlns:a16="http://schemas.microsoft.com/office/drawing/2014/main" id="{B0FBCF44-956F-AD42-9934-01A2C6210BA0}"/>
                    </a:ext>
                  </a:extLst>
                </p:cNvPr>
                <p:cNvSpPr/>
                <p:nvPr/>
              </p:nvSpPr>
              <p:spPr>
                <a:xfrm>
                  <a:off x="1028827" y="291290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Triangle 200">
                  <a:extLst>
                    <a:ext uri="{FF2B5EF4-FFF2-40B4-BE49-F238E27FC236}">
                      <a16:creationId xmlns:a16="http://schemas.microsoft.com/office/drawing/2014/main" id="{F06F2E92-288C-574E-9729-E423AB6E1BBC}"/>
                    </a:ext>
                  </a:extLst>
                </p:cNvPr>
                <p:cNvSpPr/>
                <p:nvPr/>
              </p:nvSpPr>
              <p:spPr>
                <a:xfrm>
                  <a:off x="1032637" y="312245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2" name="Triangle 201">
                  <a:extLst>
                    <a:ext uri="{FF2B5EF4-FFF2-40B4-BE49-F238E27FC236}">
                      <a16:creationId xmlns:a16="http://schemas.microsoft.com/office/drawing/2014/main" id="{48FF6329-557E-9C43-B353-91CDD8FBE2C5}"/>
                    </a:ext>
                  </a:extLst>
                </p:cNvPr>
                <p:cNvSpPr/>
                <p:nvPr/>
              </p:nvSpPr>
              <p:spPr>
                <a:xfrm>
                  <a:off x="1059307" y="334343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1C18A34F-5F00-1141-B8AD-2830E9834EFA}"/>
                  </a:ext>
                </a:extLst>
              </p:cNvPr>
              <p:cNvGrpSpPr/>
              <p:nvPr/>
            </p:nvGrpSpPr>
            <p:grpSpPr>
              <a:xfrm>
                <a:off x="5190596" y="2872952"/>
                <a:ext cx="128643" cy="540123"/>
                <a:chOff x="10040457" y="3876167"/>
                <a:chExt cx="128643" cy="540123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E2A81D43-5338-B946-ADAA-26CC6A6B6DD2}"/>
                    </a:ext>
                  </a:extLst>
                </p:cNvPr>
                <p:cNvSpPr/>
                <p:nvPr/>
              </p:nvSpPr>
              <p:spPr>
                <a:xfrm>
                  <a:off x="10040457" y="38761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FF87457E-9E1A-2E49-A7A4-9D3482FE0BBC}"/>
                    </a:ext>
                  </a:extLst>
                </p:cNvPr>
                <p:cNvSpPr/>
                <p:nvPr/>
              </p:nvSpPr>
              <p:spPr>
                <a:xfrm>
                  <a:off x="10044267" y="408571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7F0450AB-5D42-154E-8954-DC8E4B6202A1}"/>
                    </a:ext>
                  </a:extLst>
                </p:cNvPr>
                <p:cNvSpPr/>
                <p:nvPr/>
              </p:nvSpPr>
              <p:spPr>
                <a:xfrm>
                  <a:off x="10048077" y="42952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56BE6ADE-8FC1-F944-96D9-1ECE3821BE6B}"/>
                </a:ext>
              </a:extLst>
            </p:cNvPr>
            <p:cNvGrpSpPr/>
            <p:nvPr/>
          </p:nvGrpSpPr>
          <p:grpSpPr>
            <a:xfrm>
              <a:off x="7894317" y="3253281"/>
              <a:ext cx="128643" cy="540123"/>
              <a:chOff x="10040457" y="3876167"/>
              <a:chExt cx="128643" cy="540123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45F25A5-C704-4C4C-A585-0628F1708D00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222B3C89-5F65-7A40-A8C8-58CF704FEA3E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858A2E0-031E-B048-805C-AC1CA151CDEA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9513B9A1-308A-1444-8B58-67F79345CF3F}"/>
                </a:ext>
              </a:extLst>
            </p:cNvPr>
            <p:cNvGrpSpPr/>
            <p:nvPr/>
          </p:nvGrpSpPr>
          <p:grpSpPr>
            <a:xfrm>
              <a:off x="8179251" y="3228338"/>
              <a:ext cx="128643" cy="540123"/>
              <a:chOff x="10040457" y="3876167"/>
              <a:chExt cx="128643" cy="540123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3BED12F3-6A5B-1249-B2FB-38C5BB167D8B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8E3CB92E-830C-6E4E-913E-46B17C744993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A621308-CEEB-0148-B555-2273DED9ACD4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7526931-AF82-6646-8E24-A2D2E18B14BD}"/>
              </a:ext>
            </a:extLst>
          </p:cNvPr>
          <p:cNvGrpSpPr/>
          <p:nvPr/>
        </p:nvGrpSpPr>
        <p:grpSpPr>
          <a:xfrm>
            <a:off x="4373599" y="4111401"/>
            <a:ext cx="1878362" cy="585350"/>
            <a:chOff x="6429532" y="3208054"/>
            <a:chExt cx="1878362" cy="585350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5DEC6CB4-013C-A345-AA32-4DEC9934D065}"/>
                </a:ext>
              </a:extLst>
            </p:cNvPr>
            <p:cNvGrpSpPr/>
            <p:nvPr/>
          </p:nvGrpSpPr>
          <p:grpSpPr>
            <a:xfrm>
              <a:off x="6429532" y="3208054"/>
              <a:ext cx="1323196" cy="578312"/>
              <a:chOff x="3996043" y="2839344"/>
              <a:chExt cx="1323196" cy="578312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3F8B7BE7-A41A-5D45-B549-D1D7DA3DD30E}"/>
                  </a:ext>
                </a:extLst>
              </p:cNvPr>
              <p:cNvGrpSpPr/>
              <p:nvPr/>
            </p:nvGrpSpPr>
            <p:grpSpPr>
              <a:xfrm>
                <a:off x="3996043" y="2839344"/>
                <a:ext cx="649955" cy="578312"/>
                <a:chOff x="3996043" y="2839344"/>
                <a:chExt cx="649955" cy="578312"/>
              </a:xfrm>
            </p:grpSpPr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D342016F-D1AE-AC46-AFFF-E226834D1AB7}"/>
                    </a:ext>
                  </a:extLst>
                </p:cNvPr>
                <p:cNvGrpSpPr/>
                <p:nvPr/>
              </p:nvGrpSpPr>
              <p:grpSpPr>
                <a:xfrm>
                  <a:off x="3996043" y="2839344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35" name="Triangle 234">
                    <a:extLst>
                      <a:ext uri="{FF2B5EF4-FFF2-40B4-BE49-F238E27FC236}">
                        <a16:creationId xmlns:a16="http://schemas.microsoft.com/office/drawing/2014/main" id="{153A3ACA-190B-3340-8A56-DFC93E0E411B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" name="Triangle 235">
                    <a:extLst>
                      <a:ext uri="{FF2B5EF4-FFF2-40B4-BE49-F238E27FC236}">
                        <a16:creationId xmlns:a16="http://schemas.microsoft.com/office/drawing/2014/main" id="{4ECEF37F-DF14-5844-9824-1443035B9493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" name="Triangle 236">
                    <a:extLst>
                      <a:ext uri="{FF2B5EF4-FFF2-40B4-BE49-F238E27FC236}">
                        <a16:creationId xmlns:a16="http://schemas.microsoft.com/office/drawing/2014/main" id="{CAC0759E-BA2C-224F-AA73-97DE0A2BE289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30D7258A-5574-3544-9124-20917EE1841E}"/>
                    </a:ext>
                  </a:extLst>
                </p:cNvPr>
                <p:cNvGrpSpPr/>
                <p:nvPr/>
              </p:nvGrpSpPr>
              <p:grpSpPr>
                <a:xfrm>
                  <a:off x="4448646" y="2847063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32" name="Triangle 231">
                    <a:extLst>
                      <a:ext uri="{FF2B5EF4-FFF2-40B4-BE49-F238E27FC236}">
                        <a16:creationId xmlns:a16="http://schemas.microsoft.com/office/drawing/2014/main" id="{96068D00-5AAA-6440-AE0C-9143036CF8D0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" name="Triangle 232">
                    <a:extLst>
                      <a:ext uri="{FF2B5EF4-FFF2-40B4-BE49-F238E27FC236}">
                        <a16:creationId xmlns:a16="http://schemas.microsoft.com/office/drawing/2014/main" id="{C49943DD-A89C-2344-96EE-7E9281D73EBF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" name="Triangle 233">
                    <a:extLst>
                      <a:ext uri="{FF2B5EF4-FFF2-40B4-BE49-F238E27FC236}">
                        <a16:creationId xmlns:a16="http://schemas.microsoft.com/office/drawing/2014/main" id="{301E8461-466F-9C4A-9576-4F9B37AFD45E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CA7F5DFC-5AE7-824B-8870-C21522B353C1}"/>
                  </a:ext>
                </a:extLst>
              </p:cNvPr>
              <p:cNvGrpSpPr/>
              <p:nvPr/>
            </p:nvGrpSpPr>
            <p:grpSpPr>
              <a:xfrm>
                <a:off x="4810193" y="2847063"/>
                <a:ext cx="197352" cy="570593"/>
                <a:chOff x="1028827" y="2912909"/>
                <a:chExt cx="197352" cy="570593"/>
              </a:xfrm>
            </p:grpSpPr>
            <p:sp>
              <p:nvSpPr>
                <p:cNvPr id="227" name="Triangle 226">
                  <a:extLst>
                    <a:ext uri="{FF2B5EF4-FFF2-40B4-BE49-F238E27FC236}">
                      <a16:creationId xmlns:a16="http://schemas.microsoft.com/office/drawing/2014/main" id="{177F45A9-DC1C-BD4F-9504-11A61AEDCC26}"/>
                    </a:ext>
                  </a:extLst>
                </p:cNvPr>
                <p:cNvSpPr/>
                <p:nvPr/>
              </p:nvSpPr>
              <p:spPr>
                <a:xfrm>
                  <a:off x="1028827" y="291290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8" name="Triangle 227">
                  <a:extLst>
                    <a:ext uri="{FF2B5EF4-FFF2-40B4-BE49-F238E27FC236}">
                      <a16:creationId xmlns:a16="http://schemas.microsoft.com/office/drawing/2014/main" id="{C8D4C9E2-532E-3947-B0EE-84E3B309CB02}"/>
                    </a:ext>
                  </a:extLst>
                </p:cNvPr>
                <p:cNvSpPr/>
                <p:nvPr/>
              </p:nvSpPr>
              <p:spPr>
                <a:xfrm>
                  <a:off x="1032637" y="312245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9" name="Triangle 228">
                  <a:extLst>
                    <a:ext uri="{FF2B5EF4-FFF2-40B4-BE49-F238E27FC236}">
                      <a16:creationId xmlns:a16="http://schemas.microsoft.com/office/drawing/2014/main" id="{2AD0B695-62BE-9B4E-B3E6-CB808E46C15C}"/>
                    </a:ext>
                  </a:extLst>
                </p:cNvPr>
                <p:cNvSpPr/>
                <p:nvPr/>
              </p:nvSpPr>
              <p:spPr>
                <a:xfrm>
                  <a:off x="1059307" y="334343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F4624E76-2DDD-C741-96FF-E736986D4B57}"/>
                  </a:ext>
                </a:extLst>
              </p:cNvPr>
              <p:cNvGrpSpPr/>
              <p:nvPr/>
            </p:nvGrpSpPr>
            <p:grpSpPr>
              <a:xfrm>
                <a:off x="5190596" y="2872952"/>
                <a:ext cx="128643" cy="540123"/>
                <a:chOff x="10040457" y="3876167"/>
                <a:chExt cx="128643" cy="540123"/>
              </a:xfrm>
            </p:grpSpPr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3F4D5FDC-A3DA-7845-9FB4-E6371F6DEB55}"/>
                    </a:ext>
                  </a:extLst>
                </p:cNvPr>
                <p:cNvSpPr/>
                <p:nvPr/>
              </p:nvSpPr>
              <p:spPr>
                <a:xfrm>
                  <a:off x="10040457" y="38761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97B2A372-F045-4D48-BF2C-9601A2186ADD}"/>
                    </a:ext>
                  </a:extLst>
                </p:cNvPr>
                <p:cNvSpPr/>
                <p:nvPr/>
              </p:nvSpPr>
              <p:spPr>
                <a:xfrm>
                  <a:off x="10044267" y="408571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A43B18A0-0EE3-3C44-A90F-11A25A9F22EA}"/>
                    </a:ext>
                  </a:extLst>
                </p:cNvPr>
                <p:cNvSpPr/>
                <p:nvPr/>
              </p:nvSpPr>
              <p:spPr>
                <a:xfrm>
                  <a:off x="10048077" y="42952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85AB487-A4DA-364D-BE4F-CD3026DAF8E4}"/>
                </a:ext>
              </a:extLst>
            </p:cNvPr>
            <p:cNvGrpSpPr/>
            <p:nvPr/>
          </p:nvGrpSpPr>
          <p:grpSpPr>
            <a:xfrm>
              <a:off x="7894317" y="3253281"/>
              <a:ext cx="128643" cy="540123"/>
              <a:chOff x="10040457" y="3876167"/>
              <a:chExt cx="128643" cy="540123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9CCBA197-12B6-6246-AE75-F4725A913A97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C28F60E6-3438-7444-A699-ABD0F78EC3C0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C3FC735-E359-7644-8B28-F6490C7ADFA2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7BB956C3-FF10-C744-8618-FB1E8461A582}"/>
                </a:ext>
              </a:extLst>
            </p:cNvPr>
            <p:cNvGrpSpPr/>
            <p:nvPr/>
          </p:nvGrpSpPr>
          <p:grpSpPr>
            <a:xfrm>
              <a:off x="8179251" y="3228338"/>
              <a:ext cx="128643" cy="540123"/>
              <a:chOff x="10040457" y="3876167"/>
              <a:chExt cx="128643" cy="540123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EA70E10B-2DCC-6B41-B568-9B901E026989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4D95E248-927F-2541-9F5E-BCFFA0191B86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AA6B76E5-774E-6745-92C5-A297994C9357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693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9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C81BEE-8123-F045-8B1D-9792F7CA5888}"/>
              </a:ext>
            </a:extLst>
          </p:cNvPr>
          <p:cNvSpPr/>
          <p:nvPr/>
        </p:nvSpPr>
        <p:spPr>
          <a:xfrm>
            <a:off x="6355946" y="2961922"/>
            <a:ext cx="2064401" cy="9884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AD5B06-59B6-5A45-B7C3-78E8A59CB83D}"/>
              </a:ext>
            </a:extLst>
          </p:cNvPr>
          <p:cNvSpPr/>
          <p:nvPr/>
        </p:nvSpPr>
        <p:spPr>
          <a:xfrm>
            <a:off x="4280398" y="3932252"/>
            <a:ext cx="2043831" cy="981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7BBFF7-D179-A24F-B79E-9398E84B4287}"/>
              </a:ext>
            </a:extLst>
          </p:cNvPr>
          <p:cNvSpPr/>
          <p:nvPr/>
        </p:nvSpPr>
        <p:spPr>
          <a:xfrm>
            <a:off x="4259827" y="2961922"/>
            <a:ext cx="2080260" cy="9884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2AAA5E-0D29-5D42-B4B7-313D62C88BB8}"/>
              </a:ext>
            </a:extLst>
          </p:cNvPr>
          <p:cNvSpPr/>
          <p:nvPr/>
        </p:nvSpPr>
        <p:spPr>
          <a:xfrm>
            <a:off x="6355946" y="3962316"/>
            <a:ext cx="2067589" cy="976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C668B-99B5-AD44-9D2D-21BF19B1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FNR and FPR of various groups?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C1D6BA-4907-5449-9DD7-1488E8193528}"/>
              </a:ext>
            </a:extLst>
          </p:cNvPr>
          <p:cNvSpPr/>
          <p:nvPr/>
        </p:nvSpPr>
        <p:spPr>
          <a:xfrm>
            <a:off x="4259827" y="2961922"/>
            <a:ext cx="4160520" cy="197685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933A0E-C121-CD41-A9DC-1239FA5669CF}"/>
              </a:ext>
            </a:extLst>
          </p:cNvPr>
          <p:cNvGrpSpPr/>
          <p:nvPr/>
        </p:nvGrpSpPr>
        <p:grpSpPr>
          <a:xfrm>
            <a:off x="3566652" y="2462981"/>
            <a:ext cx="4853695" cy="2475795"/>
            <a:chOff x="838200" y="2094271"/>
            <a:chExt cx="4853695" cy="247579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6EB12C-D503-4046-8B9E-44A24AB32945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>
              <a:off x="838200" y="3581639"/>
              <a:ext cx="4853695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6E68EB6-15E0-BF49-8D3C-696996953D11}"/>
                </a:ext>
              </a:extLst>
            </p:cNvPr>
            <p:cNvCxnSpPr>
              <a:cxnSpLocks/>
              <a:endCxn id="4" idx="2"/>
            </p:cNvCxnSpPr>
            <p:nvPr/>
          </p:nvCxnSpPr>
          <p:spPr>
            <a:xfrm>
              <a:off x="3611635" y="2094271"/>
              <a:ext cx="0" cy="2475795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1DD7FE4-1403-2640-8369-4206B6CB79B3}"/>
              </a:ext>
            </a:extLst>
          </p:cNvPr>
          <p:cNvGrpSpPr/>
          <p:nvPr/>
        </p:nvGrpSpPr>
        <p:grpSpPr>
          <a:xfrm>
            <a:off x="3574734" y="3334750"/>
            <a:ext cx="636109" cy="1154451"/>
            <a:chOff x="595560" y="2966040"/>
            <a:chExt cx="636109" cy="115445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EF17917-6604-FD46-AF77-9A166A51D3A8}"/>
                </a:ext>
              </a:extLst>
            </p:cNvPr>
            <p:cNvSpPr txBox="1"/>
            <p:nvPr/>
          </p:nvSpPr>
          <p:spPr>
            <a:xfrm>
              <a:off x="663885" y="2966040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Black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0BB56DF-9E92-424A-BE0A-AAEE6395F859}"/>
                </a:ext>
              </a:extLst>
            </p:cNvPr>
            <p:cNvSpPr txBox="1"/>
            <p:nvPr/>
          </p:nvSpPr>
          <p:spPr>
            <a:xfrm>
              <a:off x="595560" y="3812714"/>
              <a:ext cx="629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White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0AC695E-BD86-A14C-B592-D10EF2A6AC48}"/>
              </a:ext>
            </a:extLst>
          </p:cNvPr>
          <p:cNvGrpSpPr/>
          <p:nvPr/>
        </p:nvGrpSpPr>
        <p:grpSpPr>
          <a:xfrm>
            <a:off x="5039943" y="2587908"/>
            <a:ext cx="2814473" cy="312459"/>
            <a:chOff x="2046025" y="2219198"/>
            <a:chExt cx="2814473" cy="312459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580DC47-9E46-1245-B280-70D7E3016023}"/>
                </a:ext>
              </a:extLst>
            </p:cNvPr>
            <p:cNvSpPr txBox="1"/>
            <p:nvPr/>
          </p:nvSpPr>
          <p:spPr>
            <a:xfrm>
              <a:off x="2046025" y="2219198"/>
              <a:ext cx="519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Man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ED0B5B7-1F46-DB44-9374-FCF75C489E14}"/>
                </a:ext>
              </a:extLst>
            </p:cNvPr>
            <p:cNvSpPr txBox="1"/>
            <p:nvPr/>
          </p:nvSpPr>
          <p:spPr>
            <a:xfrm>
              <a:off x="4104714" y="2223880"/>
              <a:ext cx="755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Woman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AEB8AD-CB25-8D44-903B-25F127B61239}"/>
              </a:ext>
            </a:extLst>
          </p:cNvPr>
          <p:cNvGrpSpPr/>
          <p:nvPr/>
        </p:nvGrpSpPr>
        <p:grpSpPr>
          <a:xfrm>
            <a:off x="6429532" y="3208054"/>
            <a:ext cx="1878362" cy="585350"/>
            <a:chOff x="6429532" y="3208054"/>
            <a:chExt cx="1878362" cy="58535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50E509-1FFE-B44C-9B01-EDDE79908F8B}"/>
                </a:ext>
              </a:extLst>
            </p:cNvPr>
            <p:cNvGrpSpPr/>
            <p:nvPr/>
          </p:nvGrpSpPr>
          <p:grpSpPr>
            <a:xfrm>
              <a:off x="6429532" y="3208054"/>
              <a:ext cx="1323196" cy="578312"/>
              <a:chOff x="3996043" y="2839344"/>
              <a:chExt cx="1323196" cy="57831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1C6F827-FBEC-2846-8B0A-BA4ADA26C03B}"/>
                  </a:ext>
                </a:extLst>
              </p:cNvPr>
              <p:cNvGrpSpPr/>
              <p:nvPr/>
            </p:nvGrpSpPr>
            <p:grpSpPr>
              <a:xfrm>
                <a:off x="3996043" y="2839344"/>
                <a:ext cx="649955" cy="578312"/>
                <a:chOff x="3996043" y="2839344"/>
                <a:chExt cx="649955" cy="578312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1C8F0AA-BB11-184E-A7F2-69E8945934E7}"/>
                    </a:ext>
                  </a:extLst>
                </p:cNvPr>
                <p:cNvGrpSpPr/>
                <p:nvPr/>
              </p:nvGrpSpPr>
              <p:grpSpPr>
                <a:xfrm>
                  <a:off x="3996043" y="2839344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8" name="Triangle 27">
                    <a:extLst>
                      <a:ext uri="{FF2B5EF4-FFF2-40B4-BE49-F238E27FC236}">
                        <a16:creationId xmlns:a16="http://schemas.microsoft.com/office/drawing/2014/main" id="{1BE7566D-C80A-9A4D-9320-457256B40F5B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Triangle 28">
                    <a:extLst>
                      <a:ext uri="{FF2B5EF4-FFF2-40B4-BE49-F238E27FC236}">
                        <a16:creationId xmlns:a16="http://schemas.microsoft.com/office/drawing/2014/main" id="{2087929C-95AE-9A46-B7B9-1F410770A518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riangle 29">
                    <a:extLst>
                      <a:ext uri="{FF2B5EF4-FFF2-40B4-BE49-F238E27FC236}">
                        <a16:creationId xmlns:a16="http://schemas.microsoft.com/office/drawing/2014/main" id="{F484D115-6782-824E-97BD-F196F101451D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90C7A1B-92E2-1D43-9969-7A332099D8D8}"/>
                    </a:ext>
                  </a:extLst>
                </p:cNvPr>
                <p:cNvGrpSpPr/>
                <p:nvPr/>
              </p:nvGrpSpPr>
              <p:grpSpPr>
                <a:xfrm>
                  <a:off x="4448646" y="2847063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32" name="Triangle 31">
                    <a:extLst>
                      <a:ext uri="{FF2B5EF4-FFF2-40B4-BE49-F238E27FC236}">
                        <a16:creationId xmlns:a16="http://schemas.microsoft.com/office/drawing/2014/main" id="{68B73F1D-3F8D-7F4D-B6E7-B94099DBFADD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3" name="Triangle 32">
                    <a:extLst>
                      <a:ext uri="{FF2B5EF4-FFF2-40B4-BE49-F238E27FC236}">
                        <a16:creationId xmlns:a16="http://schemas.microsoft.com/office/drawing/2014/main" id="{54F413FF-361D-A14B-AF99-408F5031C295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Triangle 33">
                    <a:extLst>
                      <a:ext uri="{FF2B5EF4-FFF2-40B4-BE49-F238E27FC236}">
                        <a16:creationId xmlns:a16="http://schemas.microsoft.com/office/drawing/2014/main" id="{CAE3AE5F-5CB0-EA44-8C32-D8C62A24C57E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EF7422D-4E5F-4C40-BC06-2F0B9B4A253B}"/>
                  </a:ext>
                </a:extLst>
              </p:cNvPr>
              <p:cNvGrpSpPr/>
              <p:nvPr/>
            </p:nvGrpSpPr>
            <p:grpSpPr>
              <a:xfrm>
                <a:off x="4810193" y="2847063"/>
                <a:ext cx="197352" cy="570593"/>
                <a:chOff x="1028827" y="2912909"/>
                <a:chExt cx="197352" cy="570593"/>
              </a:xfrm>
            </p:grpSpPr>
            <p:sp>
              <p:nvSpPr>
                <p:cNvPr id="48" name="Triangle 47">
                  <a:extLst>
                    <a:ext uri="{FF2B5EF4-FFF2-40B4-BE49-F238E27FC236}">
                      <a16:creationId xmlns:a16="http://schemas.microsoft.com/office/drawing/2014/main" id="{55898ECC-21A5-4449-97C9-DDC86697235A}"/>
                    </a:ext>
                  </a:extLst>
                </p:cNvPr>
                <p:cNvSpPr/>
                <p:nvPr/>
              </p:nvSpPr>
              <p:spPr>
                <a:xfrm>
                  <a:off x="1028827" y="291290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Triangle 48">
                  <a:extLst>
                    <a:ext uri="{FF2B5EF4-FFF2-40B4-BE49-F238E27FC236}">
                      <a16:creationId xmlns:a16="http://schemas.microsoft.com/office/drawing/2014/main" id="{5319B1C2-4A40-774F-B948-459D82F25148}"/>
                    </a:ext>
                  </a:extLst>
                </p:cNvPr>
                <p:cNvSpPr/>
                <p:nvPr/>
              </p:nvSpPr>
              <p:spPr>
                <a:xfrm>
                  <a:off x="1032637" y="312245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Triangle 49">
                  <a:extLst>
                    <a:ext uri="{FF2B5EF4-FFF2-40B4-BE49-F238E27FC236}">
                      <a16:creationId xmlns:a16="http://schemas.microsoft.com/office/drawing/2014/main" id="{E9685EF0-B236-6841-80FA-2F0CDD3B4F26}"/>
                    </a:ext>
                  </a:extLst>
                </p:cNvPr>
                <p:cNvSpPr/>
                <p:nvPr/>
              </p:nvSpPr>
              <p:spPr>
                <a:xfrm>
                  <a:off x="1059307" y="334343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402F188-21BA-5B46-A59A-5B659E120477}"/>
                  </a:ext>
                </a:extLst>
              </p:cNvPr>
              <p:cNvGrpSpPr/>
              <p:nvPr/>
            </p:nvGrpSpPr>
            <p:grpSpPr>
              <a:xfrm>
                <a:off x="5190596" y="2872952"/>
                <a:ext cx="128643" cy="540123"/>
                <a:chOff x="10040457" y="3876167"/>
                <a:chExt cx="128643" cy="540123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B578334-176C-D245-B121-A428B5CA7921}"/>
                    </a:ext>
                  </a:extLst>
                </p:cNvPr>
                <p:cNvSpPr/>
                <p:nvPr/>
              </p:nvSpPr>
              <p:spPr>
                <a:xfrm>
                  <a:off x="10040457" y="38761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76886B14-B20B-5D47-B7A7-EED5E9F00428}"/>
                    </a:ext>
                  </a:extLst>
                </p:cNvPr>
                <p:cNvSpPr/>
                <p:nvPr/>
              </p:nvSpPr>
              <p:spPr>
                <a:xfrm>
                  <a:off x="10044267" y="408571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C7DC47B9-4C6C-EA47-B6DE-2BDD4F31D1FE}"/>
                    </a:ext>
                  </a:extLst>
                </p:cNvPr>
                <p:cNvSpPr/>
                <p:nvPr/>
              </p:nvSpPr>
              <p:spPr>
                <a:xfrm>
                  <a:off x="10048077" y="42952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0FAE41B6-6F6E-084E-89E9-20A7E5558928}"/>
                </a:ext>
              </a:extLst>
            </p:cNvPr>
            <p:cNvGrpSpPr/>
            <p:nvPr/>
          </p:nvGrpSpPr>
          <p:grpSpPr>
            <a:xfrm>
              <a:off x="7894317" y="3253281"/>
              <a:ext cx="128643" cy="540123"/>
              <a:chOff x="10040457" y="3876167"/>
              <a:chExt cx="128643" cy="540123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9544A7EC-9BD5-A046-98EF-FF43B09F0A5D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40945EE-2DD3-7C44-B60F-911E760CD2CD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DFDE0187-4538-3146-8D70-574F118826B4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69800FD0-CD41-5E4C-8F75-27AF26411B3A}"/>
                </a:ext>
              </a:extLst>
            </p:cNvPr>
            <p:cNvGrpSpPr/>
            <p:nvPr/>
          </p:nvGrpSpPr>
          <p:grpSpPr>
            <a:xfrm>
              <a:off x="8179251" y="3228338"/>
              <a:ext cx="128643" cy="540123"/>
              <a:chOff x="10040457" y="3876167"/>
              <a:chExt cx="128643" cy="540123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0BAB604-1C55-904F-A3E4-6306A9FF1159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6492457C-D127-184E-9C51-97F7D4DD5CFC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68D14481-18EE-6541-902E-124634DB41A7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0FA7FC9-B9F5-AF45-9D5B-FA32C1E34565}"/>
              </a:ext>
            </a:extLst>
          </p:cNvPr>
          <p:cNvGrpSpPr/>
          <p:nvPr/>
        </p:nvGrpSpPr>
        <p:grpSpPr>
          <a:xfrm>
            <a:off x="6433289" y="4122796"/>
            <a:ext cx="1878362" cy="585350"/>
            <a:chOff x="6429532" y="3208054"/>
            <a:chExt cx="1878362" cy="585350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0561477A-7488-9447-AB3A-6C330509EEAC}"/>
                </a:ext>
              </a:extLst>
            </p:cNvPr>
            <p:cNvGrpSpPr/>
            <p:nvPr/>
          </p:nvGrpSpPr>
          <p:grpSpPr>
            <a:xfrm>
              <a:off x="6429532" y="3208054"/>
              <a:ext cx="1323196" cy="578312"/>
              <a:chOff x="3996043" y="2839344"/>
              <a:chExt cx="1323196" cy="578312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4DC81733-7A4E-4443-B976-C0D823CD2EC0}"/>
                  </a:ext>
                </a:extLst>
              </p:cNvPr>
              <p:cNvGrpSpPr/>
              <p:nvPr/>
            </p:nvGrpSpPr>
            <p:grpSpPr>
              <a:xfrm>
                <a:off x="3996043" y="2839344"/>
                <a:ext cx="649955" cy="578312"/>
                <a:chOff x="3996043" y="2839344"/>
                <a:chExt cx="649955" cy="578312"/>
              </a:xfrm>
            </p:grpSpPr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924DAB82-2659-8D4A-9C73-CEEE77DD9FD6}"/>
                    </a:ext>
                  </a:extLst>
                </p:cNvPr>
                <p:cNvGrpSpPr/>
                <p:nvPr/>
              </p:nvGrpSpPr>
              <p:grpSpPr>
                <a:xfrm>
                  <a:off x="3996043" y="2839344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181" name="Triangle 180">
                    <a:extLst>
                      <a:ext uri="{FF2B5EF4-FFF2-40B4-BE49-F238E27FC236}">
                        <a16:creationId xmlns:a16="http://schemas.microsoft.com/office/drawing/2014/main" id="{911C132D-4FCC-D146-A1D1-9D2514B75F68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2" name="Triangle 181">
                    <a:extLst>
                      <a:ext uri="{FF2B5EF4-FFF2-40B4-BE49-F238E27FC236}">
                        <a16:creationId xmlns:a16="http://schemas.microsoft.com/office/drawing/2014/main" id="{2E4CE70C-BC38-F344-84EC-114921E09EA9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3" name="Triangle 182">
                    <a:extLst>
                      <a:ext uri="{FF2B5EF4-FFF2-40B4-BE49-F238E27FC236}">
                        <a16:creationId xmlns:a16="http://schemas.microsoft.com/office/drawing/2014/main" id="{730974C1-EC5B-EF4E-A187-2F8796F771A7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4D8B7892-8EBE-0B46-9A9D-B6E8D0E6BAF1}"/>
                    </a:ext>
                  </a:extLst>
                </p:cNvPr>
                <p:cNvGrpSpPr/>
                <p:nvPr/>
              </p:nvGrpSpPr>
              <p:grpSpPr>
                <a:xfrm>
                  <a:off x="4448646" y="2847063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178" name="Triangle 177">
                    <a:extLst>
                      <a:ext uri="{FF2B5EF4-FFF2-40B4-BE49-F238E27FC236}">
                        <a16:creationId xmlns:a16="http://schemas.microsoft.com/office/drawing/2014/main" id="{3F50C866-ECFE-ED42-9B74-76EAB3CBDC87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" name="Triangle 178">
                    <a:extLst>
                      <a:ext uri="{FF2B5EF4-FFF2-40B4-BE49-F238E27FC236}">
                        <a16:creationId xmlns:a16="http://schemas.microsoft.com/office/drawing/2014/main" id="{B8D4FA24-D0C7-F24B-A60F-354E608CAA4E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" name="Triangle 179">
                    <a:extLst>
                      <a:ext uri="{FF2B5EF4-FFF2-40B4-BE49-F238E27FC236}">
                        <a16:creationId xmlns:a16="http://schemas.microsoft.com/office/drawing/2014/main" id="{5D1C0164-B6F2-C34F-BC40-2FE95DD8950B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55489335-AC46-FD44-AA13-544E651D41A4}"/>
                  </a:ext>
                </a:extLst>
              </p:cNvPr>
              <p:cNvGrpSpPr/>
              <p:nvPr/>
            </p:nvGrpSpPr>
            <p:grpSpPr>
              <a:xfrm>
                <a:off x="4810193" y="2847063"/>
                <a:ext cx="197352" cy="570593"/>
                <a:chOff x="1028827" y="2912909"/>
                <a:chExt cx="197352" cy="570593"/>
              </a:xfrm>
            </p:grpSpPr>
            <p:sp>
              <p:nvSpPr>
                <p:cNvPr id="173" name="Triangle 172">
                  <a:extLst>
                    <a:ext uri="{FF2B5EF4-FFF2-40B4-BE49-F238E27FC236}">
                      <a16:creationId xmlns:a16="http://schemas.microsoft.com/office/drawing/2014/main" id="{6A32DD45-EBE0-5344-94B7-11C6DF060757}"/>
                    </a:ext>
                  </a:extLst>
                </p:cNvPr>
                <p:cNvSpPr/>
                <p:nvPr/>
              </p:nvSpPr>
              <p:spPr>
                <a:xfrm>
                  <a:off x="1028827" y="291290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riangle 173">
                  <a:extLst>
                    <a:ext uri="{FF2B5EF4-FFF2-40B4-BE49-F238E27FC236}">
                      <a16:creationId xmlns:a16="http://schemas.microsoft.com/office/drawing/2014/main" id="{E922D77B-33EB-BE42-90F1-E4F2FF910DC7}"/>
                    </a:ext>
                  </a:extLst>
                </p:cNvPr>
                <p:cNvSpPr/>
                <p:nvPr/>
              </p:nvSpPr>
              <p:spPr>
                <a:xfrm>
                  <a:off x="1032637" y="312245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Triangle 174">
                  <a:extLst>
                    <a:ext uri="{FF2B5EF4-FFF2-40B4-BE49-F238E27FC236}">
                      <a16:creationId xmlns:a16="http://schemas.microsoft.com/office/drawing/2014/main" id="{0A2D88DC-8317-F746-918F-AB32A0D4BEF4}"/>
                    </a:ext>
                  </a:extLst>
                </p:cNvPr>
                <p:cNvSpPr/>
                <p:nvPr/>
              </p:nvSpPr>
              <p:spPr>
                <a:xfrm>
                  <a:off x="1059307" y="334343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9B7A452-FB32-D24F-B9A7-ECD86F66FDE9}"/>
                  </a:ext>
                </a:extLst>
              </p:cNvPr>
              <p:cNvGrpSpPr/>
              <p:nvPr/>
            </p:nvGrpSpPr>
            <p:grpSpPr>
              <a:xfrm>
                <a:off x="5190596" y="2872952"/>
                <a:ext cx="128643" cy="540123"/>
                <a:chOff x="10040457" y="3876167"/>
                <a:chExt cx="128643" cy="540123"/>
              </a:xfrm>
            </p:grpSpPr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ABC4B870-BFF0-EF4F-B1E9-05805A94D531}"/>
                    </a:ext>
                  </a:extLst>
                </p:cNvPr>
                <p:cNvSpPr/>
                <p:nvPr/>
              </p:nvSpPr>
              <p:spPr>
                <a:xfrm>
                  <a:off x="10040457" y="38761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80F0BE58-16F3-CA4B-838E-7C9699667FD8}"/>
                    </a:ext>
                  </a:extLst>
                </p:cNvPr>
                <p:cNvSpPr/>
                <p:nvPr/>
              </p:nvSpPr>
              <p:spPr>
                <a:xfrm>
                  <a:off x="10044267" y="408571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A3969D8B-3183-AB46-AA46-0D58BDC2BC80}"/>
                    </a:ext>
                  </a:extLst>
                </p:cNvPr>
                <p:cNvSpPr/>
                <p:nvPr/>
              </p:nvSpPr>
              <p:spPr>
                <a:xfrm>
                  <a:off x="10048077" y="42952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7EB1145-F9B3-3D4C-9BDA-32F7BCA960B1}"/>
                </a:ext>
              </a:extLst>
            </p:cNvPr>
            <p:cNvGrpSpPr/>
            <p:nvPr/>
          </p:nvGrpSpPr>
          <p:grpSpPr>
            <a:xfrm>
              <a:off x="7894317" y="3253281"/>
              <a:ext cx="128643" cy="540123"/>
              <a:chOff x="10040457" y="3876167"/>
              <a:chExt cx="128643" cy="540123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99C48347-F4DA-214A-ADDB-5D025BCDC94A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07A45CC4-817F-1347-B4B3-81B8BF653B3A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CFD64335-E145-AB4A-BB21-6ED17C7D4DA2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3AC4194-59C3-C346-A597-9F20474236A3}"/>
                </a:ext>
              </a:extLst>
            </p:cNvPr>
            <p:cNvGrpSpPr/>
            <p:nvPr/>
          </p:nvGrpSpPr>
          <p:grpSpPr>
            <a:xfrm>
              <a:off x="8179251" y="3228338"/>
              <a:ext cx="128643" cy="540123"/>
              <a:chOff x="10040457" y="3876167"/>
              <a:chExt cx="128643" cy="540123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481761E5-BE71-7C4C-8204-C00FE898834F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35FACE5-193F-3343-8137-B4CB5D22E458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A5490B3-D621-AA4E-833A-BE4D5DE457AF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DD03D49-551D-B540-87F4-232D5DCD2254}"/>
              </a:ext>
            </a:extLst>
          </p:cNvPr>
          <p:cNvGrpSpPr/>
          <p:nvPr/>
        </p:nvGrpSpPr>
        <p:grpSpPr>
          <a:xfrm>
            <a:off x="4369842" y="3196659"/>
            <a:ext cx="1878362" cy="585350"/>
            <a:chOff x="6429532" y="3208054"/>
            <a:chExt cx="1878362" cy="585350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E2CA8EF4-3D4C-F746-B1C0-209D9CA33222}"/>
                </a:ext>
              </a:extLst>
            </p:cNvPr>
            <p:cNvGrpSpPr/>
            <p:nvPr/>
          </p:nvGrpSpPr>
          <p:grpSpPr>
            <a:xfrm>
              <a:off x="6429532" y="3208054"/>
              <a:ext cx="1323196" cy="578312"/>
              <a:chOff x="3996043" y="2839344"/>
              <a:chExt cx="1323196" cy="578312"/>
            </a:xfrm>
          </p:grpSpPr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2F2DE742-6C19-A640-A3CB-626EBB8451B1}"/>
                  </a:ext>
                </a:extLst>
              </p:cNvPr>
              <p:cNvGrpSpPr/>
              <p:nvPr/>
            </p:nvGrpSpPr>
            <p:grpSpPr>
              <a:xfrm>
                <a:off x="3996043" y="2839344"/>
                <a:ext cx="649955" cy="578312"/>
                <a:chOff x="3996043" y="2839344"/>
                <a:chExt cx="649955" cy="578312"/>
              </a:xfrm>
            </p:grpSpPr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ADB1B1B6-6CEE-5442-9D13-39C5A305F8A3}"/>
                    </a:ext>
                  </a:extLst>
                </p:cNvPr>
                <p:cNvGrpSpPr/>
                <p:nvPr/>
              </p:nvGrpSpPr>
              <p:grpSpPr>
                <a:xfrm>
                  <a:off x="3996043" y="2839344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08" name="Triangle 207">
                    <a:extLst>
                      <a:ext uri="{FF2B5EF4-FFF2-40B4-BE49-F238E27FC236}">
                        <a16:creationId xmlns:a16="http://schemas.microsoft.com/office/drawing/2014/main" id="{9415C4D2-C5B3-6746-B67E-4224BA2FE22A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9" name="Triangle 208">
                    <a:extLst>
                      <a:ext uri="{FF2B5EF4-FFF2-40B4-BE49-F238E27FC236}">
                        <a16:creationId xmlns:a16="http://schemas.microsoft.com/office/drawing/2014/main" id="{F22F179D-65D8-9043-8754-4DC89DBD04C7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0" name="Triangle 209">
                    <a:extLst>
                      <a:ext uri="{FF2B5EF4-FFF2-40B4-BE49-F238E27FC236}">
                        <a16:creationId xmlns:a16="http://schemas.microsoft.com/office/drawing/2014/main" id="{5A9FAB26-A8A1-604E-8FEA-9A3E51EEB76B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A992A498-16E0-9041-AC62-737D07C900DF}"/>
                    </a:ext>
                  </a:extLst>
                </p:cNvPr>
                <p:cNvGrpSpPr/>
                <p:nvPr/>
              </p:nvGrpSpPr>
              <p:grpSpPr>
                <a:xfrm>
                  <a:off x="4448646" y="2847063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05" name="Triangle 204">
                    <a:extLst>
                      <a:ext uri="{FF2B5EF4-FFF2-40B4-BE49-F238E27FC236}">
                        <a16:creationId xmlns:a16="http://schemas.microsoft.com/office/drawing/2014/main" id="{3177AFF8-D2CF-554A-A74A-EAC944AC6E71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6" name="Triangle 205">
                    <a:extLst>
                      <a:ext uri="{FF2B5EF4-FFF2-40B4-BE49-F238E27FC236}">
                        <a16:creationId xmlns:a16="http://schemas.microsoft.com/office/drawing/2014/main" id="{462DEE18-A57B-024F-B818-B976147CA67D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7" name="Triangle 206">
                    <a:extLst>
                      <a:ext uri="{FF2B5EF4-FFF2-40B4-BE49-F238E27FC236}">
                        <a16:creationId xmlns:a16="http://schemas.microsoft.com/office/drawing/2014/main" id="{720F9049-DF09-A148-B572-BE754847B1F1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91F99194-FAFB-EA42-85A7-328FC9BF81AB}"/>
                  </a:ext>
                </a:extLst>
              </p:cNvPr>
              <p:cNvGrpSpPr/>
              <p:nvPr/>
            </p:nvGrpSpPr>
            <p:grpSpPr>
              <a:xfrm>
                <a:off x="4810193" y="2847063"/>
                <a:ext cx="197352" cy="570593"/>
                <a:chOff x="1028827" y="2912909"/>
                <a:chExt cx="197352" cy="570593"/>
              </a:xfrm>
            </p:grpSpPr>
            <p:sp>
              <p:nvSpPr>
                <p:cNvPr id="200" name="Triangle 199">
                  <a:extLst>
                    <a:ext uri="{FF2B5EF4-FFF2-40B4-BE49-F238E27FC236}">
                      <a16:creationId xmlns:a16="http://schemas.microsoft.com/office/drawing/2014/main" id="{B0FBCF44-956F-AD42-9934-01A2C6210BA0}"/>
                    </a:ext>
                  </a:extLst>
                </p:cNvPr>
                <p:cNvSpPr/>
                <p:nvPr/>
              </p:nvSpPr>
              <p:spPr>
                <a:xfrm>
                  <a:off x="1028827" y="291290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Triangle 200">
                  <a:extLst>
                    <a:ext uri="{FF2B5EF4-FFF2-40B4-BE49-F238E27FC236}">
                      <a16:creationId xmlns:a16="http://schemas.microsoft.com/office/drawing/2014/main" id="{F06F2E92-288C-574E-9729-E423AB6E1BBC}"/>
                    </a:ext>
                  </a:extLst>
                </p:cNvPr>
                <p:cNvSpPr/>
                <p:nvPr/>
              </p:nvSpPr>
              <p:spPr>
                <a:xfrm>
                  <a:off x="1032637" y="312245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2" name="Triangle 201">
                  <a:extLst>
                    <a:ext uri="{FF2B5EF4-FFF2-40B4-BE49-F238E27FC236}">
                      <a16:creationId xmlns:a16="http://schemas.microsoft.com/office/drawing/2014/main" id="{48FF6329-557E-9C43-B353-91CDD8FBE2C5}"/>
                    </a:ext>
                  </a:extLst>
                </p:cNvPr>
                <p:cNvSpPr/>
                <p:nvPr/>
              </p:nvSpPr>
              <p:spPr>
                <a:xfrm>
                  <a:off x="1059307" y="334343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1C18A34F-5F00-1141-B8AD-2830E9834EFA}"/>
                  </a:ext>
                </a:extLst>
              </p:cNvPr>
              <p:cNvGrpSpPr/>
              <p:nvPr/>
            </p:nvGrpSpPr>
            <p:grpSpPr>
              <a:xfrm>
                <a:off x="5190596" y="2872952"/>
                <a:ext cx="128643" cy="540123"/>
                <a:chOff x="10040457" y="3876167"/>
                <a:chExt cx="128643" cy="540123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E2A81D43-5338-B946-ADAA-26CC6A6B6DD2}"/>
                    </a:ext>
                  </a:extLst>
                </p:cNvPr>
                <p:cNvSpPr/>
                <p:nvPr/>
              </p:nvSpPr>
              <p:spPr>
                <a:xfrm>
                  <a:off x="10040457" y="38761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FF87457E-9E1A-2E49-A7A4-9D3482FE0BBC}"/>
                    </a:ext>
                  </a:extLst>
                </p:cNvPr>
                <p:cNvSpPr/>
                <p:nvPr/>
              </p:nvSpPr>
              <p:spPr>
                <a:xfrm>
                  <a:off x="10044267" y="408571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7F0450AB-5D42-154E-8954-DC8E4B6202A1}"/>
                    </a:ext>
                  </a:extLst>
                </p:cNvPr>
                <p:cNvSpPr/>
                <p:nvPr/>
              </p:nvSpPr>
              <p:spPr>
                <a:xfrm>
                  <a:off x="10048077" y="42952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56BE6ADE-8FC1-F944-96D9-1ECE3821BE6B}"/>
                </a:ext>
              </a:extLst>
            </p:cNvPr>
            <p:cNvGrpSpPr/>
            <p:nvPr/>
          </p:nvGrpSpPr>
          <p:grpSpPr>
            <a:xfrm>
              <a:off x="7894317" y="3253281"/>
              <a:ext cx="128643" cy="540123"/>
              <a:chOff x="10040457" y="3876167"/>
              <a:chExt cx="128643" cy="540123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45F25A5-C704-4C4C-A585-0628F1708D00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222B3C89-5F65-7A40-A8C8-58CF704FEA3E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858A2E0-031E-B048-805C-AC1CA151CDEA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9513B9A1-308A-1444-8B58-67F79345CF3F}"/>
                </a:ext>
              </a:extLst>
            </p:cNvPr>
            <p:cNvGrpSpPr/>
            <p:nvPr/>
          </p:nvGrpSpPr>
          <p:grpSpPr>
            <a:xfrm>
              <a:off x="8179251" y="3228338"/>
              <a:ext cx="128643" cy="540123"/>
              <a:chOff x="10040457" y="3876167"/>
              <a:chExt cx="128643" cy="540123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3BED12F3-6A5B-1249-B2FB-38C5BB167D8B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8E3CB92E-830C-6E4E-913E-46B17C744993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A621308-CEEB-0148-B555-2273DED9ACD4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7526931-AF82-6646-8E24-A2D2E18B14BD}"/>
              </a:ext>
            </a:extLst>
          </p:cNvPr>
          <p:cNvGrpSpPr/>
          <p:nvPr/>
        </p:nvGrpSpPr>
        <p:grpSpPr>
          <a:xfrm>
            <a:off x="4373599" y="4111401"/>
            <a:ext cx="1878362" cy="585350"/>
            <a:chOff x="6429532" y="3208054"/>
            <a:chExt cx="1878362" cy="585350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5DEC6CB4-013C-A345-AA32-4DEC9934D065}"/>
                </a:ext>
              </a:extLst>
            </p:cNvPr>
            <p:cNvGrpSpPr/>
            <p:nvPr/>
          </p:nvGrpSpPr>
          <p:grpSpPr>
            <a:xfrm>
              <a:off x="6429532" y="3208054"/>
              <a:ext cx="1323196" cy="578312"/>
              <a:chOff x="3996043" y="2839344"/>
              <a:chExt cx="1323196" cy="578312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3F8B7BE7-A41A-5D45-B549-D1D7DA3DD30E}"/>
                  </a:ext>
                </a:extLst>
              </p:cNvPr>
              <p:cNvGrpSpPr/>
              <p:nvPr/>
            </p:nvGrpSpPr>
            <p:grpSpPr>
              <a:xfrm>
                <a:off x="3996043" y="2839344"/>
                <a:ext cx="649955" cy="578312"/>
                <a:chOff x="3996043" y="2839344"/>
                <a:chExt cx="649955" cy="578312"/>
              </a:xfrm>
            </p:grpSpPr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D342016F-D1AE-AC46-AFFF-E226834D1AB7}"/>
                    </a:ext>
                  </a:extLst>
                </p:cNvPr>
                <p:cNvGrpSpPr/>
                <p:nvPr/>
              </p:nvGrpSpPr>
              <p:grpSpPr>
                <a:xfrm>
                  <a:off x="3996043" y="2839344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35" name="Triangle 234">
                    <a:extLst>
                      <a:ext uri="{FF2B5EF4-FFF2-40B4-BE49-F238E27FC236}">
                        <a16:creationId xmlns:a16="http://schemas.microsoft.com/office/drawing/2014/main" id="{153A3ACA-190B-3340-8A56-DFC93E0E411B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6" name="Triangle 235">
                    <a:extLst>
                      <a:ext uri="{FF2B5EF4-FFF2-40B4-BE49-F238E27FC236}">
                        <a16:creationId xmlns:a16="http://schemas.microsoft.com/office/drawing/2014/main" id="{4ECEF37F-DF14-5844-9824-1443035B9493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7" name="Triangle 236">
                    <a:extLst>
                      <a:ext uri="{FF2B5EF4-FFF2-40B4-BE49-F238E27FC236}">
                        <a16:creationId xmlns:a16="http://schemas.microsoft.com/office/drawing/2014/main" id="{CAC0759E-BA2C-224F-AA73-97DE0A2BE289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30D7258A-5574-3544-9124-20917EE1841E}"/>
                    </a:ext>
                  </a:extLst>
                </p:cNvPr>
                <p:cNvGrpSpPr/>
                <p:nvPr/>
              </p:nvGrpSpPr>
              <p:grpSpPr>
                <a:xfrm>
                  <a:off x="4448646" y="2847063"/>
                  <a:ext cx="197352" cy="570593"/>
                  <a:chOff x="1028827" y="2912909"/>
                  <a:chExt cx="197352" cy="570593"/>
                </a:xfrm>
              </p:grpSpPr>
              <p:sp>
                <p:nvSpPr>
                  <p:cNvPr id="232" name="Triangle 231">
                    <a:extLst>
                      <a:ext uri="{FF2B5EF4-FFF2-40B4-BE49-F238E27FC236}">
                        <a16:creationId xmlns:a16="http://schemas.microsoft.com/office/drawing/2014/main" id="{96068D00-5AAA-6440-AE0C-9143036CF8D0}"/>
                      </a:ext>
                    </a:extLst>
                  </p:cNvPr>
                  <p:cNvSpPr/>
                  <p:nvPr/>
                </p:nvSpPr>
                <p:spPr>
                  <a:xfrm>
                    <a:off x="1028827" y="291290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3" name="Triangle 232">
                    <a:extLst>
                      <a:ext uri="{FF2B5EF4-FFF2-40B4-BE49-F238E27FC236}">
                        <a16:creationId xmlns:a16="http://schemas.microsoft.com/office/drawing/2014/main" id="{C49943DD-A89C-2344-96EE-7E9281D73EBF}"/>
                      </a:ext>
                    </a:extLst>
                  </p:cNvPr>
                  <p:cNvSpPr/>
                  <p:nvPr/>
                </p:nvSpPr>
                <p:spPr>
                  <a:xfrm>
                    <a:off x="1032637" y="312245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4" name="Triangle 233">
                    <a:extLst>
                      <a:ext uri="{FF2B5EF4-FFF2-40B4-BE49-F238E27FC236}">
                        <a16:creationId xmlns:a16="http://schemas.microsoft.com/office/drawing/2014/main" id="{301E8461-466F-9C4A-9576-4F9B37AFD45E}"/>
                      </a:ext>
                    </a:extLst>
                  </p:cNvPr>
                  <p:cNvSpPr/>
                  <p:nvPr/>
                </p:nvSpPr>
                <p:spPr>
                  <a:xfrm>
                    <a:off x="1059307" y="3343439"/>
                    <a:ext cx="166872" cy="140063"/>
                  </a:xfrm>
                  <a:prstGeom prst="triangle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CA7F5DFC-5AE7-824B-8870-C21522B353C1}"/>
                  </a:ext>
                </a:extLst>
              </p:cNvPr>
              <p:cNvGrpSpPr/>
              <p:nvPr/>
            </p:nvGrpSpPr>
            <p:grpSpPr>
              <a:xfrm>
                <a:off x="4810193" y="2847063"/>
                <a:ext cx="197352" cy="570593"/>
                <a:chOff x="1028827" y="2912909"/>
                <a:chExt cx="197352" cy="570593"/>
              </a:xfrm>
            </p:grpSpPr>
            <p:sp>
              <p:nvSpPr>
                <p:cNvPr id="227" name="Triangle 226">
                  <a:extLst>
                    <a:ext uri="{FF2B5EF4-FFF2-40B4-BE49-F238E27FC236}">
                      <a16:creationId xmlns:a16="http://schemas.microsoft.com/office/drawing/2014/main" id="{177F45A9-DC1C-BD4F-9504-11A61AEDCC26}"/>
                    </a:ext>
                  </a:extLst>
                </p:cNvPr>
                <p:cNvSpPr/>
                <p:nvPr/>
              </p:nvSpPr>
              <p:spPr>
                <a:xfrm>
                  <a:off x="1028827" y="291290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8" name="Triangle 227">
                  <a:extLst>
                    <a:ext uri="{FF2B5EF4-FFF2-40B4-BE49-F238E27FC236}">
                      <a16:creationId xmlns:a16="http://schemas.microsoft.com/office/drawing/2014/main" id="{C8D4C9E2-532E-3947-B0EE-84E3B309CB02}"/>
                    </a:ext>
                  </a:extLst>
                </p:cNvPr>
                <p:cNvSpPr/>
                <p:nvPr/>
              </p:nvSpPr>
              <p:spPr>
                <a:xfrm>
                  <a:off x="1032637" y="312245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9" name="Triangle 228">
                  <a:extLst>
                    <a:ext uri="{FF2B5EF4-FFF2-40B4-BE49-F238E27FC236}">
                      <a16:creationId xmlns:a16="http://schemas.microsoft.com/office/drawing/2014/main" id="{2AD0B695-62BE-9B4E-B3E6-CB808E46C15C}"/>
                    </a:ext>
                  </a:extLst>
                </p:cNvPr>
                <p:cNvSpPr/>
                <p:nvPr/>
              </p:nvSpPr>
              <p:spPr>
                <a:xfrm>
                  <a:off x="1059307" y="3343439"/>
                  <a:ext cx="166872" cy="140063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F4624E76-2DDD-C741-96FF-E736986D4B57}"/>
                  </a:ext>
                </a:extLst>
              </p:cNvPr>
              <p:cNvGrpSpPr/>
              <p:nvPr/>
            </p:nvGrpSpPr>
            <p:grpSpPr>
              <a:xfrm>
                <a:off x="5190596" y="2872952"/>
                <a:ext cx="128643" cy="540123"/>
                <a:chOff x="10040457" y="3876167"/>
                <a:chExt cx="128643" cy="540123"/>
              </a:xfrm>
            </p:grpSpPr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3F4D5FDC-A3DA-7845-9FB4-E6371F6DEB55}"/>
                    </a:ext>
                  </a:extLst>
                </p:cNvPr>
                <p:cNvSpPr/>
                <p:nvPr/>
              </p:nvSpPr>
              <p:spPr>
                <a:xfrm>
                  <a:off x="10040457" y="38761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97B2A372-F045-4D48-BF2C-9601A2186ADD}"/>
                    </a:ext>
                  </a:extLst>
                </p:cNvPr>
                <p:cNvSpPr/>
                <p:nvPr/>
              </p:nvSpPr>
              <p:spPr>
                <a:xfrm>
                  <a:off x="10044267" y="408571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A43B18A0-0EE3-3C44-A90F-11A25A9F22EA}"/>
                    </a:ext>
                  </a:extLst>
                </p:cNvPr>
                <p:cNvSpPr/>
                <p:nvPr/>
              </p:nvSpPr>
              <p:spPr>
                <a:xfrm>
                  <a:off x="10048077" y="4295267"/>
                  <a:ext cx="121023" cy="12102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085AB487-A4DA-364D-BE4F-CD3026DAF8E4}"/>
                </a:ext>
              </a:extLst>
            </p:cNvPr>
            <p:cNvGrpSpPr/>
            <p:nvPr/>
          </p:nvGrpSpPr>
          <p:grpSpPr>
            <a:xfrm>
              <a:off x="7894317" y="3253281"/>
              <a:ext cx="128643" cy="540123"/>
              <a:chOff x="10040457" y="3876167"/>
              <a:chExt cx="128643" cy="540123"/>
            </a:xfrm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9CCBA197-12B6-6246-AE75-F4725A913A97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C28F60E6-3438-7444-A699-ABD0F78EC3C0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C3FC735-E359-7644-8B28-F6490C7ADFA2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7BB956C3-FF10-C744-8618-FB1E8461A582}"/>
                </a:ext>
              </a:extLst>
            </p:cNvPr>
            <p:cNvGrpSpPr/>
            <p:nvPr/>
          </p:nvGrpSpPr>
          <p:grpSpPr>
            <a:xfrm>
              <a:off x="8179251" y="3228338"/>
              <a:ext cx="128643" cy="540123"/>
              <a:chOff x="10040457" y="3876167"/>
              <a:chExt cx="128643" cy="540123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EA70E10B-2DCC-6B41-B568-9B901E026989}"/>
                  </a:ext>
                </a:extLst>
              </p:cNvPr>
              <p:cNvSpPr/>
              <p:nvPr/>
            </p:nvSpPr>
            <p:spPr>
              <a:xfrm>
                <a:off x="10040457" y="38761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4D95E248-927F-2541-9F5E-BCFFA0191B86}"/>
                  </a:ext>
                </a:extLst>
              </p:cNvPr>
              <p:cNvSpPr/>
              <p:nvPr/>
            </p:nvSpPr>
            <p:spPr>
              <a:xfrm>
                <a:off x="10044267" y="408571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AA6B76E5-774E-6745-92C5-A297994C9357}"/>
                  </a:ext>
                </a:extLst>
              </p:cNvPr>
              <p:cNvSpPr/>
              <p:nvPr/>
            </p:nvSpPr>
            <p:spPr>
              <a:xfrm>
                <a:off x="10048077" y="4295267"/>
                <a:ext cx="121023" cy="12102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8288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2D52-4039-004C-9BD7-0F6803032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05CCB-237F-7749-8B6F-CB7B0B59C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541"/>
            <a:ext cx="12192000" cy="1133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713C5-8F1C-A64A-8B93-3729AEC8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2625828"/>
            <a:ext cx="6997700" cy="104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338E2-063F-FE4E-A08A-CCF067DF3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7228"/>
            <a:ext cx="12192000" cy="2090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81F00-0552-454D-AF33-0B352ACA0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71990"/>
            <a:ext cx="12192000" cy="12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3F3D2-9E0E-7345-953C-A87CA98F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rejoinder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3D59F-EA45-6D41-95BC-C2AC4B38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60" y="0"/>
            <a:ext cx="11183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8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16E7-3B6A-7649-84D4-BAF9FEE2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fair? Take-1</a:t>
            </a:r>
          </a:p>
        </p:txBody>
      </p:sp>
      <p:pic>
        <p:nvPicPr>
          <p:cNvPr id="3" name="Online Media 2" descr="Small Talk | Fairness | CBC Kids">
            <a:hlinkClick r:id="" action="ppaction://media"/>
            <a:extLst>
              <a:ext uri="{FF2B5EF4-FFF2-40B4-BE49-F238E27FC236}">
                <a16:creationId xmlns:a16="http://schemas.microsoft.com/office/drawing/2014/main" id="{92404C02-5D2A-1A4F-B564-445971D68B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9320" y="2125980"/>
            <a:ext cx="6096000" cy="3429000"/>
          </a:xfrm>
          <a:prstGeom prst="rect">
            <a:avLst/>
          </a:prstGeom>
        </p:spPr>
      </p:pic>
      <p:sp>
        <p:nvSpPr>
          <p:cNvPr id="4" name="7-Point Star 3">
            <a:extLst>
              <a:ext uri="{FF2B5EF4-FFF2-40B4-BE49-F238E27FC236}">
                <a16:creationId xmlns:a16="http://schemas.microsoft.com/office/drawing/2014/main" id="{F39CD18F-085A-9347-8964-8A1727F2FC5F}"/>
              </a:ext>
            </a:extLst>
          </p:cNvPr>
          <p:cNvSpPr/>
          <p:nvPr/>
        </p:nvSpPr>
        <p:spPr>
          <a:xfrm>
            <a:off x="9083040" y="2255520"/>
            <a:ext cx="2667000" cy="248412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Individual Fairness</a:t>
            </a:r>
          </a:p>
        </p:txBody>
      </p:sp>
    </p:spTree>
    <p:extLst>
      <p:ext uri="{BB962C8B-B14F-4D97-AF65-F5344CB8AC3E}">
        <p14:creationId xmlns:p14="http://schemas.microsoft.com/office/powerpoint/2010/main" val="27361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E392-62EE-3347-96BA-A56C50A5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fair? Take-2</a:t>
            </a: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7EA13D7B-7734-E843-BEA4-FEAF4F3512DF}"/>
              </a:ext>
            </a:extLst>
          </p:cNvPr>
          <p:cNvSpPr/>
          <p:nvPr/>
        </p:nvSpPr>
        <p:spPr>
          <a:xfrm>
            <a:off x="9083040" y="2255520"/>
            <a:ext cx="2667000" cy="248412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Equality/ Group Fairness</a:t>
            </a:r>
          </a:p>
        </p:txBody>
      </p:sp>
      <p:pic>
        <p:nvPicPr>
          <p:cNvPr id="5" name="Online Media 4" descr="How Kids Make Things Fair">
            <a:hlinkClick r:id="" action="ppaction://media"/>
            <a:extLst>
              <a:ext uri="{FF2B5EF4-FFF2-40B4-BE49-F238E27FC236}">
                <a16:creationId xmlns:a16="http://schemas.microsoft.com/office/drawing/2014/main" id="{1C47A0DF-A056-F142-98A5-B01F592046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1200" y="208026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406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11168</TotalTime>
  <Words>783</Words>
  <Application>Microsoft Macintosh PowerPoint</Application>
  <PresentationFormat>Widescreen</PresentationFormat>
  <Paragraphs>274</Paragraphs>
  <Slides>52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Office Theme</vt:lpstr>
      <vt:lpstr>ML and Society</vt:lpstr>
      <vt:lpstr>Done with ML pipeline </vt:lpstr>
      <vt:lpstr>Do you remember COMPAS?</vt:lpstr>
      <vt:lpstr>PowerPoint Presentation</vt:lpstr>
      <vt:lpstr>A sample of their result</vt:lpstr>
      <vt:lpstr>A rejoinder</vt:lpstr>
      <vt:lpstr>What is fair? Take-1</vt:lpstr>
      <vt:lpstr>What is fair? Take-2</vt:lpstr>
      <vt:lpstr>PowerPoint Presentation</vt:lpstr>
      <vt:lpstr>Very limited coverage</vt:lpstr>
      <vt:lpstr>Will we get the definition of fairness?</vt:lpstr>
      <vt:lpstr>What about bias?</vt:lpstr>
      <vt:lpstr>PowerPoint Presentation</vt:lpstr>
      <vt:lpstr>Going beyond # correctly classified points</vt:lpstr>
      <vt:lpstr>Binary classifier output</vt:lpstr>
      <vt:lpstr>“Confusion matrix”</vt:lpstr>
      <vt:lpstr>True Positive rate</vt:lpstr>
      <vt:lpstr>False Negative Rate (FNR)</vt:lpstr>
      <vt:lpstr>False Positive Rate (FPR)</vt:lpstr>
      <vt:lpstr>True Negative Rate (TNR)</vt:lpstr>
      <vt:lpstr>TPR + FNR = 1</vt:lpstr>
      <vt:lpstr>FPR + TNR = 1</vt:lpstr>
      <vt:lpstr>PowerPoint Presentation</vt:lpstr>
      <vt:lpstr>Positive Predictive Value (PPV)</vt:lpstr>
      <vt:lpstr>PowerPoint Presentation</vt:lpstr>
      <vt:lpstr>Back to fairness</vt:lpstr>
      <vt:lpstr>Why statistical parity across groups?</vt:lpstr>
      <vt:lpstr>Notes on ML and law</vt:lpstr>
      <vt:lpstr>Rates for groups</vt:lpstr>
      <vt:lpstr>FPR and FNR for groups</vt:lpstr>
      <vt:lpstr>PPV for groups</vt:lpstr>
      <vt:lpstr>PowerPoint Presentation</vt:lpstr>
      <vt:lpstr>Finally, the formal fairness definitions</vt:lpstr>
      <vt:lpstr>Exercise!</vt:lpstr>
      <vt:lpstr>Passphrase for today: danah boyd</vt:lpstr>
      <vt:lpstr>Connecting back to COMPAS story</vt:lpstr>
      <vt:lpstr>PowerPoint Presentation</vt:lpstr>
      <vt:lpstr>Perhaps COMPAS can be improved?</vt:lpstr>
      <vt:lpstr>FNRb = FNRw = 1/2</vt:lpstr>
      <vt:lpstr>FPRb = FPRw = 1/2</vt:lpstr>
      <vt:lpstr>Overall situation</vt:lpstr>
      <vt:lpstr>Argue the general case!</vt:lpstr>
      <vt:lpstr>PowerPoint Presentation</vt:lpstr>
      <vt:lpstr>Get around the impossibility result?</vt:lpstr>
      <vt:lpstr>Why should we care fairness wrt FNR and FPR </vt:lpstr>
      <vt:lpstr>PowerPoint Presentation</vt:lpstr>
      <vt:lpstr>What if we only care about one fairness def?</vt:lpstr>
      <vt:lpstr>Shortcomings of group fairness</vt:lpstr>
      <vt:lpstr>Fairness gerrymandering</vt:lpstr>
      <vt:lpstr>Consider this situation</vt:lpstr>
      <vt:lpstr>FNR and FPR of various groups?</vt:lpstr>
      <vt:lpstr>Individual Fairness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Atri Rudra</cp:lastModifiedBy>
  <cp:revision>109</cp:revision>
  <dcterms:created xsi:type="dcterms:W3CDTF">2020-01-30T00:44:00Z</dcterms:created>
  <dcterms:modified xsi:type="dcterms:W3CDTF">2022-03-31T17:53:01Z</dcterms:modified>
</cp:coreProperties>
</file>