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09" r:id="rId3"/>
    <p:sldId id="510" r:id="rId4"/>
    <p:sldId id="431" r:id="rId5"/>
    <p:sldId id="432" r:id="rId6"/>
    <p:sldId id="441" r:id="rId7"/>
    <p:sldId id="440" r:id="rId8"/>
    <p:sldId id="442" r:id="rId9"/>
    <p:sldId id="434" r:id="rId10"/>
    <p:sldId id="4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 5,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+ Epiphanies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43C4B-97FF-A647-B1BE-31E1A7115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2" y="1428206"/>
            <a:ext cx="8814468" cy="54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6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C34C5-C8D1-8A41-A183-16E7A03D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summaries graded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EAF48-795E-AF45-B56C-E207B220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204"/>
            <a:ext cx="12192000" cy="31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E74C-4084-F84A-AC9A-79C741D3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Q finally graded!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06BC9-7F24-5A47-8B12-2A4DC0414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961"/>
            <a:ext cx="12192000" cy="39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1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CAAF2-0ACA-BB47-AEFC-9CC890F4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2" y="1428206"/>
            <a:ext cx="8814468" cy="54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44B2-ED3B-C64E-A811-1DDA5DA0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 to keep in mind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B472C-4227-9447-A8C4-322E74269138}"/>
              </a:ext>
            </a:extLst>
          </p:cNvPr>
          <p:cNvSpPr txBox="1"/>
          <p:nvPr/>
        </p:nvSpPr>
        <p:spPr>
          <a:xfrm>
            <a:off x="1500188" y="2614613"/>
            <a:ext cx="5102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You are expected to participate </a:t>
            </a:r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417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6CFD7-B271-1D4F-97DB-F856E78E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form groups and discuss your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52412-F535-A84E-AEF2-E24867025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12"/>
            <a:ext cx="12192000" cy="61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A1BC6-01EA-D342-8F01-508BE728F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2" y="1428206"/>
            <a:ext cx="8814468" cy="54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9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04A0-BC98-5C40-8AB9-E060E430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5AB0F-4A9F-FE45-896D-061EC819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2" y="1428206"/>
            <a:ext cx="8814468" cy="54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6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7AAF7-E42D-DB44-A5F7-B309C7E9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Maria Rodriguez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B8F26-1B9C-4743-8900-D057C0D7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433" y="1431758"/>
            <a:ext cx="5311441" cy="54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1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11199</TotalTime>
  <Words>47</Words>
  <Application>Microsoft Macintosh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ML and Society</vt:lpstr>
      <vt:lpstr>Discussion summaries graded</vt:lpstr>
      <vt:lpstr>Bonus Q finally graded!</vt:lpstr>
      <vt:lpstr>In-class discussion</vt:lpstr>
      <vt:lpstr>Thing to keep in mind</vt:lpstr>
      <vt:lpstr>First form groups and discuss your answers</vt:lpstr>
      <vt:lpstr>Discuss!</vt:lpstr>
      <vt:lpstr>Thoughts</vt:lpstr>
      <vt:lpstr>Passphrase for today: Maria Rodriguez</vt:lpstr>
      <vt:lpstr>Questions + Epiphanies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107</cp:revision>
  <dcterms:created xsi:type="dcterms:W3CDTF">2020-01-30T00:44:00Z</dcterms:created>
  <dcterms:modified xsi:type="dcterms:W3CDTF">2022-04-05T17:51:30Z</dcterms:modified>
</cp:coreProperties>
</file>