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69" r:id="rId3"/>
    <p:sldId id="494" r:id="rId4"/>
    <p:sldId id="496" r:id="rId5"/>
    <p:sldId id="497" r:id="rId6"/>
    <p:sldId id="493" r:id="rId7"/>
    <p:sldId id="4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/>
    <p:restoredTop sz="94656"/>
  </p:normalViewPr>
  <p:slideViewPr>
    <p:cSldViewPr snapToGrid="0" snapToObjects="1">
      <p:cViewPr varScale="1">
        <p:scale>
          <a:sx n="111" d="100"/>
          <a:sy n="111" d="100"/>
        </p:scale>
        <p:origin x="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05A83-D15F-8F4C-8E47-9495C75EB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B321C-D595-2D49-8628-3B970E1D5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FC1B-C7F9-6142-9AAD-B48DB70B9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36FD9-5430-F64C-B031-A96F185E4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6F08-1BB0-5F46-9867-5B485B211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F5B72-2D93-FA44-A2D1-6DFE9F654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912F9-2469-CB4E-BB1E-B938A6E59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E33F9-53E2-5647-B978-F6465D52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A52E0-2187-394B-9B1F-7C32179EF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A4D6B-3604-3540-85BA-D7152018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0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F6377-904B-A944-8935-364B03679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3331E-8D9F-4A42-BB86-F3EBC8BE2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A580A-8769-C041-B6F8-FEF3F5E7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36666-6A70-944D-B6BA-D9839BE5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F3DAA-9773-7844-9625-D6C89438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9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4A86C-1B9B-E146-B2E7-9DF2582B9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EA492-B66E-DB46-8D67-08D3F6891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37658-5522-2940-9A6E-0252A70C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0CC22-13FD-5247-A629-335777D1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13991-AF1F-1D49-9678-4C9ADB8B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6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39F8E-9643-B64B-AD1F-99114DB7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D887E-1DAE-3644-8765-C2732A7B9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E976A-C311-AB4D-B5E8-AC284FF4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6C4BF-E81F-C444-8517-21E6D2FB6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7A78B-F118-C644-9405-492C07B5B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1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BF1D-0C9E-B24A-A6A3-64A8A5D05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B9F6-3EF7-2746-96C7-88564ABF4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7CBD1-8CF5-DF4A-8A87-F20AF4582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B9273-1522-444F-94B6-DB7D6962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C2010-329F-7C46-A2BE-A3512174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78B3D-ADDD-B74A-BE7F-E8AAC393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9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EAD7-C6E5-D544-8E67-42B0ECDB2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CE219-7E19-4242-922A-EB7789160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0734B-17F0-0743-9660-EEE6AD35B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0A4BC-1913-8244-93E5-8FB1E92F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0FF63D-00AB-5C4E-9617-93F6C43BB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648EC2-EE53-0345-84B0-588ACF61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47B3AB-E420-C546-ACD1-A96AF546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0751B9-0555-3D40-B457-244AF965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2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FAF9-10CA-3F47-9A62-8EB8AFA7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E0BBF-FD5F-6444-AE59-AB5A898F9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70362-E1F7-DE47-8F57-2888FA33F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8F36D-75BC-284F-8077-019AA17E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6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1A05C1-5627-F94D-9435-9B30CA1A5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3BB47E-DD5C-7D4E-8819-6AF5C074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E9A7B-F203-EB47-A461-BDCC6765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3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31536-37F4-DB44-8BA3-88926B536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F05DB-1BA6-BA49-9570-BFCFEA2D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69A6E-D464-F349-A098-AF280177E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A6A77-914C-0541-AA5D-E6821B57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879C7-F65B-1547-BEDA-62A8A620F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BABC3-8587-6F49-A0B1-2AB77BAE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4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3C0F0-9B82-1348-9032-E6425628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C316F9-48B0-8742-B69D-FB3425100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76936-FDA6-A440-A7D5-9FD454F80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4F7AE-3273-2249-B895-F7A4548A6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A8F895-4FCB-6D4D-8170-A2D0B68A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C2070-6230-DA40-98B8-40F60AAF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9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A4034-84E7-504F-A322-7DC95E311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99963-951B-8040-A850-EF0471D3A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F0B99-33D8-B541-945D-7E634E754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A625-33B0-074D-8B3F-D1C75A78F4C5}" type="datetimeFigureOut">
              <a:rPr lang="en-US" smtClean="0"/>
              <a:t>4/7/22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8F0BB-AED1-C24C-A29C-78AF6EB3E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9F48-73AA-D340-ABB0-CD1751B4F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C17F1-37D9-474F-8B49-428B81631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8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EC55-ADC2-E749-938D-152145EEFC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ML and Society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793B4-90F5-5043-8946-BBEC8738C4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Apr 7, 2022</a:t>
            </a:r>
          </a:p>
        </p:txBody>
      </p:sp>
    </p:spTree>
    <p:extLst>
      <p:ext uri="{BB962C8B-B14F-4D97-AF65-F5344CB8AC3E}">
        <p14:creationId xmlns:p14="http://schemas.microsoft.com/office/powerpoint/2010/main" val="755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3001B7-6577-4E41-A662-A6CA49607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presentations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77E13B-8495-1243-86D1-E32947CDB5FF}"/>
              </a:ext>
            </a:extLst>
          </p:cNvPr>
          <p:cNvSpPr txBox="1"/>
          <p:nvPr/>
        </p:nvSpPr>
        <p:spPr>
          <a:xfrm>
            <a:off x="1248937" y="2074127"/>
            <a:ext cx="3612271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Teaching tools</a:t>
            </a:r>
          </a:p>
          <a:p>
            <a:r>
              <a:rPr lang="en-US" sz="3200" dirty="0"/>
              <a:t>Algorithmic Auditing</a:t>
            </a:r>
          </a:p>
          <a:p>
            <a:r>
              <a:rPr lang="en-US" sz="3200" dirty="0"/>
              <a:t>Multiple fairness</a:t>
            </a:r>
          </a:p>
          <a:p>
            <a:r>
              <a:rPr lang="en-US" sz="3200" dirty="0"/>
              <a:t>Human Acceptance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B213CF-0DE1-A44F-A161-5CE373C72564}"/>
              </a:ext>
            </a:extLst>
          </p:cNvPr>
          <p:cNvSpPr txBox="1"/>
          <p:nvPr/>
        </p:nvSpPr>
        <p:spPr>
          <a:xfrm>
            <a:off x="1561171" y="4516244"/>
            <a:ext cx="5655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Around 15 mins per group (presentation +  &lt;= 5 mins Q&amp;A)</a:t>
            </a:r>
          </a:p>
        </p:txBody>
      </p:sp>
    </p:spTree>
    <p:extLst>
      <p:ext uri="{BB962C8B-B14F-4D97-AF65-F5344CB8AC3E}">
        <p14:creationId xmlns:p14="http://schemas.microsoft.com/office/powerpoint/2010/main" val="315820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C546F-D50E-8440-B0CE-FB369B02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tools</a:t>
            </a:r>
          </a:p>
        </p:txBody>
      </p:sp>
    </p:spTree>
    <p:extLst>
      <p:ext uri="{BB962C8B-B14F-4D97-AF65-F5344CB8AC3E}">
        <p14:creationId xmlns:p14="http://schemas.microsoft.com/office/powerpoint/2010/main" val="339166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C546F-D50E-8440-B0CE-FB369B02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Algorithmic Auditing</a:t>
            </a:r>
          </a:p>
        </p:txBody>
      </p:sp>
    </p:spTree>
    <p:extLst>
      <p:ext uri="{BB962C8B-B14F-4D97-AF65-F5344CB8AC3E}">
        <p14:creationId xmlns:p14="http://schemas.microsoft.com/office/powerpoint/2010/main" val="124772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C1691-F015-9B4E-9467-DBC55F09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Passphrase for today: </a:t>
            </a:r>
            <a:r>
              <a:rPr lang="en-US" b="1" dirty="0">
                <a:solidFill>
                  <a:srgbClr val="FF0000"/>
                </a:solidFill>
              </a:rPr>
              <a:t>Hanna Wallach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998F19-8651-3F41-BF93-7868BBD00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696" y="1608758"/>
            <a:ext cx="5638800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3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C546F-D50E-8440-B0CE-FB369B025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fairness</a:t>
            </a:r>
          </a:p>
        </p:txBody>
      </p:sp>
    </p:spTree>
    <p:extLst>
      <p:ext uri="{BB962C8B-B14F-4D97-AF65-F5344CB8AC3E}">
        <p14:creationId xmlns:p14="http://schemas.microsoft.com/office/powerpoint/2010/main" val="2103705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C18A4-BA71-8742-AEF3-888A6948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Acceptance</a:t>
            </a:r>
          </a:p>
        </p:txBody>
      </p:sp>
    </p:spTree>
    <p:extLst>
      <p:ext uri="{BB962C8B-B14F-4D97-AF65-F5344CB8AC3E}">
        <p14:creationId xmlns:p14="http://schemas.microsoft.com/office/powerpoint/2010/main" val="422366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9210</TotalTime>
  <Words>47</Words>
  <Application>Microsoft Macintosh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ML and Society</vt:lpstr>
      <vt:lpstr>Order of presentations</vt:lpstr>
      <vt:lpstr>Teaching tools</vt:lpstr>
      <vt:lpstr>Algorithmic Auditing</vt:lpstr>
      <vt:lpstr>Passphrase for today: Hanna Wallach</vt:lpstr>
      <vt:lpstr>Multiple fairness</vt:lpstr>
      <vt:lpstr>Human Acceptance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410</dc:title>
  <dc:creator>Microsoft Office User</dc:creator>
  <cp:lastModifiedBy>Atri Rudra</cp:lastModifiedBy>
  <cp:revision>87</cp:revision>
  <dcterms:created xsi:type="dcterms:W3CDTF">2020-01-30T00:44:00Z</dcterms:created>
  <dcterms:modified xsi:type="dcterms:W3CDTF">2022-04-07T19:55:57Z</dcterms:modified>
</cp:coreProperties>
</file>