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509" r:id="rId3"/>
    <p:sldId id="431" r:id="rId4"/>
    <p:sldId id="432" r:id="rId5"/>
    <p:sldId id="441" r:id="rId6"/>
    <p:sldId id="440" r:id="rId7"/>
    <p:sldId id="442" r:id="rId8"/>
    <p:sldId id="627" r:id="rId9"/>
    <p:sldId id="44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06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2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05A83-D15F-8F4C-8E47-9495C75EBF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2B321C-D595-2D49-8628-3B970E1D55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FC1B-C7F9-6142-9AAD-B48DB70B9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4/13/22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36FD9-5430-F64C-B031-A96F185E4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D6F08-1BB0-5F46-9867-5B485B211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1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F5B72-2D93-FA44-A2D1-6DFE9F654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8912F9-2469-CB4E-BB1E-B938A6E593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E33F9-53E2-5647-B978-F6465D528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4/13/22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A52E0-2187-394B-9B1F-7C32179EF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A4D6B-3604-3540-85BA-D71520182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00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9F6377-904B-A944-8935-364B036791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43331E-8D9F-4A42-BB86-F3EBC8BE21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A580A-8769-C041-B6F8-FEF3F5E7E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4/13/22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36666-6A70-944D-B6BA-D9839BE51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F3DAA-9773-7844-9625-D6C89438B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99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4A86C-1B9B-E146-B2E7-9DF2582B9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EA492-B66E-DB46-8D67-08D3F6891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37658-5522-2940-9A6E-0252A70CB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4/13/22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0CC22-13FD-5247-A629-335777D19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13991-AF1F-1D49-9678-4C9ADB8B4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65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39F8E-9643-B64B-AD1F-99114DB7B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D887E-1DAE-3644-8765-C2732A7B9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E976A-C311-AB4D-B5E8-AC284FF46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4/13/22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6C4BF-E81F-C444-8517-21E6D2FB6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7A78B-F118-C644-9405-492C07B5B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11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EBF1D-0C9E-B24A-A6A3-64A8A5D05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EB9F6-3EF7-2746-96C7-88564ABF42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37CBD1-8CF5-DF4A-8A87-F20AF4582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6B9273-1522-444F-94B6-DB7D69622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4/13/22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8C2010-329F-7C46-A2BE-A35121746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C78B3D-ADDD-B74A-BE7F-E8AAC393B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9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EEAD7-C6E5-D544-8E67-42B0ECDB2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ECE219-7E19-4242-922A-EB7789160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D0734B-17F0-0743-9660-EEE6AD35B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F0A4BC-1913-8244-93E5-8FB1E92F2F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0FF63D-00AB-5C4E-9617-93F6C43BBF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648EC2-EE53-0345-84B0-588ACF610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4/13/22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47B3AB-E420-C546-ACD1-A96AF5462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0751B9-0555-3D40-B457-244AF9653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522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DFAF9-10CA-3F47-9A62-8EB8AFA7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E0BBF-FD5F-6444-AE59-AB5A898F9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4/13/22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070362-E1F7-DE47-8F57-2888FA33F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8F36D-75BC-284F-8077-019AA17E3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60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1A05C1-5627-F94D-9435-9B30CA1A5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4/13/22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3BB47E-DD5C-7D4E-8819-6AF5C074D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FE9A7B-F203-EB47-A461-BDCC67653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30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31536-37F4-DB44-8BA3-88926B536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F05DB-1BA6-BA49-9570-BFCFEA2D6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969A6E-D464-F349-A098-AF280177E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1A6A77-914C-0541-AA5D-E6821B57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4/13/22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4879C7-F65B-1547-BEDA-62A8A620F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FBABC3-8587-6F49-A0B1-2AB77BAE3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45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3C0F0-9B82-1348-9032-E6425628D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C316F9-48B0-8742-B69D-FB34251005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776936-FDA6-A440-A7D5-9FD454F80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B4F7AE-3273-2249-B895-F7A4548A6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4/13/22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8F895-4FCB-6D4D-8170-A2D0B68A4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C2070-6230-DA40-98B8-40F60AAFD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9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EA4034-84E7-504F-A322-7DC95E31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D99963-951B-8040-A850-EF0471D3A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F0B99-33D8-B541-945D-7E634E7548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5A625-33B0-074D-8B3F-D1C75A78F4C5}" type="datetimeFigureOut">
              <a:rPr lang="en-US" smtClean="0"/>
              <a:t>4/13/22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8F0BB-AED1-C24C-A29C-78AF6EB3E8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E9F48-73AA-D340-ABB0-CD1751B4FE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8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0EC55-ADC2-E749-938D-152145EEFC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ML and Society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9793B4-90F5-5043-8946-BBEC8738C4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Apr 14,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7559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C34C5-C8D1-8A41-A183-16E7A03D5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summaries graded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D93EC3-3651-3066-5115-63D6D9E83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2563"/>
            <a:ext cx="12192000" cy="347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792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604A0-BC98-5C40-8AB9-E060E4307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discussion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7BAA8E-302A-4722-2FAB-AD3ABB20F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798" y="1288833"/>
            <a:ext cx="7110002" cy="541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221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844B2-ED3B-C64E-A811-1DDA5DA06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 to keep in mind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AB472C-4227-9447-A8C4-322E74269138}"/>
              </a:ext>
            </a:extLst>
          </p:cNvPr>
          <p:cNvSpPr txBox="1"/>
          <p:nvPr/>
        </p:nvSpPr>
        <p:spPr>
          <a:xfrm>
            <a:off x="1500188" y="2614613"/>
            <a:ext cx="5102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You are expected to participate </a:t>
            </a:r>
            <a:r>
              <a:rPr lang="en-US" sz="2800" dirty="0">
                <a:sym typeface="Wingdings" pitchFamily="2" charset="2"/>
              </a:rPr>
              <a:t>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64173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6CFD7-B271-1D4F-97DB-F856E78E7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form groups and discuss your answers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652412-F535-A84E-AEF2-E24867025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6812"/>
            <a:ext cx="12192000" cy="616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01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604A0-BC98-5C40-8AB9-E060E4307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42CC60-823A-822B-8914-727CF0701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798" y="1288833"/>
            <a:ext cx="7110002" cy="541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597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604A0-BC98-5C40-8AB9-E060E4307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5A6589-E6D2-95D9-2BA2-CCE5FB47C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798" y="1288833"/>
            <a:ext cx="7110002" cy="541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267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47BC5-BECE-7349-BE61-ECE20DC32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Passphrase for today: </a:t>
            </a:r>
            <a:r>
              <a:rPr lang="en-US" b="1" dirty="0">
                <a:solidFill>
                  <a:srgbClr val="FF0000"/>
                </a:solidFill>
              </a:rPr>
              <a:t>Karen Levy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14116B-F435-8940-BAFC-D4B7E7A07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209" y="1526419"/>
            <a:ext cx="9335922" cy="533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293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604A0-BC98-5C40-8AB9-E060E4307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+ Epiphanies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A2E598-63EA-4B2D-81A8-0F6D11B6E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798" y="1288833"/>
            <a:ext cx="7110002" cy="541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64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11206</TotalTime>
  <Words>42</Words>
  <Application>Microsoft Macintosh PowerPoint</Application>
  <PresentationFormat>Widescreen</PresentationFormat>
  <Paragraphs>11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ML and Society</vt:lpstr>
      <vt:lpstr>Discussion summaries graded</vt:lpstr>
      <vt:lpstr>In-class discussion</vt:lpstr>
      <vt:lpstr>Thing to keep in mind</vt:lpstr>
      <vt:lpstr>First form groups and discuss your answers</vt:lpstr>
      <vt:lpstr>Discuss!</vt:lpstr>
      <vt:lpstr>Thoughts</vt:lpstr>
      <vt:lpstr>Passphrase for today: Karen Levy </vt:lpstr>
      <vt:lpstr>Questions + Epiphanies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410</dc:title>
  <dc:creator>Microsoft Office User</dc:creator>
  <cp:lastModifiedBy>Atri Rudra</cp:lastModifiedBy>
  <cp:revision>111</cp:revision>
  <dcterms:created xsi:type="dcterms:W3CDTF">2020-01-30T00:44:00Z</dcterms:created>
  <dcterms:modified xsi:type="dcterms:W3CDTF">2022-04-13T23:31:23Z</dcterms:modified>
</cp:coreProperties>
</file>