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01" r:id="rId3"/>
    <p:sldId id="552" r:id="rId4"/>
    <p:sldId id="554" r:id="rId5"/>
    <p:sldId id="597" r:id="rId6"/>
    <p:sldId id="567" r:id="rId7"/>
    <p:sldId id="579" r:id="rId8"/>
    <p:sldId id="545" r:id="rId9"/>
    <p:sldId id="592" r:id="rId10"/>
    <p:sldId id="381" r:id="rId11"/>
    <p:sldId id="382" r:id="rId12"/>
    <p:sldId id="593" r:id="rId13"/>
    <p:sldId id="594" r:id="rId14"/>
    <p:sldId id="595" r:id="rId15"/>
    <p:sldId id="596" r:id="rId16"/>
    <p:sldId id="598" r:id="rId17"/>
    <p:sldId id="599" r:id="rId18"/>
    <p:sldId id="600" r:id="rId19"/>
    <p:sldId id="601" r:id="rId20"/>
    <p:sldId id="602" r:id="rId21"/>
    <p:sldId id="603" r:id="rId22"/>
    <p:sldId id="650" r:id="rId23"/>
    <p:sldId id="604" r:id="rId24"/>
    <p:sldId id="605" r:id="rId25"/>
    <p:sldId id="606" r:id="rId26"/>
    <p:sldId id="607" r:id="rId27"/>
    <p:sldId id="608" r:id="rId28"/>
    <p:sldId id="609" r:id="rId29"/>
    <p:sldId id="610" r:id="rId30"/>
    <p:sldId id="6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25"/>
    <p:restoredTop sz="94673"/>
  </p:normalViewPr>
  <p:slideViewPr>
    <p:cSldViewPr snapToGrid="0" snapToObjects="1">
      <p:cViewPr varScale="1">
        <p:scale>
          <a:sx n="111" d="100"/>
          <a:sy n="111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WWsW1w-BVo?feature=oembed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r4yi9onykg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hCzX0iLnOc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MsSc_utZ40?feature=oembed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LJmewkL7cs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 19,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77CB1A-B7AA-E443-AA8D-BDAB0C5C5E1D}"/>
              </a:ext>
            </a:extLst>
          </p:cNvPr>
          <p:cNvGrpSpPr/>
          <p:nvPr/>
        </p:nvGrpSpPr>
        <p:grpSpPr>
          <a:xfrm>
            <a:off x="3486180" y="1866343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C58687-462F-D64C-8517-7BDCC8F97D87}"/>
              </a:ext>
            </a:extLst>
          </p:cNvPr>
          <p:cNvGrpSpPr/>
          <p:nvPr/>
        </p:nvGrpSpPr>
        <p:grpSpPr>
          <a:xfrm>
            <a:off x="4136966" y="2819566"/>
            <a:ext cx="2811664" cy="2008382"/>
            <a:chOff x="2429602" y="967327"/>
            <a:chExt cx="2811664" cy="200838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C81EFA-0606-7E4B-83BF-FBFF1FE06CED}"/>
                </a:ext>
              </a:extLst>
            </p:cNvPr>
            <p:cNvGrpSpPr/>
            <p:nvPr/>
          </p:nvGrpSpPr>
          <p:grpSpPr>
            <a:xfrm>
              <a:off x="2429602" y="967327"/>
              <a:ext cx="2811664" cy="536222"/>
              <a:chOff x="2429602" y="967327"/>
              <a:chExt cx="2811664" cy="53622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4EDEE08-73BE-264D-811B-CCD1A29882AE}"/>
                  </a:ext>
                </a:extLst>
              </p:cNvPr>
              <p:cNvGrpSpPr/>
              <p:nvPr/>
            </p:nvGrpSpPr>
            <p:grpSpPr>
              <a:xfrm>
                <a:off x="4243327" y="974003"/>
                <a:ext cx="169190" cy="527019"/>
                <a:chOff x="4243327" y="974003"/>
                <a:chExt cx="169190" cy="527019"/>
              </a:xfrm>
            </p:grpSpPr>
            <p:sp>
              <p:nvSpPr>
                <p:cNvPr id="56" name="Triangle 55">
                  <a:extLst>
                    <a:ext uri="{FF2B5EF4-FFF2-40B4-BE49-F238E27FC236}">
                      <a16:creationId xmlns:a16="http://schemas.microsoft.com/office/drawing/2014/main" id="{355345FE-CDE9-644E-B6A0-9AAB1A7BE656}"/>
                    </a:ext>
                  </a:extLst>
                </p:cNvPr>
                <p:cNvSpPr/>
                <p:nvPr/>
              </p:nvSpPr>
              <p:spPr>
                <a:xfrm>
                  <a:off x="4245645" y="974003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riangle 64">
                  <a:extLst>
                    <a:ext uri="{FF2B5EF4-FFF2-40B4-BE49-F238E27FC236}">
                      <a16:creationId xmlns:a16="http://schemas.microsoft.com/office/drawing/2014/main" id="{03D872E0-142E-5340-AE06-0E9AD7A95E57}"/>
                    </a:ext>
                  </a:extLst>
                </p:cNvPr>
                <p:cNvSpPr/>
                <p:nvPr/>
              </p:nvSpPr>
              <p:spPr>
                <a:xfrm>
                  <a:off x="4243327" y="1360959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5B87CB2-7BFE-5442-8570-6E36488ACEDE}"/>
                  </a:ext>
                </a:extLst>
              </p:cNvPr>
              <p:cNvGrpSpPr/>
              <p:nvPr/>
            </p:nvGrpSpPr>
            <p:grpSpPr>
              <a:xfrm>
                <a:off x="2429602" y="994947"/>
                <a:ext cx="130056" cy="508602"/>
                <a:chOff x="2429602" y="994947"/>
                <a:chExt cx="130056" cy="508602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BF85BB73-F1C1-4047-B302-F8FE939F455E}"/>
                    </a:ext>
                  </a:extLst>
                </p:cNvPr>
                <p:cNvSpPr/>
                <p:nvPr/>
              </p:nvSpPr>
              <p:spPr>
                <a:xfrm>
                  <a:off x="2429602" y="99494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93EE2F78-1787-B149-8FC4-AF7B0E79D2FB}"/>
                    </a:ext>
                  </a:extLst>
                </p:cNvPr>
                <p:cNvSpPr/>
                <p:nvPr/>
              </p:nvSpPr>
              <p:spPr>
                <a:xfrm>
                  <a:off x="2438635" y="138252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3848B991-10C9-9249-9913-19FAEB0E5A0C}"/>
                  </a:ext>
                </a:extLst>
              </p:cNvPr>
              <p:cNvGrpSpPr/>
              <p:nvPr/>
            </p:nvGrpSpPr>
            <p:grpSpPr>
              <a:xfrm>
                <a:off x="2842611" y="994947"/>
                <a:ext cx="130056" cy="508602"/>
                <a:chOff x="2429602" y="994947"/>
                <a:chExt cx="130056" cy="508602"/>
              </a:xfrm>
            </p:grpSpPr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82784089-0CC7-6440-B02E-7E16C3109D50}"/>
                    </a:ext>
                  </a:extLst>
                </p:cNvPr>
                <p:cNvSpPr/>
                <p:nvPr/>
              </p:nvSpPr>
              <p:spPr>
                <a:xfrm>
                  <a:off x="2429602" y="99494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FC6C3F41-0A4A-264B-A91D-7078FDC367E7}"/>
                    </a:ext>
                  </a:extLst>
                </p:cNvPr>
                <p:cNvSpPr/>
                <p:nvPr/>
              </p:nvSpPr>
              <p:spPr>
                <a:xfrm>
                  <a:off x="2438635" y="138252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04DCB746-A522-5042-8F5C-49F50A71055A}"/>
                  </a:ext>
                </a:extLst>
              </p:cNvPr>
              <p:cNvGrpSpPr/>
              <p:nvPr/>
            </p:nvGrpSpPr>
            <p:grpSpPr>
              <a:xfrm>
                <a:off x="3294048" y="994569"/>
                <a:ext cx="130056" cy="508602"/>
                <a:chOff x="2429602" y="994947"/>
                <a:chExt cx="130056" cy="508602"/>
              </a:xfrm>
            </p:grpSpPr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A73BA65E-A2C1-9D40-ABB1-741BC6E28643}"/>
                    </a:ext>
                  </a:extLst>
                </p:cNvPr>
                <p:cNvSpPr/>
                <p:nvPr/>
              </p:nvSpPr>
              <p:spPr>
                <a:xfrm>
                  <a:off x="2429602" y="99494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5CDF6C9A-5C73-F141-8174-2A14955DC4A8}"/>
                    </a:ext>
                  </a:extLst>
                </p:cNvPr>
                <p:cNvSpPr/>
                <p:nvPr/>
              </p:nvSpPr>
              <p:spPr>
                <a:xfrm>
                  <a:off x="2438635" y="138252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4D65FBA-E235-B146-A459-5F52AF3D659D}"/>
                  </a:ext>
                </a:extLst>
              </p:cNvPr>
              <p:cNvGrpSpPr/>
              <p:nvPr/>
            </p:nvGrpSpPr>
            <p:grpSpPr>
              <a:xfrm>
                <a:off x="4657208" y="967327"/>
                <a:ext cx="169190" cy="527019"/>
                <a:chOff x="4243327" y="974003"/>
                <a:chExt cx="169190" cy="527019"/>
              </a:xfrm>
            </p:grpSpPr>
            <p:sp>
              <p:nvSpPr>
                <p:cNvPr id="161" name="Triangle 160">
                  <a:extLst>
                    <a:ext uri="{FF2B5EF4-FFF2-40B4-BE49-F238E27FC236}">
                      <a16:creationId xmlns:a16="http://schemas.microsoft.com/office/drawing/2014/main" id="{1C550F12-913B-D847-BE3D-6301E6686F19}"/>
                    </a:ext>
                  </a:extLst>
                </p:cNvPr>
                <p:cNvSpPr/>
                <p:nvPr/>
              </p:nvSpPr>
              <p:spPr>
                <a:xfrm>
                  <a:off x="4245645" y="974003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Triangle 161">
                  <a:extLst>
                    <a:ext uri="{FF2B5EF4-FFF2-40B4-BE49-F238E27FC236}">
                      <a16:creationId xmlns:a16="http://schemas.microsoft.com/office/drawing/2014/main" id="{DC905C2E-2E12-9042-AB53-B7E22A0703BB}"/>
                    </a:ext>
                  </a:extLst>
                </p:cNvPr>
                <p:cNvSpPr/>
                <p:nvPr/>
              </p:nvSpPr>
              <p:spPr>
                <a:xfrm>
                  <a:off x="4243327" y="1360959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5D4F4938-B334-1541-AB0B-0C90948D4FBB}"/>
                  </a:ext>
                </a:extLst>
              </p:cNvPr>
              <p:cNvGrpSpPr/>
              <p:nvPr/>
            </p:nvGrpSpPr>
            <p:grpSpPr>
              <a:xfrm>
                <a:off x="5072076" y="974003"/>
                <a:ext cx="169190" cy="527019"/>
                <a:chOff x="4243327" y="974003"/>
                <a:chExt cx="169190" cy="527019"/>
              </a:xfrm>
            </p:grpSpPr>
            <p:sp>
              <p:nvSpPr>
                <p:cNvPr id="164" name="Triangle 163">
                  <a:extLst>
                    <a:ext uri="{FF2B5EF4-FFF2-40B4-BE49-F238E27FC236}">
                      <a16:creationId xmlns:a16="http://schemas.microsoft.com/office/drawing/2014/main" id="{FEEF8A11-C321-FD47-A75C-69A9BD25B86F}"/>
                    </a:ext>
                  </a:extLst>
                </p:cNvPr>
                <p:cNvSpPr/>
                <p:nvPr/>
              </p:nvSpPr>
              <p:spPr>
                <a:xfrm>
                  <a:off x="4245645" y="974003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riangle 164">
                  <a:extLst>
                    <a:ext uri="{FF2B5EF4-FFF2-40B4-BE49-F238E27FC236}">
                      <a16:creationId xmlns:a16="http://schemas.microsoft.com/office/drawing/2014/main" id="{BADA7D7D-0E4C-9C41-9DC1-D1B74EEFAAC8}"/>
                    </a:ext>
                  </a:extLst>
                </p:cNvPr>
                <p:cNvSpPr/>
                <p:nvPr/>
              </p:nvSpPr>
              <p:spPr>
                <a:xfrm>
                  <a:off x="4243327" y="1360959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48A7E41-2A73-FE48-814C-2D4688A59BB2}"/>
                </a:ext>
              </a:extLst>
            </p:cNvPr>
            <p:cNvGrpSpPr/>
            <p:nvPr/>
          </p:nvGrpSpPr>
          <p:grpSpPr>
            <a:xfrm rot="5400000">
              <a:off x="2640632" y="2015687"/>
              <a:ext cx="130056" cy="508602"/>
              <a:chOff x="2429602" y="994947"/>
              <a:chExt cx="130056" cy="50860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E142D39D-3564-EF4B-9E4E-9418FD32916E}"/>
                  </a:ext>
                </a:extLst>
              </p:cNvPr>
              <p:cNvSpPr/>
              <p:nvPr/>
            </p:nvSpPr>
            <p:spPr>
              <a:xfrm>
                <a:off x="2429602" y="99494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CAB05D44-0CDA-784C-A3DB-33479387D19B}"/>
                  </a:ext>
                </a:extLst>
              </p:cNvPr>
              <p:cNvSpPr/>
              <p:nvPr/>
            </p:nvSpPr>
            <p:spPr>
              <a:xfrm>
                <a:off x="2438635" y="138252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E0BD8B9-8AE1-2F41-9BEC-4E6F29ECBD9B}"/>
                </a:ext>
              </a:extLst>
            </p:cNvPr>
            <p:cNvGrpSpPr/>
            <p:nvPr/>
          </p:nvGrpSpPr>
          <p:grpSpPr>
            <a:xfrm rot="5400000">
              <a:off x="3765709" y="1979461"/>
              <a:ext cx="130056" cy="508602"/>
              <a:chOff x="2429602" y="994947"/>
              <a:chExt cx="130056" cy="508602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99F71736-8D67-F942-A7D9-2EDD44184A7F}"/>
                  </a:ext>
                </a:extLst>
              </p:cNvPr>
              <p:cNvSpPr/>
              <p:nvPr/>
            </p:nvSpPr>
            <p:spPr>
              <a:xfrm>
                <a:off x="2429602" y="99494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82101F36-E13C-7549-BA92-4B58A580280B}"/>
                  </a:ext>
                </a:extLst>
              </p:cNvPr>
              <p:cNvSpPr/>
              <p:nvPr/>
            </p:nvSpPr>
            <p:spPr>
              <a:xfrm>
                <a:off x="2438635" y="138252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3F461F1-CC35-7B4E-82C3-2590CBAC57AB}"/>
                </a:ext>
              </a:extLst>
            </p:cNvPr>
            <p:cNvGrpSpPr/>
            <p:nvPr/>
          </p:nvGrpSpPr>
          <p:grpSpPr>
            <a:xfrm rot="5400000">
              <a:off x="4765384" y="1936795"/>
              <a:ext cx="130056" cy="508602"/>
              <a:chOff x="2429602" y="994947"/>
              <a:chExt cx="130056" cy="508602"/>
            </a:xfrm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43974C14-C0A8-5F4D-A59D-A2B62904045D}"/>
                  </a:ext>
                </a:extLst>
              </p:cNvPr>
              <p:cNvSpPr/>
              <p:nvPr/>
            </p:nvSpPr>
            <p:spPr>
              <a:xfrm>
                <a:off x="2429602" y="99494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312B66A0-4B36-5C4B-B9B6-E7DC683F28AA}"/>
                  </a:ext>
                </a:extLst>
              </p:cNvPr>
              <p:cNvSpPr/>
              <p:nvPr/>
            </p:nvSpPr>
            <p:spPr>
              <a:xfrm>
                <a:off x="2438635" y="138252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7F79AA3-E594-B946-866E-14BC4F134876}"/>
                </a:ext>
              </a:extLst>
            </p:cNvPr>
            <p:cNvGrpSpPr/>
            <p:nvPr/>
          </p:nvGrpSpPr>
          <p:grpSpPr>
            <a:xfrm rot="7287205">
              <a:off x="2624805" y="2627604"/>
              <a:ext cx="169190" cy="527019"/>
              <a:chOff x="4243327" y="974003"/>
              <a:chExt cx="169190" cy="527019"/>
            </a:xfrm>
          </p:grpSpPr>
          <p:sp>
            <p:nvSpPr>
              <p:cNvPr id="176" name="Triangle 175">
                <a:extLst>
                  <a:ext uri="{FF2B5EF4-FFF2-40B4-BE49-F238E27FC236}">
                    <a16:creationId xmlns:a16="http://schemas.microsoft.com/office/drawing/2014/main" id="{EB3D1D7D-B0C1-6D4D-A1B7-18581EB4EF80}"/>
                  </a:ext>
                </a:extLst>
              </p:cNvPr>
              <p:cNvSpPr/>
              <p:nvPr/>
            </p:nvSpPr>
            <p:spPr>
              <a:xfrm>
                <a:off x="4245645" y="974003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riangle 176">
                <a:extLst>
                  <a:ext uri="{FF2B5EF4-FFF2-40B4-BE49-F238E27FC236}">
                    <a16:creationId xmlns:a16="http://schemas.microsoft.com/office/drawing/2014/main" id="{35D459C1-317D-B54D-BE29-4AE00DB58C74}"/>
                  </a:ext>
                </a:extLst>
              </p:cNvPr>
              <p:cNvSpPr/>
              <p:nvPr/>
            </p:nvSpPr>
            <p:spPr>
              <a:xfrm>
                <a:off x="4243327" y="1360959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27CDAC7C-DE93-5B44-B4C8-DF9F10B07D7B}"/>
                </a:ext>
              </a:extLst>
            </p:cNvPr>
            <p:cNvGrpSpPr/>
            <p:nvPr/>
          </p:nvGrpSpPr>
          <p:grpSpPr>
            <a:xfrm rot="7287205">
              <a:off x="3807967" y="2539241"/>
              <a:ext cx="169190" cy="527019"/>
              <a:chOff x="4243327" y="974003"/>
              <a:chExt cx="169190" cy="527019"/>
            </a:xfrm>
          </p:grpSpPr>
          <p:sp>
            <p:nvSpPr>
              <p:cNvPr id="179" name="Triangle 178">
                <a:extLst>
                  <a:ext uri="{FF2B5EF4-FFF2-40B4-BE49-F238E27FC236}">
                    <a16:creationId xmlns:a16="http://schemas.microsoft.com/office/drawing/2014/main" id="{ACEB5859-E340-6E4D-AAF3-18CD377EE9D9}"/>
                  </a:ext>
                </a:extLst>
              </p:cNvPr>
              <p:cNvSpPr/>
              <p:nvPr/>
            </p:nvSpPr>
            <p:spPr>
              <a:xfrm>
                <a:off x="4245645" y="974003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Triangle 250">
                <a:extLst>
                  <a:ext uri="{FF2B5EF4-FFF2-40B4-BE49-F238E27FC236}">
                    <a16:creationId xmlns:a16="http://schemas.microsoft.com/office/drawing/2014/main" id="{AFF95795-57C5-754F-99A1-497071747EC1}"/>
                  </a:ext>
                </a:extLst>
              </p:cNvPr>
              <p:cNvSpPr/>
              <p:nvPr/>
            </p:nvSpPr>
            <p:spPr>
              <a:xfrm>
                <a:off x="4243327" y="1360959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1A0AA6C-6806-1441-AD49-36363C941077}"/>
                </a:ext>
              </a:extLst>
            </p:cNvPr>
            <p:cNvGrpSpPr/>
            <p:nvPr/>
          </p:nvGrpSpPr>
          <p:grpSpPr>
            <a:xfrm rot="7287205">
              <a:off x="4760449" y="2486176"/>
              <a:ext cx="169190" cy="527019"/>
              <a:chOff x="4243327" y="974003"/>
              <a:chExt cx="169190" cy="527019"/>
            </a:xfrm>
          </p:grpSpPr>
          <p:sp>
            <p:nvSpPr>
              <p:cNvPr id="253" name="Triangle 252">
                <a:extLst>
                  <a:ext uri="{FF2B5EF4-FFF2-40B4-BE49-F238E27FC236}">
                    <a16:creationId xmlns:a16="http://schemas.microsoft.com/office/drawing/2014/main" id="{D951C518-85A0-DC4B-B6DF-178547C92ACA}"/>
                  </a:ext>
                </a:extLst>
              </p:cNvPr>
              <p:cNvSpPr/>
              <p:nvPr/>
            </p:nvSpPr>
            <p:spPr>
              <a:xfrm>
                <a:off x="4245645" y="974003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riangle 253">
                <a:extLst>
                  <a:ext uri="{FF2B5EF4-FFF2-40B4-BE49-F238E27FC236}">
                    <a16:creationId xmlns:a16="http://schemas.microsoft.com/office/drawing/2014/main" id="{6B116792-412B-0A4A-9E97-7CC8FCD3BAC6}"/>
                  </a:ext>
                </a:extLst>
              </p:cNvPr>
              <p:cNvSpPr/>
              <p:nvPr/>
            </p:nvSpPr>
            <p:spPr>
              <a:xfrm>
                <a:off x="4243327" y="1360959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7945052-DCE3-234B-9335-C923C2EE76D5}"/>
              </a:ext>
            </a:extLst>
          </p:cNvPr>
          <p:cNvSpPr/>
          <p:nvPr/>
        </p:nvSpPr>
        <p:spPr>
          <a:xfrm>
            <a:off x="3982764" y="3776907"/>
            <a:ext cx="3203016" cy="14796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C01F169E-87CF-6742-9043-4408B8059DE0}"/>
              </a:ext>
            </a:extLst>
          </p:cNvPr>
          <p:cNvSpPr/>
          <p:nvPr/>
        </p:nvSpPr>
        <p:spPr>
          <a:xfrm>
            <a:off x="3974090" y="2262256"/>
            <a:ext cx="3203016" cy="147969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25E3A-5507-764E-9110-F136D544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an example</a:t>
            </a:r>
          </a:p>
        </p:txBody>
      </p:sp>
    </p:spTree>
    <p:extLst>
      <p:ext uri="{BB962C8B-B14F-4D97-AF65-F5344CB8AC3E}">
        <p14:creationId xmlns:p14="http://schemas.microsoft.com/office/powerpoint/2010/main" val="7586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5673EDE-2653-EB4A-A48B-69E399778AAF}"/>
              </a:ext>
            </a:extLst>
          </p:cNvPr>
          <p:cNvSpPr/>
          <p:nvPr/>
        </p:nvSpPr>
        <p:spPr>
          <a:xfrm>
            <a:off x="2009422" y="3921237"/>
            <a:ext cx="3132740" cy="465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D0026C-E83C-1A45-A4FD-797A6B1C6D1E}"/>
              </a:ext>
            </a:extLst>
          </p:cNvPr>
          <p:cNvSpPr/>
          <p:nvPr/>
        </p:nvSpPr>
        <p:spPr>
          <a:xfrm>
            <a:off x="1996277" y="4415989"/>
            <a:ext cx="3145885" cy="941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BB17BA-1FE3-5140-8F0C-A0621BAD9AC2}"/>
              </a:ext>
            </a:extLst>
          </p:cNvPr>
          <p:cNvSpPr/>
          <p:nvPr/>
        </p:nvSpPr>
        <p:spPr>
          <a:xfrm>
            <a:off x="3538049" y="2382853"/>
            <a:ext cx="1617258" cy="1479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1B522E-B093-444F-ADFA-F13E811FA8BC}"/>
              </a:ext>
            </a:extLst>
          </p:cNvPr>
          <p:cNvSpPr/>
          <p:nvPr/>
        </p:nvSpPr>
        <p:spPr>
          <a:xfrm>
            <a:off x="1978866" y="2378987"/>
            <a:ext cx="1555997" cy="1479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77CB1A-B7AA-E443-AA8D-BDAB0C5C5E1D}"/>
              </a:ext>
            </a:extLst>
          </p:cNvPr>
          <p:cNvGrpSpPr/>
          <p:nvPr/>
        </p:nvGrpSpPr>
        <p:grpSpPr>
          <a:xfrm>
            <a:off x="1482282" y="1983074"/>
            <a:ext cx="4000539" cy="3707097"/>
            <a:chOff x="2690193" y="1271239"/>
            <a:chExt cx="4000539" cy="370709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C58687-462F-D64C-8517-7BDCC8F97D87}"/>
              </a:ext>
            </a:extLst>
          </p:cNvPr>
          <p:cNvGrpSpPr/>
          <p:nvPr/>
        </p:nvGrpSpPr>
        <p:grpSpPr>
          <a:xfrm>
            <a:off x="2133068" y="2936297"/>
            <a:ext cx="2811664" cy="2008382"/>
            <a:chOff x="2429602" y="967327"/>
            <a:chExt cx="2811664" cy="200838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C81EFA-0606-7E4B-83BF-FBFF1FE06CED}"/>
                </a:ext>
              </a:extLst>
            </p:cNvPr>
            <p:cNvGrpSpPr/>
            <p:nvPr/>
          </p:nvGrpSpPr>
          <p:grpSpPr>
            <a:xfrm>
              <a:off x="2429602" y="967327"/>
              <a:ext cx="2811664" cy="536222"/>
              <a:chOff x="2429602" y="967327"/>
              <a:chExt cx="2811664" cy="53622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4EDEE08-73BE-264D-811B-CCD1A29882AE}"/>
                  </a:ext>
                </a:extLst>
              </p:cNvPr>
              <p:cNvGrpSpPr/>
              <p:nvPr/>
            </p:nvGrpSpPr>
            <p:grpSpPr>
              <a:xfrm>
                <a:off x="4243327" y="974003"/>
                <a:ext cx="169190" cy="527019"/>
                <a:chOff x="4243327" y="974003"/>
                <a:chExt cx="169190" cy="527019"/>
              </a:xfrm>
            </p:grpSpPr>
            <p:sp>
              <p:nvSpPr>
                <p:cNvPr id="56" name="Triangle 55">
                  <a:extLst>
                    <a:ext uri="{FF2B5EF4-FFF2-40B4-BE49-F238E27FC236}">
                      <a16:creationId xmlns:a16="http://schemas.microsoft.com/office/drawing/2014/main" id="{355345FE-CDE9-644E-B6A0-9AAB1A7BE656}"/>
                    </a:ext>
                  </a:extLst>
                </p:cNvPr>
                <p:cNvSpPr/>
                <p:nvPr/>
              </p:nvSpPr>
              <p:spPr>
                <a:xfrm>
                  <a:off x="4245645" y="974003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riangle 64">
                  <a:extLst>
                    <a:ext uri="{FF2B5EF4-FFF2-40B4-BE49-F238E27FC236}">
                      <a16:creationId xmlns:a16="http://schemas.microsoft.com/office/drawing/2014/main" id="{03D872E0-142E-5340-AE06-0E9AD7A95E57}"/>
                    </a:ext>
                  </a:extLst>
                </p:cNvPr>
                <p:cNvSpPr/>
                <p:nvPr/>
              </p:nvSpPr>
              <p:spPr>
                <a:xfrm>
                  <a:off x="4243327" y="1360959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5B87CB2-7BFE-5442-8570-6E36488ACEDE}"/>
                  </a:ext>
                </a:extLst>
              </p:cNvPr>
              <p:cNvGrpSpPr/>
              <p:nvPr/>
            </p:nvGrpSpPr>
            <p:grpSpPr>
              <a:xfrm>
                <a:off x="2429602" y="994947"/>
                <a:ext cx="130056" cy="508602"/>
                <a:chOff x="2429602" y="994947"/>
                <a:chExt cx="130056" cy="508602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BF85BB73-F1C1-4047-B302-F8FE939F455E}"/>
                    </a:ext>
                  </a:extLst>
                </p:cNvPr>
                <p:cNvSpPr/>
                <p:nvPr/>
              </p:nvSpPr>
              <p:spPr>
                <a:xfrm>
                  <a:off x="2429602" y="99494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93EE2F78-1787-B149-8FC4-AF7B0E79D2FB}"/>
                    </a:ext>
                  </a:extLst>
                </p:cNvPr>
                <p:cNvSpPr/>
                <p:nvPr/>
              </p:nvSpPr>
              <p:spPr>
                <a:xfrm>
                  <a:off x="2438635" y="138252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3848B991-10C9-9249-9913-19FAEB0E5A0C}"/>
                  </a:ext>
                </a:extLst>
              </p:cNvPr>
              <p:cNvGrpSpPr/>
              <p:nvPr/>
            </p:nvGrpSpPr>
            <p:grpSpPr>
              <a:xfrm>
                <a:off x="2842611" y="994947"/>
                <a:ext cx="130056" cy="508602"/>
                <a:chOff x="2429602" y="994947"/>
                <a:chExt cx="130056" cy="508602"/>
              </a:xfrm>
            </p:grpSpPr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82784089-0CC7-6440-B02E-7E16C3109D50}"/>
                    </a:ext>
                  </a:extLst>
                </p:cNvPr>
                <p:cNvSpPr/>
                <p:nvPr/>
              </p:nvSpPr>
              <p:spPr>
                <a:xfrm>
                  <a:off x="2429602" y="99494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FC6C3F41-0A4A-264B-A91D-7078FDC367E7}"/>
                    </a:ext>
                  </a:extLst>
                </p:cNvPr>
                <p:cNvSpPr/>
                <p:nvPr/>
              </p:nvSpPr>
              <p:spPr>
                <a:xfrm>
                  <a:off x="2438635" y="138252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04DCB746-A522-5042-8F5C-49F50A71055A}"/>
                  </a:ext>
                </a:extLst>
              </p:cNvPr>
              <p:cNvGrpSpPr/>
              <p:nvPr/>
            </p:nvGrpSpPr>
            <p:grpSpPr>
              <a:xfrm>
                <a:off x="3294048" y="994569"/>
                <a:ext cx="130056" cy="508602"/>
                <a:chOff x="2429602" y="994947"/>
                <a:chExt cx="130056" cy="508602"/>
              </a:xfrm>
            </p:grpSpPr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A73BA65E-A2C1-9D40-ABB1-741BC6E28643}"/>
                    </a:ext>
                  </a:extLst>
                </p:cNvPr>
                <p:cNvSpPr/>
                <p:nvPr/>
              </p:nvSpPr>
              <p:spPr>
                <a:xfrm>
                  <a:off x="2429602" y="99494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5CDF6C9A-5C73-F141-8174-2A14955DC4A8}"/>
                    </a:ext>
                  </a:extLst>
                </p:cNvPr>
                <p:cNvSpPr/>
                <p:nvPr/>
              </p:nvSpPr>
              <p:spPr>
                <a:xfrm>
                  <a:off x="2438635" y="138252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4D65FBA-E235-B146-A459-5F52AF3D659D}"/>
                  </a:ext>
                </a:extLst>
              </p:cNvPr>
              <p:cNvGrpSpPr/>
              <p:nvPr/>
            </p:nvGrpSpPr>
            <p:grpSpPr>
              <a:xfrm>
                <a:off x="4657208" y="967327"/>
                <a:ext cx="169190" cy="527019"/>
                <a:chOff x="4243327" y="974003"/>
                <a:chExt cx="169190" cy="527019"/>
              </a:xfrm>
            </p:grpSpPr>
            <p:sp>
              <p:nvSpPr>
                <p:cNvPr id="161" name="Triangle 160">
                  <a:extLst>
                    <a:ext uri="{FF2B5EF4-FFF2-40B4-BE49-F238E27FC236}">
                      <a16:creationId xmlns:a16="http://schemas.microsoft.com/office/drawing/2014/main" id="{1C550F12-913B-D847-BE3D-6301E6686F19}"/>
                    </a:ext>
                  </a:extLst>
                </p:cNvPr>
                <p:cNvSpPr/>
                <p:nvPr/>
              </p:nvSpPr>
              <p:spPr>
                <a:xfrm>
                  <a:off x="4245645" y="974003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Triangle 161">
                  <a:extLst>
                    <a:ext uri="{FF2B5EF4-FFF2-40B4-BE49-F238E27FC236}">
                      <a16:creationId xmlns:a16="http://schemas.microsoft.com/office/drawing/2014/main" id="{DC905C2E-2E12-9042-AB53-B7E22A0703BB}"/>
                    </a:ext>
                  </a:extLst>
                </p:cNvPr>
                <p:cNvSpPr/>
                <p:nvPr/>
              </p:nvSpPr>
              <p:spPr>
                <a:xfrm>
                  <a:off x="4243327" y="1360959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5D4F4938-B334-1541-AB0B-0C90948D4FBB}"/>
                  </a:ext>
                </a:extLst>
              </p:cNvPr>
              <p:cNvGrpSpPr/>
              <p:nvPr/>
            </p:nvGrpSpPr>
            <p:grpSpPr>
              <a:xfrm>
                <a:off x="5072076" y="974003"/>
                <a:ext cx="169190" cy="527019"/>
                <a:chOff x="4243327" y="974003"/>
                <a:chExt cx="169190" cy="527019"/>
              </a:xfrm>
            </p:grpSpPr>
            <p:sp>
              <p:nvSpPr>
                <p:cNvPr id="164" name="Triangle 163">
                  <a:extLst>
                    <a:ext uri="{FF2B5EF4-FFF2-40B4-BE49-F238E27FC236}">
                      <a16:creationId xmlns:a16="http://schemas.microsoft.com/office/drawing/2014/main" id="{FEEF8A11-C321-FD47-A75C-69A9BD25B86F}"/>
                    </a:ext>
                  </a:extLst>
                </p:cNvPr>
                <p:cNvSpPr/>
                <p:nvPr/>
              </p:nvSpPr>
              <p:spPr>
                <a:xfrm>
                  <a:off x="4245645" y="974003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riangle 164">
                  <a:extLst>
                    <a:ext uri="{FF2B5EF4-FFF2-40B4-BE49-F238E27FC236}">
                      <a16:creationId xmlns:a16="http://schemas.microsoft.com/office/drawing/2014/main" id="{BADA7D7D-0E4C-9C41-9DC1-D1B74EEFAAC8}"/>
                    </a:ext>
                  </a:extLst>
                </p:cNvPr>
                <p:cNvSpPr/>
                <p:nvPr/>
              </p:nvSpPr>
              <p:spPr>
                <a:xfrm>
                  <a:off x="4243327" y="1360959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48A7E41-2A73-FE48-814C-2D4688A59BB2}"/>
                </a:ext>
              </a:extLst>
            </p:cNvPr>
            <p:cNvGrpSpPr/>
            <p:nvPr/>
          </p:nvGrpSpPr>
          <p:grpSpPr>
            <a:xfrm rot="5400000">
              <a:off x="2640632" y="2015687"/>
              <a:ext cx="130056" cy="508602"/>
              <a:chOff x="2429602" y="994947"/>
              <a:chExt cx="130056" cy="50860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E142D39D-3564-EF4B-9E4E-9418FD32916E}"/>
                  </a:ext>
                </a:extLst>
              </p:cNvPr>
              <p:cNvSpPr/>
              <p:nvPr/>
            </p:nvSpPr>
            <p:spPr>
              <a:xfrm>
                <a:off x="2429602" y="99494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CAB05D44-0CDA-784C-A3DB-33479387D19B}"/>
                  </a:ext>
                </a:extLst>
              </p:cNvPr>
              <p:cNvSpPr/>
              <p:nvPr/>
            </p:nvSpPr>
            <p:spPr>
              <a:xfrm>
                <a:off x="2438635" y="138252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E0BD8B9-8AE1-2F41-9BEC-4E6F29ECBD9B}"/>
                </a:ext>
              </a:extLst>
            </p:cNvPr>
            <p:cNvGrpSpPr/>
            <p:nvPr/>
          </p:nvGrpSpPr>
          <p:grpSpPr>
            <a:xfrm rot="5400000">
              <a:off x="3765709" y="1979461"/>
              <a:ext cx="130056" cy="508602"/>
              <a:chOff x="2429602" y="994947"/>
              <a:chExt cx="130056" cy="508602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99F71736-8D67-F942-A7D9-2EDD44184A7F}"/>
                  </a:ext>
                </a:extLst>
              </p:cNvPr>
              <p:cNvSpPr/>
              <p:nvPr/>
            </p:nvSpPr>
            <p:spPr>
              <a:xfrm>
                <a:off x="2429602" y="99494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82101F36-E13C-7549-BA92-4B58A580280B}"/>
                  </a:ext>
                </a:extLst>
              </p:cNvPr>
              <p:cNvSpPr/>
              <p:nvPr/>
            </p:nvSpPr>
            <p:spPr>
              <a:xfrm>
                <a:off x="2438635" y="138252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3F461F1-CC35-7B4E-82C3-2590CBAC57AB}"/>
                </a:ext>
              </a:extLst>
            </p:cNvPr>
            <p:cNvGrpSpPr/>
            <p:nvPr/>
          </p:nvGrpSpPr>
          <p:grpSpPr>
            <a:xfrm rot="5400000">
              <a:off x="4765384" y="1936795"/>
              <a:ext cx="130056" cy="508602"/>
              <a:chOff x="2429602" y="994947"/>
              <a:chExt cx="130056" cy="508602"/>
            </a:xfrm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43974C14-C0A8-5F4D-A59D-A2B62904045D}"/>
                  </a:ext>
                </a:extLst>
              </p:cNvPr>
              <p:cNvSpPr/>
              <p:nvPr/>
            </p:nvSpPr>
            <p:spPr>
              <a:xfrm>
                <a:off x="2429602" y="994947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312B66A0-4B36-5C4B-B9B6-E7DC683F28AA}"/>
                  </a:ext>
                </a:extLst>
              </p:cNvPr>
              <p:cNvSpPr/>
              <p:nvPr/>
            </p:nvSpPr>
            <p:spPr>
              <a:xfrm>
                <a:off x="2438635" y="1382526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7F79AA3-E594-B946-866E-14BC4F134876}"/>
                </a:ext>
              </a:extLst>
            </p:cNvPr>
            <p:cNvGrpSpPr/>
            <p:nvPr/>
          </p:nvGrpSpPr>
          <p:grpSpPr>
            <a:xfrm rot="7287205">
              <a:off x="2624805" y="2627604"/>
              <a:ext cx="169190" cy="527019"/>
              <a:chOff x="4243327" y="974003"/>
              <a:chExt cx="169190" cy="527019"/>
            </a:xfrm>
          </p:grpSpPr>
          <p:sp>
            <p:nvSpPr>
              <p:cNvPr id="176" name="Triangle 175">
                <a:extLst>
                  <a:ext uri="{FF2B5EF4-FFF2-40B4-BE49-F238E27FC236}">
                    <a16:creationId xmlns:a16="http://schemas.microsoft.com/office/drawing/2014/main" id="{EB3D1D7D-B0C1-6D4D-A1B7-18581EB4EF80}"/>
                  </a:ext>
                </a:extLst>
              </p:cNvPr>
              <p:cNvSpPr/>
              <p:nvPr/>
            </p:nvSpPr>
            <p:spPr>
              <a:xfrm>
                <a:off x="4245645" y="974003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riangle 176">
                <a:extLst>
                  <a:ext uri="{FF2B5EF4-FFF2-40B4-BE49-F238E27FC236}">
                    <a16:creationId xmlns:a16="http://schemas.microsoft.com/office/drawing/2014/main" id="{35D459C1-317D-B54D-BE29-4AE00DB58C74}"/>
                  </a:ext>
                </a:extLst>
              </p:cNvPr>
              <p:cNvSpPr/>
              <p:nvPr/>
            </p:nvSpPr>
            <p:spPr>
              <a:xfrm>
                <a:off x="4243327" y="1360959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27CDAC7C-DE93-5B44-B4C8-DF9F10B07D7B}"/>
                </a:ext>
              </a:extLst>
            </p:cNvPr>
            <p:cNvGrpSpPr/>
            <p:nvPr/>
          </p:nvGrpSpPr>
          <p:grpSpPr>
            <a:xfrm rot="7287205">
              <a:off x="3807967" y="2539241"/>
              <a:ext cx="169190" cy="527019"/>
              <a:chOff x="4243327" y="974003"/>
              <a:chExt cx="169190" cy="527019"/>
            </a:xfrm>
          </p:grpSpPr>
          <p:sp>
            <p:nvSpPr>
              <p:cNvPr id="179" name="Triangle 178">
                <a:extLst>
                  <a:ext uri="{FF2B5EF4-FFF2-40B4-BE49-F238E27FC236}">
                    <a16:creationId xmlns:a16="http://schemas.microsoft.com/office/drawing/2014/main" id="{ACEB5859-E340-6E4D-AAF3-18CD377EE9D9}"/>
                  </a:ext>
                </a:extLst>
              </p:cNvPr>
              <p:cNvSpPr/>
              <p:nvPr/>
            </p:nvSpPr>
            <p:spPr>
              <a:xfrm>
                <a:off x="4245645" y="974003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Triangle 250">
                <a:extLst>
                  <a:ext uri="{FF2B5EF4-FFF2-40B4-BE49-F238E27FC236}">
                    <a16:creationId xmlns:a16="http://schemas.microsoft.com/office/drawing/2014/main" id="{AFF95795-57C5-754F-99A1-497071747EC1}"/>
                  </a:ext>
                </a:extLst>
              </p:cNvPr>
              <p:cNvSpPr/>
              <p:nvPr/>
            </p:nvSpPr>
            <p:spPr>
              <a:xfrm>
                <a:off x="4243327" y="1360959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1A0AA6C-6806-1441-AD49-36363C941077}"/>
                </a:ext>
              </a:extLst>
            </p:cNvPr>
            <p:cNvGrpSpPr/>
            <p:nvPr/>
          </p:nvGrpSpPr>
          <p:grpSpPr>
            <a:xfrm rot="7287205">
              <a:off x="4760449" y="2486176"/>
              <a:ext cx="169190" cy="527019"/>
              <a:chOff x="4243327" y="974003"/>
              <a:chExt cx="169190" cy="527019"/>
            </a:xfrm>
          </p:grpSpPr>
          <p:sp>
            <p:nvSpPr>
              <p:cNvPr id="253" name="Triangle 252">
                <a:extLst>
                  <a:ext uri="{FF2B5EF4-FFF2-40B4-BE49-F238E27FC236}">
                    <a16:creationId xmlns:a16="http://schemas.microsoft.com/office/drawing/2014/main" id="{D951C518-85A0-DC4B-B6DF-178547C92ACA}"/>
                  </a:ext>
                </a:extLst>
              </p:cNvPr>
              <p:cNvSpPr/>
              <p:nvPr/>
            </p:nvSpPr>
            <p:spPr>
              <a:xfrm>
                <a:off x="4245645" y="974003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riangle 253">
                <a:extLst>
                  <a:ext uri="{FF2B5EF4-FFF2-40B4-BE49-F238E27FC236}">
                    <a16:creationId xmlns:a16="http://schemas.microsoft.com/office/drawing/2014/main" id="{6B116792-412B-0A4A-9E97-7CC8FCD3BAC6}"/>
                  </a:ext>
                </a:extLst>
              </p:cNvPr>
              <p:cNvSpPr/>
              <p:nvPr/>
            </p:nvSpPr>
            <p:spPr>
              <a:xfrm>
                <a:off x="4243327" y="1360959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7945052-DCE3-234B-9335-C923C2EE76D5}"/>
              </a:ext>
            </a:extLst>
          </p:cNvPr>
          <p:cNvSpPr/>
          <p:nvPr/>
        </p:nvSpPr>
        <p:spPr>
          <a:xfrm>
            <a:off x="1978866" y="3893638"/>
            <a:ext cx="3203016" cy="14796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C01F169E-87CF-6742-9043-4408B8059DE0}"/>
              </a:ext>
            </a:extLst>
          </p:cNvPr>
          <p:cNvSpPr/>
          <p:nvPr/>
        </p:nvSpPr>
        <p:spPr>
          <a:xfrm>
            <a:off x="1970192" y="2378987"/>
            <a:ext cx="3203016" cy="147969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E4E50F-497D-EB40-B9C5-DF6EB6BA7854}"/>
              </a:ext>
            </a:extLst>
          </p:cNvPr>
          <p:cNvCxnSpPr>
            <a:cxnSpLocks/>
          </p:cNvCxnSpPr>
          <p:nvPr/>
        </p:nvCxnSpPr>
        <p:spPr>
          <a:xfrm>
            <a:off x="3571700" y="2378987"/>
            <a:ext cx="0" cy="1479692"/>
          </a:xfrm>
          <a:prstGeom prst="line">
            <a:avLst/>
          </a:prstGeom>
          <a:ln w="38100">
            <a:solidFill>
              <a:srgbClr val="355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9B295C-4F27-A44A-A602-56791A8424D3}"/>
              </a:ext>
            </a:extLst>
          </p:cNvPr>
          <p:cNvCxnSpPr/>
          <p:nvPr/>
        </p:nvCxnSpPr>
        <p:spPr>
          <a:xfrm>
            <a:off x="1996277" y="4415989"/>
            <a:ext cx="3185605" cy="0"/>
          </a:xfrm>
          <a:prstGeom prst="line">
            <a:avLst/>
          </a:prstGeom>
          <a:ln w="38100">
            <a:solidFill>
              <a:srgbClr val="355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9449F28-61FA-E44F-BF56-C3C5D907A1E7}"/>
              </a:ext>
            </a:extLst>
          </p:cNvPr>
          <p:cNvGrpSpPr/>
          <p:nvPr/>
        </p:nvGrpSpPr>
        <p:grpSpPr>
          <a:xfrm>
            <a:off x="6356085" y="1968584"/>
            <a:ext cx="4000539" cy="3707097"/>
            <a:chOff x="6356085" y="1968584"/>
            <a:chExt cx="4000539" cy="3707097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A95712E-E47B-F247-AD5B-AA5A8C362AC1}"/>
                </a:ext>
              </a:extLst>
            </p:cNvPr>
            <p:cNvSpPr/>
            <p:nvPr/>
          </p:nvSpPr>
          <p:spPr>
            <a:xfrm>
              <a:off x="7757653" y="2382334"/>
              <a:ext cx="2286000" cy="2979174"/>
            </a:xfrm>
            <a:custGeom>
              <a:avLst/>
              <a:gdLst>
                <a:gd name="connsiteX0" fmla="*/ 693174 w 2286000"/>
                <a:gd name="connsiteY0" fmla="*/ 0 h 2979174"/>
                <a:gd name="connsiteX1" fmla="*/ 0 w 2286000"/>
                <a:gd name="connsiteY1" fmla="*/ 2979174 h 2979174"/>
                <a:gd name="connsiteX2" fmla="*/ 2286000 w 2286000"/>
                <a:gd name="connsiteY2" fmla="*/ 2979174 h 2979174"/>
                <a:gd name="connsiteX3" fmla="*/ 2286000 w 2286000"/>
                <a:gd name="connsiteY3" fmla="*/ 14748 h 2979174"/>
                <a:gd name="connsiteX4" fmla="*/ 693174 w 2286000"/>
                <a:gd name="connsiteY4" fmla="*/ 0 h 297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0" h="2979174">
                  <a:moveTo>
                    <a:pt x="693174" y="0"/>
                  </a:moveTo>
                  <a:lnTo>
                    <a:pt x="0" y="2979174"/>
                  </a:lnTo>
                  <a:lnTo>
                    <a:pt x="2286000" y="2979174"/>
                  </a:lnTo>
                  <a:lnTo>
                    <a:pt x="2286000" y="14748"/>
                  </a:lnTo>
                  <a:lnTo>
                    <a:pt x="69317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7F17781E-D68E-CC47-8BD6-6B42FC799BE0}"/>
                </a:ext>
              </a:extLst>
            </p:cNvPr>
            <p:cNvSpPr/>
            <p:nvPr/>
          </p:nvSpPr>
          <p:spPr>
            <a:xfrm>
              <a:off x="6858000" y="2379384"/>
              <a:ext cx="1577340" cy="2960370"/>
            </a:xfrm>
            <a:custGeom>
              <a:avLst/>
              <a:gdLst>
                <a:gd name="connsiteX0" fmla="*/ 1577340 w 1577340"/>
                <a:gd name="connsiteY0" fmla="*/ 0 h 2960370"/>
                <a:gd name="connsiteX1" fmla="*/ 0 w 1577340"/>
                <a:gd name="connsiteY1" fmla="*/ 11430 h 2960370"/>
                <a:gd name="connsiteX2" fmla="*/ 22860 w 1577340"/>
                <a:gd name="connsiteY2" fmla="*/ 2960370 h 2960370"/>
                <a:gd name="connsiteX3" fmla="*/ 880110 w 1577340"/>
                <a:gd name="connsiteY3" fmla="*/ 2937510 h 2960370"/>
                <a:gd name="connsiteX4" fmla="*/ 1577340 w 1577340"/>
                <a:gd name="connsiteY4" fmla="*/ 0 h 296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40" h="2960370">
                  <a:moveTo>
                    <a:pt x="1577340" y="0"/>
                  </a:moveTo>
                  <a:lnTo>
                    <a:pt x="0" y="11430"/>
                  </a:lnTo>
                  <a:lnTo>
                    <a:pt x="22860" y="2960370"/>
                  </a:lnTo>
                  <a:lnTo>
                    <a:pt x="880110" y="293751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D6F75527-8BD4-3A44-BCAF-DB3A0887241D}"/>
                </a:ext>
              </a:extLst>
            </p:cNvPr>
            <p:cNvGrpSpPr/>
            <p:nvPr/>
          </p:nvGrpSpPr>
          <p:grpSpPr>
            <a:xfrm>
              <a:off x="6356085" y="1968584"/>
              <a:ext cx="4000539" cy="3707097"/>
              <a:chOff x="2690193" y="1271239"/>
              <a:chExt cx="4000539" cy="3707097"/>
            </a:xfrm>
          </p:grpSpPr>
          <p:cxnSp>
            <p:nvCxnSpPr>
              <p:cNvPr id="305" name="Straight Arrow Connector 304">
                <a:extLst>
                  <a:ext uri="{FF2B5EF4-FFF2-40B4-BE49-F238E27FC236}">
                    <a16:creationId xmlns:a16="http://schemas.microsoft.com/office/drawing/2014/main" id="{13246A18-FDB4-B94E-A87C-85863B770ECD}"/>
                  </a:ext>
                </a:extLst>
              </p:cNvPr>
              <p:cNvCxnSpPr/>
              <p:nvPr/>
            </p:nvCxnSpPr>
            <p:spPr>
              <a:xfrm flipV="1">
                <a:off x="3166946" y="1271239"/>
                <a:ext cx="0" cy="340112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>
                <a:extLst>
                  <a:ext uri="{FF2B5EF4-FFF2-40B4-BE49-F238E27FC236}">
                    <a16:creationId xmlns:a16="http://schemas.microsoft.com/office/drawing/2014/main" id="{6CA0672C-0C5C-8F44-851A-644507F2BED3}"/>
                  </a:ext>
                </a:extLst>
              </p:cNvPr>
              <p:cNvCxnSpPr/>
              <p:nvPr/>
            </p:nvCxnSpPr>
            <p:spPr>
              <a:xfrm>
                <a:off x="3166946" y="4672361"/>
                <a:ext cx="3523786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B35396BE-E313-C947-9CA0-3B95AB5F5D37}"/>
                  </a:ext>
                </a:extLst>
              </p:cNvPr>
              <p:cNvGrpSpPr/>
              <p:nvPr/>
            </p:nvGrpSpPr>
            <p:grpSpPr>
              <a:xfrm>
                <a:off x="6156779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267C4863-03C6-D346-AE3C-8C8FC2ED311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382DB1CE-E44E-FD48-AC83-3841EB163FD8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300</a:t>
                  </a:r>
                </a:p>
              </p:txBody>
            </p:sp>
          </p:grp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C6FF26DF-8CC0-1D4F-BE91-CC8D53B8D29C}"/>
                  </a:ext>
                </a:extLst>
              </p:cNvPr>
              <p:cNvGrpSpPr/>
              <p:nvPr/>
            </p:nvGrpSpPr>
            <p:grpSpPr>
              <a:xfrm>
                <a:off x="4696107" y="4627205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74B98539-0E46-2749-8304-5D1C091EA55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39A09972-CBCD-9C4B-AB08-ABFEC02331B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150</a:t>
                  </a:r>
                </a:p>
              </p:txBody>
            </p: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03352A97-E245-CF45-A406-5625E2F0B7C2}"/>
                  </a:ext>
                </a:extLst>
              </p:cNvPr>
              <p:cNvGrpSpPr/>
              <p:nvPr/>
            </p:nvGrpSpPr>
            <p:grpSpPr>
              <a:xfrm>
                <a:off x="2690193" y="1509678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9A85FEA8-EC58-414A-8EA0-8C42476A9B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05E26D04-1AFA-F945-A4E0-426507863A17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700</a:t>
                  </a:r>
                </a:p>
              </p:txBody>
            </p:sp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448E85A0-2591-CF49-A2D7-61FD4D73BCB5}"/>
                  </a:ext>
                </a:extLst>
              </p:cNvPr>
              <p:cNvGrpSpPr/>
              <p:nvPr/>
            </p:nvGrpSpPr>
            <p:grpSpPr>
              <a:xfrm>
                <a:off x="2690193" y="2833299"/>
                <a:ext cx="527140" cy="276999"/>
                <a:chOff x="2690193" y="1509678"/>
                <a:chExt cx="527140" cy="276999"/>
              </a:xfrm>
            </p:grpSpPr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F35532C3-85BF-0C4E-B12D-C58358C0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7B5ACCDE-D772-C247-A1C4-8FCD0397E556}"/>
                    </a:ext>
                  </a:extLst>
                </p:cNvPr>
                <p:cNvSpPr txBox="1"/>
                <p:nvPr/>
              </p:nvSpPr>
              <p:spPr>
                <a:xfrm>
                  <a:off x="2690193" y="1509678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350</a:t>
                  </a:r>
                </a:p>
              </p:txBody>
            </p:sp>
          </p:grp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49AF6F7-9C62-2B49-94AF-02A61CAA3F46}"/>
                </a:ext>
              </a:extLst>
            </p:cNvPr>
            <p:cNvGrpSpPr/>
            <p:nvPr/>
          </p:nvGrpSpPr>
          <p:grpSpPr>
            <a:xfrm>
              <a:off x="7006871" y="2921807"/>
              <a:ext cx="2811664" cy="2008382"/>
              <a:chOff x="2429602" y="967327"/>
              <a:chExt cx="2811664" cy="2008382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C8D1004A-A7EE-7549-8E05-C930F731CD53}"/>
                  </a:ext>
                </a:extLst>
              </p:cNvPr>
              <p:cNvGrpSpPr/>
              <p:nvPr/>
            </p:nvGrpSpPr>
            <p:grpSpPr>
              <a:xfrm>
                <a:off x="2429602" y="967327"/>
                <a:ext cx="2811664" cy="536222"/>
                <a:chOff x="2429602" y="967327"/>
                <a:chExt cx="2811664" cy="536222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8B027403-3603-7A40-852C-B1C5B6A16214}"/>
                    </a:ext>
                  </a:extLst>
                </p:cNvPr>
                <p:cNvGrpSpPr/>
                <p:nvPr/>
              </p:nvGrpSpPr>
              <p:grpSpPr>
                <a:xfrm>
                  <a:off x="4243327" y="974003"/>
                  <a:ext cx="169190" cy="527019"/>
                  <a:chOff x="4243327" y="974003"/>
                  <a:chExt cx="169190" cy="527019"/>
                </a:xfrm>
              </p:grpSpPr>
              <p:sp>
                <p:nvSpPr>
                  <p:cNvPr id="303" name="Triangle 302">
                    <a:extLst>
                      <a:ext uri="{FF2B5EF4-FFF2-40B4-BE49-F238E27FC236}">
                        <a16:creationId xmlns:a16="http://schemas.microsoft.com/office/drawing/2014/main" id="{5A3259E2-ABC6-F04B-9466-CE0102BCAC16}"/>
                      </a:ext>
                    </a:extLst>
                  </p:cNvPr>
                  <p:cNvSpPr/>
                  <p:nvPr/>
                </p:nvSpPr>
                <p:spPr>
                  <a:xfrm>
                    <a:off x="4245645" y="974003"/>
                    <a:ext cx="166872" cy="140063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Triangle 303">
                    <a:extLst>
                      <a:ext uri="{FF2B5EF4-FFF2-40B4-BE49-F238E27FC236}">
                        <a16:creationId xmlns:a16="http://schemas.microsoft.com/office/drawing/2014/main" id="{B625E907-6F3E-EC4A-B76C-579955F0F383}"/>
                      </a:ext>
                    </a:extLst>
                  </p:cNvPr>
                  <p:cNvSpPr/>
                  <p:nvPr/>
                </p:nvSpPr>
                <p:spPr>
                  <a:xfrm>
                    <a:off x="4243327" y="1360959"/>
                    <a:ext cx="166872" cy="140063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1FA7323-7D8E-CF42-90BC-CEF16EE0BB55}"/>
                    </a:ext>
                  </a:extLst>
                </p:cNvPr>
                <p:cNvGrpSpPr/>
                <p:nvPr/>
              </p:nvGrpSpPr>
              <p:grpSpPr>
                <a:xfrm>
                  <a:off x="2429602" y="994947"/>
                  <a:ext cx="130056" cy="508602"/>
                  <a:chOff x="2429602" y="994947"/>
                  <a:chExt cx="130056" cy="508602"/>
                </a:xfrm>
              </p:grpSpPr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ED295D60-41CD-CD4A-BBDB-41E576B8D60B}"/>
                      </a:ext>
                    </a:extLst>
                  </p:cNvPr>
                  <p:cNvSpPr/>
                  <p:nvPr/>
                </p:nvSpPr>
                <p:spPr>
                  <a:xfrm>
                    <a:off x="2429602" y="99494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85C8DD8A-42C0-5949-AD3A-4EABDF59C6E2}"/>
                      </a:ext>
                    </a:extLst>
                  </p:cNvPr>
                  <p:cNvSpPr/>
                  <p:nvPr/>
                </p:nvSpPr>
                <p:spPr>
                  <a:xfrm>
                    <a:off x="2438635" y="1382526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A07D342C-6922-CE4A-AB85-E46329F9D1EB}"/>
                    </a:ext>
                  </a:extLst>
                </p:cNvPr>
                <p:cNvGrpSpPr/>
                <p:nvPr/>
              </p:nvGrpSpPr>
              <p:grpSpPr>
                <a:xfrm>
                  <a:off x="2842611" y="994947"/>
                  <a:ext cx="130056" cy="508602"/>
                  <a:chOff x="2429602" y="994947"/>
                  <a:chExt cx="130056" cy="508602"/>
                </a:xfrm>
              </p:grpSpPr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56DEAF9F-DD85-9B4B-99DB-E0B4C6BFFDFA}"/>
                      </a:ext>
                    </a:extLst>
                  </p:cNvPr>
                  <p:cNvSpPr/>
                  <p:nvPr/>
                </p:nvSpPr>
                <p:spPr>
                  <a:xfrm>
                    <a:off x="2429602" y="99494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5218D364-608F-9545-864E-8A36A10BDC78}"/>
                      </a:ext>
                    </a:extLst>
                  </p:cNvPr>
                  <p:cNvSpPr/>
                  <p:nvPr/>
                </p:nvSpPr>
                <p:spPr>
                  <a:xfrm>
                    <a:off x="2438635" y="1382526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E94B051F-E537-7842-AB87-5178BFF09220}"/>
                    </a:ext>
                  </a:extLst>
                </p:cNvPr>
                <p:cNvGrpSpPr/>
                <p:nvPr/>
              </p:nvGrpSpPr>
              <p:grpSpPr>
                <a:xfrm>
                  <a:off x="3294048" y="994569"/>
                  <a:ext cx="130056" cy="508602"/>
                  <a:chOff x="2429602" y="994947"/>
                  <a:chExt cx="130056" cy="508602"/>
                </a:xfrm>
              </p:grpSpPr>
              <p:sp>
                <p:nvSpPr>
                  <p:cNvPr id="297" name="Oval 296">
                    <a:extLst>
                      <a:ext uri="{FF2B5EF4-FFF2-40B4-BE49-F238E27FC236}">
                        <a16:creationId xmlns:a16="http://schemas.microsoft.com/office/drawing/2014/main" id="{69244ECF-6A18-D241-B8EC-F3DDE46C5EBD}"/>
                      </a:ext>
                    </a:extLst>
                  </p:cNvPr>
                  <p:cNvSpPr/>
                  <p:nvPr/>
                </p:nvSpPr>
                <p:spPr>
                  <a:xfrm>
                    <a:off x="2429602" y="994947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Oval 297">
                    <a:extLst>
                      <a:ext uri="{FF2B5EF4-FFF2-40B4-BE49-F238E27FC236}">
                        <a16:creationId xmlns:a16="http://schemas.microsoft.com/office/drawing/2014/main" id="{C5F4D3D4-B48C-4B4B-A422-9FA36BF91B5F}"/>
                      </a:ext>
                    </a:extLst>
                  </p:cNvPr>
                  <p:cNvSpPr/>
                  <p:nvPr/>
                </p:nvSpPr>
                <p:spPr>
                  <a:xfrm>
                    <a:off x="2438635" y="1382526"/>
                    <a:ext cx="121023" cy="12102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50DB60EE-79A1-EE42-B2C2-856CFF5F92C8}"/>
                    </a:ext>
                  </a:extLst>
                </p:cNvPr>
                <p:cNvGrpSpPr/>
                <p:nvPr/>
              </p:nvGrpSpPr>
              <p:grpSpPr>
                <a:xfrm>
                  <a:off x="4657208" y="967327"/>
                  <a:ext cx="169190" cy="527019"/>
                  <a:chOff x="4243327" y="974003"/>
                  <a:chExt cx="169190" cy="527019"/>
                </a:xfrm>
              </p:grpSpPr>
              <p:sp>
                <p:nvSpPr>
                  <p:cNvPr id="295" name="Triangle 294">
                    <a:extLst>
                      <a:ext uri="{FF2B5EF4-FFF2-40B4-BE49-F238E27FC236}">
                        <a16:creationId xmlns:a16="http://schemas.microsoft.com/office/drawing/2014/main" id="{9CC536FF-9158-0C41-88C1-A5E3B3BDE69E}"/>
                      </a:ext>
                    </a:extLst>
                  </p:cNvPr>
                  <p:cNvSpPr/>
                  <p:nvPr/>
                </p:nvSpPr>
                <p:spPr>
                  <a:xfrm>
                    <a:off x="4245645" y="974003"/>
                    <a:ext cx="166872" cy="140063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Triangle 295">
                    <a:extLst>
                      <a:ext uri="{FF2B5EF4-FFF2-40B4-BE49-F238E27FC236}">
                        <a16:creationId xmlns:a16="http://schemas.microsoft.com/office/drawing/2014/main" id="{8B88A098-270E-8E45-A6E1-41571046336C}"/>
                      </a:ext>
                    </a:extLst>
                  </p:cNvPr>
                  <p:cNvSpPr/>
                  <p:nvPr/>
                </p:nvSpPr>
                <p:spPr>
                  <a:xfrm>
                    <a:off x="4243327" y="1360959"/>
                    <a:ext cx="166872" cy="140063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8314B2D0-E9A1-654E-B242-27885FEB7609}"/>
                    </a:ext>
                  </a:extLst>
                </p:cNvPr>
                <p:cNvGrpSpPr/>
                <p:nvPr/>
              </p:nvGrpSpPr>
              <p:grpSpPr>
                <a:xfrm>
                  <a:off x="5072076" y="974003"/>
                  <a:ext cx="169190" cy="527019"/>
                  <a:chOff x="4243327" y="974003"/>
                  <a:chExt cx="169190" cy="527019"/>
                </a:xfrm>
              </p:grpSpPr>
              <p:sp>
                <p:nvSpPr>
                  <p:cNvPr id="293" name="Triangle 292">
                    <a:extLst>
                      <a:ext uri="{FF2B5EF4-FFF2-40B4-BE49-F238E27FC236}">
                        <a16:creationId xmlns:a16="http://schemas.microsoft.com/office/drawing/2014/main" id="{D679D7FC-F4CB-724E-AB9A-653F1CA40BA8}"/>
                      </a:ext>
                    </a:extLst>
                  </p:cNvPr>
                  <p:cNvSpPr/>
                  <p:nvPr/>
                </p:nvSpPr>
                <p:spPr>
                  <a:xfrm>
                    <a:off x="4245645" y="974003"/>
                    <a:ext cx="166872" cy="140063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Triangle 293">
                    <a:extLst>
                      <a:ext uri="{FF2B5EF4-FFF2-40B4-BE49-F238E27FC236}">
                        <a16:creationId xmlns:a16="http://schemas.microsoft.com/office/drawing/2014/main" id="{670A293A-A661-E445-93A8-562D74D4C1FA}"/>
                      </a:ext>
                    </a:extLst>
                  </p:cNvPr>
                  <p:cNvSpPr/>
                  <p:nvPr/>
                </p:nvSpPr>
                <p:spPr>
                  <a:xfrm>
                    <a:off x="4243327" y="1360959"/>
                    <a:ext cx="166872" cy="140063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7E66E1C7-5146-2F4C-AC6B-59111011F7BC}"/>
                  </a:ext>
                </a:extLst>
              </p:cNvPr>
              <p:cNvGrpSpPr/>
              <p:nvPr/>
            </p:nvGrpSpPr>
            <p:grpSpPr>
              <a:xfrm rot="5400000">
                <a:off x="2640632" y="2015687"/>
                <a:ext cx="130056" cy="508602"/>
                <a:chOff x="2429602" y="994947"/>
                <a:chExt cx="130056" cy="508602"/>
              </a:xfrm>
            </p:grpSpPr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D23C0407-82FC-7840-9FBD-5B93D6FF5665}"/>
                    </a:ext>
                  </a:extLst>
                </p:cNvPr>
                <p:cNvSpPr/>
                <p:nvPr/>
              </p:nvSpPr>
              <p:spPr>
                <a:xfrm>
                  <a:off x="2429602" y="99494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BC923A4D-6607-154C-A2D9-07AF4BAF3378}"/>
                    </a:ext>
                  </a:extLst>
                </p:cNvPr>
                <p:cNvSpPr/>
                <p:nvPr/>
              </p:nvSpPr>
              <p:spPr>
                <a:xfrm>
                  <a:off x="2438635" y="138252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1BA2AE71-EAA7-9348-BBC9-E3206B84A851}"/>
                  </a:ext>
                </a:extLst>
              </p:cNvPr>
              <p:cNvGrpSpPr/>
              <p:nvPr/>
            </p:nvGrpSpPr>
            <p:grpSpPr>
              <a:xfrm rot="5400000">
                <a:off x="3765709" y="1979461"/>
                <a:ext cx="130056" cy="508602"/>
                <a:chOff x="2429602" y="994947"/>
                <a:chExt cx="130056" cy="508602"/>
              </a:xfrm>
            </p:grpSpPr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C37A1F57-58CD-1046-BEA9-C27947137350}"/>
                    </a:ext>
                  </a:extLst>
                </p:cNvPr>
                <p:cNvSpPr/>
                <p:nvPr/>
              </p:nvSpPr>
              <p:spPr>
                <a:xfrm>
                  <a:off x="2429602" y="99494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7CD376B9-C0F9-5C4F-8B3C-36DAE25FD871}"/>
                    </a:ext>
                  </a:extLst>
                </p:cNvPr>
                <p:cNvSpPr/>
                <p:nvPr/>
              </p:nvSpPr>
              <p:spPr>
                <a:xfrm>
                  <a:off x="2438635" y="138252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C4C57186-A7C6-944D-9A36-53048F35CAF2}"/>
                  </a:ext>
                </a:extLst>
              </p:cNvPr>
              <p:cNvGrpSpPr/>
              <p:nvPr/>
            </p:nvGrpSpPr>
            <p:grpSpPr>
              <a:xfrm rot="5400000">
                <a:off x="4765384" y="1936795"/>
                <a:ext cx="130056" cy="508602"/>
                <a:chOff x="2429602" y="994947"/>
                <a:chExt cx="130056" cy="508602"/>
              </a:xfrm>
            </p:grpSpPr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9D2A070D-387F-D741-85B5-600041DC13F3}"/>
                    </a:ext>
                  </a:extLst>
                </p:cNvPr>
                <p:cNvSpPr/>
                <p:nvPr/>
              </p:nvSpPr>
              <p:spPr>
                <a:xfrm>
                  <a:off x="2429602" y="994947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BE433E84-F7F9-5E45-9AD0-17418F874CA2}"/>
                    </a:ext>
                  </a:extLst>
                </p:cNvPr>
                <p:cNvSpPr/>
                <p:nvPr/>
              </p:nvSpPr>
              <p:spPr>
                <a:xfrm>
                  <a:off x="2438635" y="1382526"/>
                  <a:ext cx="121023" cy="12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AA1F6BD9-09F2-3F48-9DED-A4302EA58EE2}"/>
                  </a:ext>
                </a:extLst>
              </p:cNvPr>
              <p:cNvGrpSpPr/>
              <p:nvPr/>
            </p:nvGrpSpPr>
            <p:grpSpPr>
              <a:xfrm rot="7287205">
                <a:off x="2624805" y="2627604"/>
                <a:ext cx="169190" cy="527019"/>
                <a:chOff x="4243327" y="974003"/>
                <a:chExt cx="169190" cy="527019"/>
              </a:xfrm>
            </p:grpSpPr>
            <p:sp>
              <p:nvSpPr>
                <p:cNvPr id="279" name="Triangle 278">
                  <a:extLst>
                    <a:ext uri="{FF2B5EF4-FFF2-40B4-BE49-F238E27FC236}">
                      <a16:creationId xmlns:a16="http://schemas.microsoft.com/office/drawing/2014/main" id="{D61EAF3C-1C3F-8D46-B98F-8009696708BD}"/>
                    </a:ext>
                  </a:extLst>
                </p:cNvPr>
                <p:cNvSpPr/>
                <p:nvPr/>
              </p:nvSpPr>
              <p:spPr>
                <a:xfrm>
                  <a:off x="4245645" y="974003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Triangle 279">
                  <a:extLst>
                    <a:ext uri="{FF2B5EF4-FFF2-40B4-BE49-F238E27FC236}">
                      <a16:creationId xmlns:a16="http://schemas.microsoft.com/office/drawing/2014/main" id="{B386467A-A669-134B-AE6E-CD38AF661F3F}"/>
                    </a:ext>
                  </a:extLst>
                </p:cNvPr>
                <p:cNvSpPr/>
                <p:nvPr/>
              </p:nvSpPr>
              <p:spPr>
                <a:xfrm>
                  <a:off x="4243327" y="1360959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B7F694D5-DCD1-084C-BD7A-269E7AD6AAEB}"/>
                  </a:ext>
                </a:extLst>
              </p:cNvPr>
              <p:cNvGrpSpPr/>
              <p:nvPr/>
            </p:nvGrpSpPr>
            <p:grpSpPr>
              <a:xfrm rot="7287205">
                <a:off x="3807967" y="2539241"/>
                <a:ext cx="169190" cy="527019"/>
                <a:chOff x="4243327" y="974003"/>
                <a:chExt cx="169190" cy="527019"/>
              </a:xfrm>
            </p:grpSpPr>
            <p:sp>
              <p:nvSpPr>
                <p:cNvPr id="277" name="Triangle 276">
                  <a:extLst>
                    <a:ext uri="{FF2B5EF4-FFF2-40B4-BE49-F238E27FC236}">
                      <a16:creationId xmlns:a16="http://schemas.microsoft.com/office/drawing/2014/main" id="{583214B4-274F-E142-BD0F-D6B9694B777D}"/>
                    </a:ext>
                  </a:extLst>
                </p:cNvPr>
                <p:cNvSpPr/>
                <p:nvPr/>
              </p:nvSpPr>
              <p:spPr>
                <a:xfrm>
                  <a:off x="4245645" y="974003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Triangle 277">
                  <a:extLst>
                    <a:ext uri="{FF2B5EF4-FFF2-40B4-BE49-F238E27FC236}">
                      <a16:creationId xmlns:a16="http://schemas.microsoft.com/office/drawing/2014/main" id="{04507B93-F15B-5749-AC2E-57D55734D8BF}"/>
                    </a:ext>
                  </a:extLst>
                </p:cNvPr>
                <p:cNvSpPr/>
                <p:nvPr/>
              </p:nvSpPr>
              <p:spPr>
                <a:xfrm>
                  <a:off x="4243327" y="1360959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8D165F33-7BF6-2E40-81AF-81CEF94A7443}"/>
                  </a:ext>
                </a:extLst>
              </p:cNvPr>
              <p:cNvGrpSpPr/>
              <p:nvPr/>
            </p:nvGrpSpPr>
            <p:grpSpPr>
              <a:xfrm rot="7287205">
                <a:off x="4760449" y="2486176"/>
                <a:ext cx="169190" cy="527019"/>
                <a:chOff x="4243327" y="974003"/>
                <a:chExt cx="169190" cy="527019"/>
              </a:xfrm>
            </p:grpSpPr>
            <p:sp>
              <p:nvSpPr>
                <p:cNvPr id="275" name="Triangle 274">
                  <a:extLst>
                    <a:ext uri="{FF2B5EF4-FFF2-40B4-BE49-F238E27FC236}">
                      <a16:creationId xmlns:a16="http://schemas.microsoft.com/office/drawing/2014/main" id="{C4039167-92EF-D144-8E72-55A226FE1F47}"/>
                    </a:ext>
                  </a:extLst>
                </p:cNvPr>
                <p:cNvSpPr/>
                <p:nvPr/>
              </p:nvSpPr>
              <p:spPr>
                <a:xfrm>
                  <a:off x="4245645" y="974003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Triangle 275">
                  <a:extLst>
                    <a:ext uri="{FF2B5EF4-FFF2-40B4-BE49-F238E27FC236}">
                      <a16:creationId xmlns:a16="http://schemas.microsoft.com/office/drawing/2014/main" id="{5FBB3BA4-589F-9A4A-8FA4-34515215E368}"/>
                    </a:ext>
                  </a:extLst>
                </p:cNvPr>
                <p:cNvSpPr/>
                <p:nvPr/>
              </p:nvSpPr>
              <p:spPr>
                <a:xfrm>
                  <a:off x="4243327" y="1360959"/>
                  <a:ext cx="166872" cy="140063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2B9B0BF-DC3E-894E-9385-2EEF2D7ADF22}"/>
                </a:ext>
              </a:extLst>
            </p:cNvPr>
            <p:cNvSpPr/>
            <p:nvPr/>
          </p:nvSpPr>
          <p:spPr>
            <a:xfrm>
              <a:off x="6852669" y="3879148"/>
              <a:ext cx="3203016" cy="147969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FF76F4CC-7E83-D74B-BE1D-DFCDE54C2C1D}"/>
                </a:ext>
              </a:extLst>
            </p:cNvPr>
            <p:cNvSpPr/>
            <p:nvPr/>
          </p:nvSpPr>
          <p:spPr>
            <a:xfrm>
              <a:off x="6843995" y="2364497"/>
              <a:ext cx="3203016" cy="147969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FDF1CDC-8D51-9244-B488-C3171808E441}"/>
                </a:ext>
              </a:extLst>
            </p:cNvPr>
            <p:cNvCxnSpPr>
              <a:stCxn id="265" idx="0"/>
            </p:cNvCxnSpPr>
            <p:nvPr/>
          </p:nvCxnSpPr>
          <p:spPr>
            <a:xfrm flipH="1">
              <a:off x="7749540" y="2364497"/>
              <a:ext cx="695963" cy="2960053"/>
            </a:xfrm>
            <a:prstGeom prst="line">
              <a:avLst/>
            </a:prstGeom>
            <a:ln w="38100">
              <a:solidFill>
                <a:srgbClr val="355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CEA835B-49A7-8B48-9574-F8523DD3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linear models vs. one linear model</a:t>
            </a:r>
          </a:p>
        </p:txBody>
      </p:sp>
    </p:spTree>
    <p:extLst>
      <p:ext uri="{BB962C8B-B14F-4D97-AF65-F5344CB8AC3E}">
        <p14:creationId xmlns:p14="http://schemas.microsoft.com/office/powerpoint/2010/main" val="9450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8" grpId="0" animBg="1"/>
      <p:bldP spid="25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ML pipeline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093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7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32E9-14FE-D348-8755-0202EFDF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relevant interactions?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9D0D9C62-EBF7-E54F-8234-EFE20757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688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22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46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D0E9-63B5-0748-96E6-B12DB7EE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handle aggregation bias?</a:t>
            </a: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A5D81170-4175-0144-B46F-61D540A73CD3}"/>
              </a:ext>
            </a:extLst>
          </p:cNvPr>
          <p:cNvSpPr/>
          <p:nvPr/>
        </p:nvSpPr>
        <p:spPr>
          <a:xfrm>
            <a:off x="4105072" y="2626468"/>
            <a:ext cx="4649822" cy="31712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Discuss!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BE4E-8BF0-EB4B-9D7F-5A9E2063D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1843"/>
            <a:ext cx="12192000" cy="122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96FB-BDE0-374C-B033-BF8D140E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614E1-949B-5546-B7E3-770E1748770A}"/>
              </a:ext>
            </a:extLst>
          </p:cNvPr>
          <p:cNvSpPr txBox="1"/>
          <p:nvPr/>
        </p:nvSpPr>
        <p:spPr>
          <a:xfrm>
            <a:off x="1303506" y="1690688"/>
            <a:ext cx="5699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Reason #1: Training to the benchmark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CD79C-753D-FF44-A1A8-879C3187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4515"/>
            <a:ext cx="12192000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3570-1AF4-0345-A604-6794B422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#2: Using a single accuracy number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CF256-D967-B54A-8C22-61BD92B2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2828"/>
            <a:ext cx="12192000" cy="750765"/>
          </a:xfrm>
          <a:prstGeom prst="rect">
            <a:avLst/>
          </a:prstGeom>
        </p:spPr>
      </p:pic>
      <p:pic>
        <p:nvPicPr>
          <p:cNvPr id="5" name="Online Media 4" descr="Gender Shades">
            <a:hlinkClick r:id="" action="ppaction://media"/>
            <a:extLst>
              <a:ext uri="{FF2B5EF4-FFF2-40B4-BE49-F238E27FC236}">
                <a16:creationId xmlns:a16="http://schemas.microsoft.com/office/drawing/2014/main" id="{B0F3C767-8753-4C4D-B86D-0ABA7C568E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23098" y="286236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ML pipeline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093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3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32E9-14FE-D348-8755-0202EFDF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relevant interactions?</a:t>
            </a:r>
          </a:p>
        </p:txBody>
      </p:sp>
      <p:pic>
        <p:nvPicPr>
          <p:cNvPr id="2050" name="Picture 2" descr="Responsive image">
            <a:extLst>
              <a:ext uri="{FF2B5EF4-FFF2-40B4-BE49-F238E27FC236}">
                <a16:creationId xmlns:a16="http://schemas.microsoft.com/office/drawing/2014/main" id="{0C7309E0-DC62-4E44-8599-E496A6E3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0436"/>
            <a:ext cx="1219200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5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7BD7-C635-714E-ACFD-075410A2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bias?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9EC85-231D-CA4D-AC55-C3E3BC00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0598"/>
            <a:ext cx="12192000" cy="28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09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D0E9-63B5-0748-96E6-B12DB7EE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handle evaluation bias?</a:t>
            </a: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A5D81170-4175-0144-B46F-61D540A73CD3}"/>
              </a:ext>
            </a:extLst>
          </p:cNvPr>
          <p:cNvSpPr/>
          <p:nvPr/>
        </p:nvSpPr>
        <p:spPr>
          <a:xfrm>
            <a:off x="4105072" y="2626468"/>
            <a:ext cx="4649822" cy="31712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Discuss!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95913-F1CC-3C4E-89A1-56420FBD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368"/>
            <a:ext cx="12192000" cy="16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FB6-3B2A-3540-9E92-F2A9D386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Deborah Raji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D61B2-7856-3691-22B2-7FEAE858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" y="1503970"/>
            <a:ext cx="9883140" cy="48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4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BC5A-F2D7-1141-A9F4-7921DF04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74BC3-F4C0-BE42-999E-14A7A8C629B8}"/>
              </a:ext>
            </a:extLst>
          </p:cNvPr>
          <p:cNvSpPr txBox="1"/>
          <p:nvPr/>
        </p:nvSpPr>
        <p:spPr>
          <a:xfrm>
            <a:off x="1245140" y="1867711"/>
            <a:ext cx="7343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ML pipeline used in a way it was not designed for</a:t>
            </a:r>
          </a:p>
        </p:txBody>
      </p:sp>
      <p:pic>
        <p:nvPicPr>
          <p:cNvPr id="4" name="Online Media 3" descr="Racist Robot? | Microsoft AI Experiment Under Fire">
            <a:hlinkClick r:id="" action="ppaction://media"/>
            <a:extLst>
              <a:ext uri="{FF2B5EF4-FFF2-40B4-BE49-F238E27FC236}">
                <a16:creationId xmlns:a16="http://schemas.microsoft.com/office/drawing/2014/main" id="{6A42FD80-D050-414F-9FD1-821E0F25E7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20374" y="275257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F18C-1C52-614B-A7A4-637CA635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pic>
        <p:nvPicPr>
          <p:cNvPr id="3" name="Online Media 2" descr="The danger of AI is weirder than you think | Janelle Shane">
            <a:hlinkClick r:id="" action="ppaction://media"/>
            <a:extLst>
              <a:ext uri="{FF2B5EF4-FFF2-40B4-BE49-F238E27FC236}">
                <a16:creationId xmlns:a16="http://schemas.microsoft.com/office/drawing/2014/main" id="{973690C0-9125-9340-91A7-A47226E49F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ML pipeline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093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52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32E9-14FE-D348-8755-0202EFDF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relevant interactions?</a:t>
            </a:r>
          </a:p>
        </p:txBody>
      </p:sp>
      <p:pic>
        <p:nvPicPr>
          <p:cNvPr id="3074" name="Picture 2" descr="Responsive image">
            <a:extLst>
              <a:ext uri="{FF2B5EF4-FFF2-40B4-BE49-F238E27FC236}">
                <a16:creationId xmlns:a16="http://schemas.microsoft.com/office/drawing/2014/main" id="{CE2454F9-06CB-B04C-A5AB-08A862EB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799"/>
            <a:ext cx="12192000" cy="44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67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455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D0E9-63B5-0748-96E6-B12DB7EE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handle deployment bias?</a:t>
            </a: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A5D81170-4175-0144-B46F-61D540A73CD3}"/>
              </a:ext>
            </a:extLst>
          </p:cNvPr>
          <p:cNvSpPr/>
          <p:nvPr/>
        </p:nvSpPr>
        <p:spPr>
          <a:xfrm>
            <a:off x="4105072" y="2626468"/>
            <a:ext cx="4649822" cy="31712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Discuss!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D3E05-EB7F-A54B-87ED-2D6FE7DD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593411"/>
            <a:ext cx="9619574" cy="50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1807-B94D-1140-8C42-70504888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biases in one place…</a:t>
            </a:r>
          </a:p>
        </p:txBody>
      </p:sp>
      <p:pic>
        <p:nvPicPr>
          <p:cNvPr id="4098" name="Picture 2" descr="Responsive image">
            <a:extLst>
              <a:ext uri="{FF2B5EF4-FFF2-40B4-BE49-F238E27FC236}">
                <a16:creationId xmlns:a16="http://schemas.microsoft.com/office/drawing/2014/main" id="{67BD94A5-662E-5D43-A0E3-0A53EA32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12192000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society back into the picture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68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2E9C-305D-AD42-8468-EFF7AC16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3" name="Online Media 2" descr="How AI Could Reinforce Biases In The Criminal Justice System">
            <a:hlinkClick r:id="" action="ppaction://media"/>
            <a:extLst>
              <a:ext uri="{FF2B5EF4-FFF2-40B4-BE49-F238E27FC236}">
                <a16:creationId xmlns:a16="http://schemas.microsoft.com/office/drawing/2014/main" id="{C81CEA24-5005-584A-BB7C-8BED6CB758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461581"/>
            <a:ext cx="6096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6AC9DD-9433-F742-9AB9-4D71AF39C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4937"/>
            <a:ext cx="12192000" cy="6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828C-0B4D-B649-B06D-E23A6034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categories of bias of the 3</a:t>
            </a:r>
            <a:r>
              <a:rPr lang="en-US" baseline="30000" dirty="0"/>
              <a:t>rd</a:t>
            </a:r>
            <a:r>
              <a:rPr lang="en-US" dirty="0"/>
              <a:t> kind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7C895-95C1-5A43-A247-41BEDA36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95" y="1528457"/>
            <a:ext cx="8642238" cy="53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D262-605D-834F-8BB0-EA6FF029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F5B45-AE47-CB4C-AC5B-368064CDA01D}"/>
              </a:ext>
            </a:extLst>
          </p:cNvPr>
          <p:cNvSpPr txBox="1"/>
          <p:nvPr/>
        </p:nvSpPr>
        <p:spPr>
          <a:xfrm>
            <a:off x="1066800" y="1690688"/>
            <a:ext cx="367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Bias ingrained in society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07A05-AF3F-1E4B-840B-F29842715712}"/>
              </a:ext>
            </a:extLst>
          </p:cNvPr>
          <p:cNvSpPr txBox="1"/>
          <p:nvPr/>
        </p:nvSpPr>
        <p:spPr>
          <a:xfrm>
            <a:off x="1066800" y="2334155"/>
            <a:ext cx="961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Cannot be avoided even with </a:t>
            </a:r>
            <a:r>
              <a:rPr lang="en-US" sz="2800" b="1" dirty="0"/>
              <a:t>perfect sampling</a:t>
            </a:r>
            <a:r>
              <a:rPr lang="en-US" sz="2800" dirty="0"/>
              <a:t>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37497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742D-1923-C041-A888-6AE2975C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44002-7327-9D49-AC21-02DC9B691E92}"/>
              </a:ext>
            </a:extLst>
          </p:cNvPr>
          <p:cNvSpPr txBox="1"/>
          <p:nvPr/>
        </p:nvSpPr>
        <p:spPr>
          <a:xfrm>
            <a:off x="1400783" y="1887166"/>
            <a:ext cx="8417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Certain section(s) of population excluded in your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38322-503C-704E-82F8-4939C3B8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21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9086-22CC-A14E-96DC-5E7E26AB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8D3AE-DFFD-944E-BA58-3377E7D1B5C9}"/>
              </a:ext>
            </a:extLst>
          </p:cNvPr>
          <p:cNvSpPr txBox="1"/>
          <p:nvPr/>
        </p:nvSpPr>
        <p:spPr>
          <a:xfrm>
            <a:off x="1614791" y="1906621"/>
            <a:ext cx="764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Using a proxy variable instead of the “real” variable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F6073-EADA-8F4D-B2AE-A2273CDBA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5675"/>
            <a:ext cx="12192000" cy="306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67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3853-3B3C-2144-914F-8A1BD14C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A5518-BE52-4645-8B75-6A9FCE519620}"/>
              </a:ext>
            </a:extLst>
          </p:cNvPr>
          <p:cNvSpPr txBox="1"/>
          <p:nvPr/>
        </p:nvSpPr>
        <p:spPr>
          <a:xfrm>
            <a:off x="1206229" y="1906621"/>
            <a:ext cx="934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a single model where prevalence changes based on groups</a:t>
            </a:r>
          </a:p>
        </p:txBody>
      </p:sp>
      <p:pic>
        <p:nvPicPr>
          <p:cNvPr id="4" name="Online Media 3" descr="Diabetes: Race and Ethnicity">
            <a:hlinkClick r:id="" action="ppaction://media"/>
            <a:extLst>
              <a:ext uri="{FF2B5EF4-FFF2-40B4-BE49-F238E27FC236}">
                <a16:creationId xmlns:a16="http://schemas.microsoft.com/office/drawing/2014/main" id="{1A275C92-CC94-7040-A10A-BD77228120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00919" y="271366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16772</TotalTime>
  <Words>213</Words>
  <Application>Microsoft Macintosh PowerPoint</Application>
  <PresentationFormat>Widescreen</PresentationFormat>
  <Paragraphs>53</Paragraphs>
  <Slides>30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ML and Society</vt:lpstr>
      <vt:lpstr>What is bias?</vt:lpstr>
      <vt:lpstr>Bringing society back into the picture</vt:lpstr>
      <vt:lpstr>Six categories of bias of the 3rd kind</vt:lpstr>
      <vt:lpstr>Historical Bias</vt:lpstr>
      <vt:lpstr>Representation bias</vt:lpstr>
      <vt:lpstr>Measurement bias</vt:lpstr>
      <vt:lpstr>PowerPoint Presentation</vt:lpstr>
      <vt:lpstr>Aggregation bias</vt:lpstr>
      <vt:lpstr>Consider an example</vt:lpstr>
      <vt:lpstr>Two linear models vs. one linear model</vt:lpstr>
      <vt:lpstr>Back to the ML pipeline</vt:lpstr>
      <vt:lpstr>What are the relevant interactions?</vt:lpstr>
      <vt:lpstr>PowerPoint Presentation</vt:lpstr>
      <vt:lpstr>How do we handle aggregation bias?</vt:lpstr>
      <vt:lpstr>Evaluation bias</vt:lpstr>
      <vt:lpstr>Reason #2: Using a single accuracy number</vt:lpstr>
      <vt:lpstr>Back to the ML pipeline</vt:lpstr>
      <vt:lpstr>What are the relevant interactions?</vt:lpstr>
      <vt:lpstr>PowerPoint Presentation</vt:lpstr>
      <vt:lpstr>How do we handle evaluation bias?</vt:lpstr>
      <vt:lpstr>Passphrase for today: Deborah Raji</vt:lpstr>
      <vt:lpstr>Deployment bias</vt:lpstr>
      <vt:lpstr>More examples</vt:lpstr>
      <vt:lpstr>Back to the ML pipeline</vt:lpstr>
      <vt:lpstr>What are the relevant interactions?</vt:lpstr>
      <vt:lpstr>PowerPoint Presentation</vt:lpstr>
      <vt:lpstr>How do we handle deployment bias?</vt:lpstr>
      <vt:lpstr>All biases in one place…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143</cp:revision>
  <dcterms:created xsi:type="dcterms:W3CDTF">2020-01-30T00:44:00Z</dcterms:created>
  <dcterms:modified xsi:type="dcterms:W3CDTF">2022-04-19T14:54:59Z</dcterms:modified>
</cp:coreProperties>
</file>