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954" r:id="rId3"/>
    <p:sldId id="958" r:id="rId4"/>
    <p:sldId id="959" r:id="rId5"/>
    <p:sldId id="960" r:id="rId6"/>
    <p:sldId id="961" r:id="rId7"/>
    <p:sldId id="655" r:id="rId8"/>
    <p:sldId id="9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1"/>
    <p:restoredTop sz="94618"/>
  </p:normalViewPr>
  <p:slideViewPr>
    <p:cSldViewPr snapToGrid="0" snapToObjects="1">
      <p:cViewPr varScale="1">
        <p:scale>
          <a:sx n="104" d="100"/>
          <a:sy n="104" d="100"/>
        </p:scale>
        <p:origin x="6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09662-059C-0B48-A0C5-B3291DBF55AE}" type="datetimeFigureOut">
              <a:rPr lang="en-US" smtClean="0"/>
              <a:t>5/9/22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7D473-3C0C-BE40-8E96-6FAA8F446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5A83-D15F-8F4C-8E47-9495C75EB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B321C-D595-2D49-8628-3B970E1D5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FC1B-C7F9-6142-9AAD-B48DB70B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5/9/22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36FD9-5430-F64C-B031-A96F185E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D6F08-1BB0-5F46-9867-5B485B21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5B72-2D93-FA44-A2D1-6DFE9F65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912F9-2469-CB4E-BB1E-B938A6E59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E33F9-53E2-5647-B978-F6465D52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5/9/22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52E0-2187-394B-9B1F-7C32179E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A4D6B-3604-3540-85BA-D7152018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0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9F6377-904B-A944-8935-364B03679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3331E-8D9F-4A42-BB86-F3EBC8BE2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A580A-8769-C041-B6F8-FEF3F5E7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5/9/22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36666-6A70-944D-B6BA-D9839BE5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F3DAA-9773-7844-9625-D6C8943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A86C-1B9B-E146-B2E7-9DF2582B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EA492-B66E-DB46-8D67-08D3F689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37658-5522-2940-9A6E-0252A70C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5/9/22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0CC22-13FD-5247-A629-335777D1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3991-AF1F-1D49-9678-4C9ADB8B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9F8E-9643-B64B-AD1F-99114DB7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D887E-1DAE-3644-8765-C2732A7B9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E976A-C311-AB4D-B5E8-AC284FF4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5/9/22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6C4BF-E81F-C444-8517-21E6D2FB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7A78B-F118-C644-9405-492C07B5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BF1D-0C9E-B24A-A6A3-64A8A5D05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B9F6-3EF7-2746-96C7-88564ABF4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7CBD1-8CF5-DF4A-8A87-F20AF4582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B9273-1522-444F-94B6-DB7D6962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5/9/22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C2010-329F-7C46-A2BE-A3512174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78B3D-ADDD-B74A-BE7F-E8AAC393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9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EAD7-C6E5-D544-8E67-42B0ECDB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CE219-7E19-4242-922A-EB7789160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0734B-17F0-0743-9660-EEE6AD35B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0A4BC-1913-8244-93E5-8FB1E92F2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FF63D-00AB-5C4E-9617-93F6C43BB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48EC2-EE53-0345-84B0-588ACF61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5/9/22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7B3AB-E420-C546-ACD1-A96AF546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751B9-0555-3D40-B457-244AF965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2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FAF9-10CA-3F47-9A62-8EB8AFA7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E0BBF-FD5F-6444-AE59-AB5A898F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5/9/22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70362-E1F7-DE47-8F57-2888FA33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8F36D-75BC-284F-8077-019AA17E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6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A05C1-5627-F94D-9435-9B30CA1A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5/9/22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BB47E-DD5C-7D4E-8819-6AF5C074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E9A7B-F203-EB47-A461-BDCC6765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1536-37F4-DB44-8BA3-88926B53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F05DB-1BA6-BA49-9570-BFCFEA2D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69A6E-D464-F349-A098-AF280177E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A6A77-914C-0541-AA5D-E6821B57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5/9/22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879C7-F65B-1547-BEDA-62A8A620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BABC3-8587-6F49-A0B1-2AB77BAE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C0F0-9B82-1348-9032-E6425628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316F9-48B0-8742-B69D-FB3425100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76936-FDA6-A440-A7D5-9FD454F80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4F7AE-3273-2249-B895-F7A4548A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5/9/22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8F895-4FCB-6D4D-8170-A2D0B68A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C2070-6230-DA40-98B8-40F60AAF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A4034-84E7-504F-A322-7DC95E3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99963-951B-8040-A850-EF0471D3A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F0B99-33D8-B541-945D-7E634E754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A625-33B0-074D-8B3F-D1C75A78F4C5}" type="datetimeFigureOut">
              <a:rPr lang="en-US" smtClean="0"/>
              <a:t>5/9/22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8F0BB-AED1-C24C-A29C-78AF6EB3E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9F48-73AA-D340-ABB0-CD1751B4F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EC55-ADC2-E749-938D-152145EEF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ML and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793B4-90F5-5043-8946-BBEC8738C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May 10, 2022</a:t>
            </a:r>
          </a:p>
        </p:txBody>
      </p:sp>
    </p:spTree>
    <p:extLst>
      <p:ext uri="{BB962C8B-B14F-4D97-AF65-F5344CB8AC3E}">
        <p14:creationId xmlns:p14="http://schemas.microsoft.com/office/powerpoint/2010/main" val="7559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F2210-A469-A947-808E-778ACD4C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HOW worksheet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D87601-DFB2-2E42-BACF-3A9529B7D4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3" t="801" r="6519" b="2168"/>
          <a:stretch/>
        </p:blipFill>
        <p:spPr>
          <a:xfrm>
            <a:off x="2923093" y="1690688"/>
            <a:ext cx="5053844" cy="5007296"/>
          </a:xfrm>
          <a:prstGeom prst="rect">
            <a:avLst/>
          </a:prstGeom>
        </p:spPr>
      </p:pic>
      <p:sp>
        <p:nvSpPr>
          <p:cNvPr id="4" name="Up Arrow 3">
            <a:extLst>
              <a:ext uri="{FF2B5EF4-FFF2-40B4-BE49-F238E27FC236}">
                <a16:creationId xmlns:a16="http://schemas.microsoft.com/office/drawing/2014/main" id="{6737C3A9-6CA5-894C-8D85-83C020567277}"/>
              </a:ext>
            </a:extLst>
          </p:cNvPr>
          <p:cNvSpPr/>
          <p:nvPr/>
        </p:nvSpPr>
        <p:spPr>
          <a:xfrm rot="12218107">
            <a:off x="6167244" y="1777533"/>
            <a:ext cx="1219200" cy="359744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09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B6AA0-9BBD-7A6C-29BD-B5A2DCFFE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your HOW solutions! [16 minutes]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2184FF-F240-F5E4-1BA2-8369515ED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329"/>
            <a:ext cx="12192000" cy="532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59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B6AA0-9BBD-7A6C-29BD-B5A2DCFFE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solving racism worksheets! [16 minutes]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D9DFC6-08BF-3786-9CCB-BCE7E8CF4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87755"/>
            <a:ext cx="6028293" cy="7695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1FF38D-9490-F25B-3364-B83538424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69" y="2124993"/>
            <a:ext cx="9895113" cy="26080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6D1A40-93C8-C3C4-3C45-A9E230620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605636"/>
            <a:ext cx="8529452" cy="265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9D835-AC74-1629-9E2A-A00BC891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your presentations [10 mins]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D5DFF-CAC7-7179-FB7D-ED5AE2DEA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46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2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C0552-1BB6-C76A-CD1B-3A382BE3C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present… (4 X 4 = 16 mins)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E859CC-3E25-3414-4534-D7CD36163190}"/>
              </a:ext>
            </a:extLst>
          </p:cNvPr>
          <p:cNvSpPr txBox="1"/>
          <p:nvPr/>
        </p:nvSpPr>
        <p:spPr>
          <a:xfrm>
            <a:off x="1499616" y="2279904"/>
            <a:ext cx="361387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Multiple notions of fairness</a:t>
            </a:r>
          </a:p>
          <a:p>
            <a:endParaRPr lang="en-US" sz="2400" dirty="0"/>
          </a:p>
          <a:p>
            <a:r>
              <a:rPr lang="en-US" sz="2400" dirty="0"/>
              <a:t>Human Acceptance</a:t>
            </a:r>
          </a:p>
          <a:p>
            <a:endParaRPr lang="en-US" sz="2400" dirty="0"/>
          </a:p>
          <a:p>
            <a:r>
              <a:rPr lang="en-US" sz="2400" dirty="0"/>
              <a:t>Teaching tools</a:t>
            </a:r>
          </a:p>
          <a:p>
            <a:endParaRPr lang="en-US" sz="2400" dirty="0"/>
          </a:p>
          <a:p>
            <a:r>
              <a:rPr lang="en-US" sz="2400" dirty="0"/>
              <a:t>Algorithmic Auditing</a:t>
            </a:r>
          </a:p>
        </p:txBody>
      </p:sp>
    </p:spTree>
    <p:extLst>
      <p:ext uri="{BB962C8B-B14F-4D97-AF65-F5344CB8AC3E}">
        <p14:creationId xmlns:p14="http://schemas.microsoft.com/office/powerpoint/2010/main" val="110899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7FDB4-FAB0-9943-89AF-E6CABF364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Passphrase for today: </a:t>
            </a:r>
            <a:r>
              <a:rPr lang="en-US" b="1" dirty="0">
                <a:solidFill>
                  <a:srgbClr val="FF0000"/>
                </a:solidFill>
              </a:rPr>
              <a:t>Charlton McIlwain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2B35B7-D8FA-48D8-2309-42E69D5CD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924" y="1344288"/>
            <a:ext cx="9370123" cy="5513712"/>
          </a:xfrm>
          <a:prstGeom prst="rect">
            <a:avLst/>
          </a:prstGeom>
        </p:spPr>
      </p:pic>
      <p:pic>
        <p:nvPicPr>
          <p:cNvPr id="1026" name="Picture 2" descr="Black Software: The Internet &amp; Racial Justice, from the AfroNet to Black  Lives Matter: McIlwain, Charlton D.: 9780190863845: Books - Amazon">
            <a:extLst>
              <a:ext uri="{FF2B5EF4-FFF2-40B4-BE49-F238E27FC236}">
                <a16:creationId xmlns:a16="http://schemas.microsoft.com/office/drawing/2014/main" id="{46548AC5-17FB-DC32-F476-6AFF2CB6E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930" y="2382031"/>
            <a:ext cx="1364249" cy="20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142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78FD-FAEC-2827-30DB-BE7FF6F7B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Announcing the winner!</a:t>
            </a:r>
          </a:p>
        </p:txBody>
      </p:sp>
    </p:spTree>
    <p:extLst>
      <p:ext uri="{BB962C8B-B14F-4D97-AF65-F5344CB8AC3E}">
        <p14:creationId xmlns:p14="http://schemas.microsoft.com/office/powerpoint/2010/main" val="1844681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13996</TotalTime>
  <Words>66</Words>
  <Application>Microsoft Macintosh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ML and Society</vt:lpstr>
      <vt:lpstr>The HOW worksheet</vt:lpstr>
      <vt:lpstr>Discuss your HOW solutions! [16 minutes]</vt:lpstr>
      <vt:lpstr>Discuss solving racism worksheets! [16 minutes]</vt:lpstr>
      <vt:lpstr>Create your presentations [10 mins]</vt:lpstr>
      <vt:lpstr>Now present… (4 X 4 = 16 mins)</vt:lpstr>
      <vt:lpstr>Passphrase for today: Charlton McIlwain</vt:lpstr>
      <vt:lpstr>Announcing the winner!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410</dc:title>
  <dc:creator>Microsoft Office User</dc:creator>
  <cp:lastModifiedBy>Atri Rudra</cp:lastModifiedBy>
  <cp:revision>114</cp:revision>
  <dcterms:created xsi:type="dcterms:W3CDTF">2020-01-30T00:44:00Z</dcterms:created>
  <dcterms:modified xsi:type="dcterms:W3CDTF">2022-05-11T13:19:12Z</dcterms:modified>
</cp:coreProperties>
</file>