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26" r:id="rId3"/>
    <p:sldId id="390" r:id="rId4"/>
    <p:sldId id="425" r:id="rId5"/>
    <p:sldId id="391" r:id="rId6"/>
    <p:sldId id="431" r:id="rId7"/>
    <p:sldId id="432" r:id="rId8"/>
    <p:sldId id="441" r:id="rId9"/>
    <p:sldId id="440" r:id="rId10"/>
    <p:sldId id="442" r:id="rId11"/>
    <p:sldId id="434" r:id="rId12"/>
    <p:sldId id="443" r:id="rId13"/>
    <p:sldId id="444" r:id="rId14"/>
    <p:sldId id="445" r:id="rId15"/>
    <p:sldId id="4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56"/>
  </p:normalViewPr>
  <p:slideViewPr>
    <p:cSldViewPr snapToGrid="0" snapToObjects="1">
      <p:cViewPr varScale="1">
        <p:scale>
          <a:sx n="111" d="100"/>
          <a:sy n="111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CSE 410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Feb 10,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AAF7-E42D-DB44-A5F7-B309C7E9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 err="1">
                <a:solidFill>
                  <a:srgbClr val="FF0000"/>
                </a:solidFill>
              </a:rPr>
              <a:t>Timnit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Gebru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32D23-D135-C64C-A89E-E5B89514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222" y="1690688"/>
            <a:ext cx="9290756" cy="50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47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Epiphanies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C76F2CE7-B642-564C-A44B-E8E889EF8902}"/>
              </a:ext>
            </a:extLst>
          </p:cNvPr>
          <p:cNvSpPr/>
          <p:nvPr/>
        </p:nvSpPr>
        <p:spPr>
          <a:xfrm>
            <a:off x="8568267" y="2427111"/>
            <a:ext cx="2980266" cy="320604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After the break</a:t>
            </a:r>
          </a:p>
        </p:txBody>
      </p:sp>
    </p:spTree>
    <p:extLst>
      <p:ext uri="{BB962C8B-B14F-4D97-AF65-F5344CB8AC3E}">
        <p14:creationId xmlns:p14="http://schemas.microsoft.com/office/powerpoint/2010/main" val="8691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1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Epiphanies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else we should discuss?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4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DB1B-1465-7F4F-8A32-1C8D7EE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have a face mask on</a:t>
            </a:r>
          </a:p>
        </p:txBody>
      </p:sp>
      <p:pic>
        <p:nvPicPr>
          <p:cNvPr id="2050" name="Picture 2" descr="Link to netgain webinar">
            <a:extLst>
              <a:ext uri="{FF2B5EF4-FFF2-40B4-BE49-F238E27FC236}">
                <a16:creationId xmlns:a16="http://schemas.microsoft.com/office/drawing/2014/main" id="{F3B51A04-2520-D042-ACDB-669EC091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0" y="1584326"/>
            <a:ext cx="8686800" cy="35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EB2F-B53F-0141-880C-DF399D72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833B3-5720-284F-8F26-87873752CDC7}"/>
              </a:ext>
            </a:extLst>
          </p:cNvPr>
          <p:cNvSpPr txBox="1"/>
          <p:nvPr/>
        </p:nvSpPr>
        <p:spPr>
          <a:xfrm>
            <a:off x="930442" y="3167390"/>
            <a:ext cx="6929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 5pm</a:t>
            </a:r>
            <a:r>
              <a:rPr lang="en-US" sz="2800" dirty="0"/>
              <a:t>: Project choices due (via Google form)</a:t>
            </a:r>
          </a:p>
        </p:txBody>
      </p:sp>
    </p:spTree>
    <p:extLst>
      <p:ext uri="{BB962C8B-B14F-4D97-AF65-F5344CB8AC3E}">
        <p14:creationId xmlns:p14="http://schemas.microsoft.com/office/powerpoint/2010/main" val="162299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E398-15BF-0A4C-B697-6DEBA8E9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graded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C48CB-6CB3-8D48-81DA-3EE2CCDB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47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4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2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1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44B2-ED3B-C64E-A811-1DDA5DA0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472C-4227-9447-A8C4-322E74269138}"/>
              </a:ext>
            </a:extLst>
          </p:cNvPr>
          <p:cNvSpPr txBox="1"/>
          <p:nvPr/>
        </p:nvSpPr>
        <p:spPr>
          <a:xfrm>
            <a:off x="1500188" y="2614613"/>
            <a:ext cx="51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are expected to participate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417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CFD7-B271-1D4F-97DB-F856E78E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form groups and discuss your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52412-F535-A84E-AEF2-E2486702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12"/>
            <a:ext cx="12192000" cy="6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C0EC7-FCCC-7242-84A8-068ADC95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7" y="1690688"/>
            <a:ext cx="6951396" cy="3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72</Words>
  <Application>Microsoft Macintosh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CSE 410</vt:lpstr>
      <vt:lpstr>Please have a face mask on</vt:lpstr>
      <vt:lpstr>Due TODAY</vt:lpstr>
      <vt:lpstr>Discussion summaries graded</vt:lpstr>
      <vt:lpstr>PowerPoint Presentation</vt:lpstr>
      <vt:lpstr>In-class discussion</vt:lpstr>
      <vt:lpstr>Thing to keep in mind</vt:lpstr>
      <vt:lpstr>First form groups and discuss your answers</vt:lpstr>
      <vt:lpstr>Discuss!</vt:lpstr>
      <vt:lpstr>Thoughts</vt:lpstr>
      <vt:lpstr>Passphrase for today: Timnit Gebru</vt:lpstr>
      <vt:lpstr>Questions + Epiphanies</vt:lpstr>
      <vt:lpstr>Questions</vt:lpstr>
      <vt:lpstr>Epiphanies</vt:lpstr>
      <vt:lpstr>Anything else we should discuss?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45</cp:revision>
  <dcterms:created xsi:type="dcterms:W3CDTF">2020-01-30T00:44:00Z</dcterms:created>
  <dcterms:modified xsi:type="dcterms:W3CDTF">2022-02-10T18:53:04Z</dcterms:modified>
</cp:coreProperties>
</file>