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40" r:id="rId3"/>
    <p:sldId id="841" r:id="rId4"/>
    <p:sldId id="485" r:id="rId5"/>
    <p:sldId id="467" r:id="rId6"/>
    <p:sldId id="8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/>
    <p:restoredTop sz="94656"/>
  </p:normalViewPr>
  <p:slideViewPr>
    <p:cSldViewPr snapToGrid="0" snapToObjects="1">
      <p:cViewPr varScale="1">
        <p:scale>
          <a:sx n="113" d="100"/>
          <a:sy n="113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22,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B1B-1465-7F4F-8A32-1C8D7EE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have a face mask on</a:t>
            </a:r>
          </a:p>
        </p:txBody>
      </p:sp>
      <p:pic>
        <p:nvPicPr>
          <p:cNvPr id="2050" name="Picture 2" descr="Link to netgain webinar">
            <a:extLst>
              <a:ext uri="{FF2B5EF4-FFF2-40B4-BE49-F238E27FC236}">
                <a16:creationId xmlns:a16="http://schemas.microsoft.com/office/drawing/2014/main" id="{F3B51A04-2520-D042-ACDB-669EC09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0" y="1584326"/>
            <a:ext cx="8686800" cy="35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C60C-90C9-2D4B-A2FB-8CE895E9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meeting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59A1-7BD8-4D4A-9F2A-27FEAA2A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733"/>
            <a:ext cx="12192000" cy="48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2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770F-20B7-2A4E-9737-798DAC62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pass phrase: </a:t>
            </a:r>
            <a:r>
              <a:rPr lang="en-US" b="1" dirty="0">
                <a:solidFill>
                  <a:srgbClr val="FF0000"/>
                </a:solidFill>
              </a:rPr>
              <a:t>Corinna Cortes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2DFBA-9C81-3A4C-856A-44377CF9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1535488"/>
            <a:ext cx="4198165" cy="5322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051025-24D5-2B45-AF96-89330EDE75B9}"/>
              </a:ext>
            </a:extLst>
          </p:cNvPr>
          <p:cNvSpPr/>
          <p:nvPr/>
        </p:nvSpPr>
        <p:spPr>
          <a:xfrm>
            <a:off x="5440680" y="5852160"/>
            <a:ext cx="1432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6E3F7-91F6-104F-A91F-9A2C4C5EFC64}"/>
              </a:ext>
            </a:extLst>
          </p:cNvPr>
          <p:cNvSpPr/>
          <p:nvPr/>
        </p:nvSpPr>
        <p:spPr>
          <a:xfrm>
            <a:off x="5440680" y="6126480"/>
            <a:ext cx="1432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C60C-90C9-2D4B-A2FB-8CE895E9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meeting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59A1-7BD8-4D4A-9F2A-27FEAA2A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733"/>
            <a:ext cx="12192000" cy="48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9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26</Words>
  <Application>Microsoft Macintosh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ML and Society</vt:lpstr>
      <vt:lpstr>Please have a face mask on</vt:lpstr>
      <vt:lpstr>In-class meeting order</vt:lpstr>
      <vt:lpstr>PowerPoint Presentation</vt:lpstr>
      <vt:lpstr>Today’s pass phrase: Corinna Cortes</vt:lpstr>
      <vt:lpstr>In-class meeting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68</cp:revision>
  <dcterms:created xsi:type="dcterms:W3CDTF">2020-01-30T00:44:00Z</dcterms:created>
  <dcterms:modified xsi:type="dcterms:W3CDTF">2022-02-22T19:20:23Z</dcterms:modified>
</cp:coreProperties>
</file>