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840" r:id="rId3"/>
    <p:sldId id="442" r:id="rId4"/>
    <p:sldId id="305" r:id="rId5"/>
    <p:sldId id="312" r:id="rId6"/>
    <p:sldId id="465" r:id="rId7"/>
    <p:sldId id="472" r:id="rId8"/>
    <p:sldId id="841" r:id="rId9"/>
    <p:sldId id="473" r:id="rId10"/>
    <p:sldId id="474" r:id="rId11"/>
    <p:sldId id="314" r:id="rId12"/>
    <p:sldId id="315" r:id="rId13"/>
    <p:sldId id="316" r:id="rId14"/>
    <p:sldId id="483" r:id="rId15"/>
    <p:sldId id="476" r:id="rId16"/>
    <p:sldId id="477" r:id="rId17"/>
    <p:sldId id="478" r:id="rId18"/>
    <p:sldId id="479" r:id="rId19"/>
    <p:sldId id="484" r:id="rId20"/>
    <p:sldId id="481" r:id="rId21"/>
    <p:sldId id="482" r:id="rId22"/>
    <p:sldId id="317" r:id="rId23"/>
    <p:sldId id="318" r:id="rId24"/>
    <p:sldId id="485" r:id="rId25"/>
    <p:sldId id="320" r:id="rId26"/>
    <p:sldId id="321" r:id="rId27"/>
    <p:sldId id="319" r:id="rId28"/>
    <p:sldId id="487" r:id="rId29"/>
    <p:sldId id="488" r:id="rId30"/>
    <p:sldId id="322" r:id="rId31"/>
    <p:sldId id="489" r:id="rId32"/>
    <p:sldId id="467" r:id="rId33"/>
    <p:sldId id="842" r:id="rId34"/>
    <p:sldId id="843" r:id="rId35"/>
    <p:sldId id="313" r:id="rId36"/>
    <p:sldId id="324" r:id="rId37"/>
    <p:sldId id="844" r:id="rId38"/>
    <p:sldId id="480" r:id="rId39"/>
    <p:sldId id="325" r:id="rId40"/>
    <p:sldId id="496" r:id="rId41"/>
    <p:sldId id="323" r:id="rId42"/>
    <p:sldId id="327" r:id="rId43"/>
    <p:sldId id="845" r:id="rId44"/>
    <p:sldId id="328" r:id="rId45"/>
    <p:sldId id="846" r:id="rId46"/>
    <p:sldId id="331" r:id="rId47"/>
    <p:sldId id="332" r:id="rId48"/>
    <p:sldId id="847" r:id="rId49"/>
    <p:sldId id="329" r:id="rId50"/>
    <p:sldId id="848" r:id="rId51"/>
    <p:sldId id="497" r:id="rId52"/>
    <p:sldId id="849" r:id="rId53"/>
    <p:sldId id="850" r:id="rId54"/>
    <p:sldId id="851" r:id="rId55"/>
    <p:sldId id="852" r:id="rId56"/>
    <p:sldId id="430" r:id="rId57"/>
    <p:sldId id="839" r:id="rId58"/>
    <p:sldId id="49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00"/>
    <p:restoredTop sz="94656"/>
  </p:normalViewPr>
  <p:slideViewPr>
    <p:cSldViewPr snapToGrid="0" snapToObjects="1">
      <p:cViewPr varScale="1">
        <p:scale>
          <a:sx n="84" d="100"/>
          <a:sy n="84" d="100"/>
        </p:scale>
        <p:origin x="20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05A83-D15F-8F4C-8E47-9495C75EB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321C-D595-2D49-8628-3B970E1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FC1B-C7F9-6142-9AAD-B48DB70B9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36FD9-5430-F64C-B031-A96F185E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6F08-1BB0-5F46-9867-5B485B21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F5B72-2D93-FA44-A2D1-6DFE9F65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912F9-2469-CB4E-BB1E-B938A6E5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33F9-53E2-5647-B978-F6465D52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A52E0-2187-394B-9B1F-7C32179E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4D6B-3604-3540-85BA-D715201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0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F6377-904B-A944-8935-364B03679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3331E-8D9F-4A42-BB86-F3EBC8BE2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A580A-8769-C041-B6F8-FEF3F5E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6666-6A70-944D-B6BA-D9839BE5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F3DAA-9773-7844-9625-D6C89438B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4A86C-1B9B-E146-B2E7-9DF2582B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EA492-B66E-DB46-8D67-08D3F689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37658-5522-2940-9A6E-0252A70C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CC22-13FD-5247-A629-335777D1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13991-AF1F-1D49-9678-4C9ADB8B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9F8E-9643-B64B-AD1F-99114DB7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87E-1DAE-3644-8765-C2732A7B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76A-C311-AB4D-B5E8-AC284FF4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6C4BF-E81F-C444-8517-21E6D2FB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7A78B-F118-C644-9405-492C07B5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BF1D-0C9E-B24A-A6A3-64A8A5D0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EB9F6-3EF7-2746-96C7-88564ABF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7CBD1-8CF5-DF4A-8A87-F20AF4582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6B9273-1522-444F-94B6-DB7D69622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C2010-329F-7C46-A2BE-A3512174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78B3D-ADDD-B74A-BE7F-E8AAC393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EAD7-C6E5-D544-8E67-42B0ECDB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E219-7E19-4242-922A-EB778916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0734B-17F0-0743-9660-EEE6AD35B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0A4BC-1913-8244-93E5-8FB1E92F2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FF63D-00AB-5C4E-9617-93F6C43BB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48EC2-EE53-0345-84B0-588ACF61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7B3AB-E420-C546-ACD1-A96AF54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751B9-0555-3D40-B457-244AF96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2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FAF9-10CA-3F47-9A62-8EB8AFA7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0BBF-FD5F-6444-AE59-AB5A898F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0362-E1F7-DE47-8F57-2888FA33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8F36D-75BC-284F-8077-019AA17E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A05C1-5627-F94D-9435-9B30CA1A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BB47E-DD5C-7D4E-8819-6AF5C074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E9A7B-F203-EB47-A461-BDCC6765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3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1536-37F4-DB44-8BA3-88926B53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05DB-1BA6-BA49-9570-BFCFEA2D6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69A6E-D464-F349-A098-AF280177E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A6A77-914C-0541-AA5D-E6821B57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879C7-F65B-1547-BEDA-62A8A620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BABC3-8587-6F49-A0B1-2AB77BAE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C0F0-9B82-1348-9032-E6425628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316F9-48B0-8742-B69D-FB342510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76936-FDA6-A440-A7D5-9FD454F80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4F7AE-3273-2249-B895-F7A4548A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8F895-4FCB-6D4D-8170-A2D0B68A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C2070-6230-DA40-98B8-40F60AAFD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4034-84E7-504F-A322-7DC95E3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9963-951B-8040-A850-EF0471D3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0B99-33D8-B541-945D-7E634E754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5A625-33B0-074D-8B3F-D1C75A78F4C5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F0BB-AED1-C24C-A29C-78AF6EB3E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F48-73AA-D340-ABB0-CD1751B4F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C17F1-37D9-474F-8B49-428B816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3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4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gvGfOTOqRG4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EC55-ADC2-E749-938D-152145EEF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ML and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793B4-90F5-5043-8946-BBEC8738C4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Feb 24, 2022</a:t>
            </a:r>
          </a:p>
        </p:txBody>
      </p:sp>
    </p:spTree>
    <p:extLst>
      <p:ext uri="{BB962C8B-B14F-4D97-AF65-F5344CB8AC3E}">
        <p14:creationId xmlns:p14="http://schemas.microsoft.com/office/powerpoint/2010/main" val="755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2DF0-EC03-3544-BD0C-E37CBFEC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in one variable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4ED6E-5A9B-0F4D-8308-A5429F04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550"/>
            <a:ext cx="12192000" cy="3207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A8541D-29FA-2E4A-953E-9E7C1A637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8028"/>
            <a:ext cx="12192000" cy="11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BB569E-0BBF-584B-9AE4-3A926BEC6634}"/>
              </a:ext>
            </a:extLst>
          </p:cNvPr>
          <p:cNvGrpSpPr/>
          <p:nvPr/>
        </p:nvGrpSpPr>
        <p:grpSpPr>
          <a:xfrm>
            <a:off x="6048604" y="3443052"/>
            <a:ext cx="3784821" cy="539107"/>
            <a:chOff x="7054809" y="3005150"/>
            <a:chExt cx="3784821" cy="53910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4C8F49-349B-8D4D-9CBD-3025795F62EC}"/>
                </a:ext>
              </a:extLst>
            </p:cNvPr>
            <p:cNvCxnSpPr/>
            <p:nvPr/>
          </p:nvCxnSpPr>
          <p:spPr>
            <a:xfrm>
              <a:off x="7249265" y="3060445"/>
              <a:ext cx="359036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CCB0A4E-32CD-0F43-A335-507A773DC058}"/>
                </a:ext>
              </a:extLst>
            </p:cNvPr>
            <p:cNvGrpSpPr/>
            <p:nvPr/>
          </p:nvGrpSpPr>
          <p:grpSpPr>
            <a:xfrm>
              <a:off x="10286327" y="3005150"/>
              <a:ext cx="420308" cy="351131"/>
              <a:chOff x="6156779" y="4627205"/>
              <a:chExt cx="420308" cy="35113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112DE7B-E72C-8D40-AEE0-9028936EA620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14C56F-2560-F741-BDC7-2BF18D7C4A8B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250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7F0FFDF-A71E-4843-86FF-9540845B6528}"/>
                </a:ext>
              </a:extLst>
            </p:cNvPr>
            <p:cNvGrpSpPr/>
            <p:nvPr/>
          </p:nvGrpSpPr>
          <p:grpSpPr>
            <a:xfrm>
              <a:off x="7054809" y="3023849"/>
              <a:ext cx="333746" cy="351131"/>
              <a:chOff x="6156779" y="4627205"/>
              <a:chExt cx="333746" cy="35113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F9F0F50-C0CB-0847-B1BF-03EECDB0F5CD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C1DD94-BAA4-A44E-BA19-A532CE6A1A3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337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504C65-C88E-9845-BD86-59917EC3C50C}"/>
                </a:ext>
              </a:extLst>
            </p:cNvPr>
            <p:cNvGrpSpPr/>
            <p:nvPr/>
          </p:nvGrpSpPr>
          <p:grpSpPr>
            <a:xfrm>
              <a:off x="7437275" y="3014499"/>
              <a:ext cx="377026" cy="351131"/>
              <a:chOff x="6156779" y="4627205"/>
              <a:chExt cx="377026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4C9A415-7AA0-8041-8BDF-73C62DEE54F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58AF9C0-E77C-3947-BDEF-3357F463A28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77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30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CA30FC-97DE-A047-8730-960E948187A7}"/>
                </a:ext>
              </a:extLst>
            </p:cNvPr>
            <p:cNvSpPr txBox="1"/>
            <p:nvPr/>
          </p:nvSpPr>
          <p:spPr>
            <a:xfrm>
              <a:off x="8132716" y="3236480"/>
              <a:ext cx="11063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BMI (kg/m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967BF47-4B61-524F-82D2-B6A017991DB3}"/>
              </a:ext>
            </a:extLst>
          </p:cNvPr>
          <p:cNvSpPr/>
          <p:nvPr/>
        </p:nvSpPr>
        <p:spPr>
          <a:xfrm>
            <a:off x="6258759" y="3239228"/>
            <a:ext cx="382466" cy="2454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1C39E5-7701-9D42-AAB5-C0A9FF3E37C3}"/>
              </a:ext>
            </a:extLst>
          </p:cNvPr>
          <p:cNvSpPr/>
          <p:nvPr/>
        </p:nvSpPr>
        <p:spPr>
          <a:xfrm>
            <a:off x="6660145" y="3258236"/>
            <a:ext cx="2830127" cy="240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658F398-C591-6C4D-A7D6-034FE9D4ED5C}"/>
                  </a:ext>
                </a:extLst>
              </p:cNvPr>
              <p:cNvSpPr/>
              <p:nvPr/>
            </p:nvSpPr>
            <p:spPr>
              <a:xfrm>
                <a:off x="3191700" y="2548586"/>
                <a:ext cx="1095022" cy="90311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658F398-C591-6C4D-A7D6-034FE9D4E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700" y="2548586"/>
                <a:ext cx="1095022" cy="90311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CBBD9F3-4082-2240-A539-13A12416FA55}"/>
              </a:ext>
            </a:extLst>
          </p:cNvPr>
          <p:cNvGrpSpPr/>
          <p:nvPr/>
        </p:nvGrpSpPr>
        <p:grpSpPr>
          <a:xfrm>
            <a:off x="2607733" y="3319440"/>
            <a:ext cx="744329" cy="1150960"/>
            <a:chOff x="2607733" y="3319440"/>
            <a:chExt cx="744329" cy="11509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D2EBA80-940A-8041-BB89-8A94AE5D5989}"/>
                </a:ext>
              </a:extLst>
            </p:cNvPr>
            <p:cNvCxnSpPr>
              <a:stCxn id="3" idx="3"/>
            </p:cNvCxnSpPr>
            <p:nvPr/>
          </p:nvCxnSpPr>
          <p:spPr>
            <a:xfrm flipH="1">
              <a:off x="2607733" y="3319440"/>
              <a:ext cx="744329" cy="115096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E7A163-93FB-F148-B2FB-18E6C472E3CF}"/>
                </a:ext>
              </a:extLst>
            </p:cNvPr>
            <p:cNvSpPr txBox="1"/>
            <p:nvPr/>
          </p:nvSpPr>
          <p:spPr>
            <a:xfrm>
              <a:off x="2867451" y="345169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910FBD-986D-5F41-9191-461CD191CC50}"/>
              </a:ext>
            </a:extLst>
          </p:cNvPr>
          <p:cNvGrpSpPr/>
          <p:nvPr/>
        </p:nvGrpSpPr>
        <p:grpSpPr>
          <a:xfrm>
            <a:off x="4126360" y="3319440"/>
            <a:ext cx="669138" cy="1150960"/>
            <a:chOff x="4126360" y="3319440"/>
            <a:chExt cx="669138" cy="115096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0D2E399-615E-DB48-92EB-B8110D780300}"/>
                </a:ext>
              </a:extLst>
            </p:cNvPr>
            <p:cNvCxnSpPr>
              <a:stCxn id="3" idx="5"/>
            </p:cNvCxnSpPr>
            <p:nvPr/>
          </p:nvCxnSpPr>
          <p:spPr>
            <a:xfrm>
              <a:off x="4126360" y="3319440"/>
              <a:ext cx="669138" cy="115096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3FA40F-EF1A-114F-864A-2669F839156D}"/>
                </a:ext>
              </a:extLst>
            </p:cNvPr>
            <p:cNvSpPr txBox="1"/>
            <p:nvPr/>
          </p:nvSpPr>
          <p:spPr>
            <a:xfrm>
              <a:off x="4265072" y="3429000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7F65B9A-710F-AC41-8048-642A1D273FEB}"/>
              </a:ext>
            </a:extLst>
          </p:cNvPr>
          <p:cNvSpPr/>
          <p:nvPr/>
        </p:nvSpPr>
        <p:spPr>
          <a:xfrm>
            <a:off x="2483556" y="4470400"/>
            <a:ext cx="282222" cy="28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06725C-ECC6-8741-AFBA-12C3106EFFB7}"/>
              </a:ext>
            </a:extLst>
          </p:cNvPr>
          <p:cNvSpPr/>
          <p:nvPr/>
        </p:nvSpPr>
        <p:spPr>
          <a:xfrm>
            <a:off x="4654387" y="4447684"/>
            <a:ext cx="282222" cy="282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39983-5804-F64C-9D3E-041B9543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8823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4C8F49-349B-8D4D-9CBD-3025795F62EC}"/>
              </a:ext>
            </a:extLst>
          </p:cNvPr>
          <p:cNvCxnSpPr/>
          <p:nvPr/>
        </p:nvCxnSpPr>
        <p:spPr>
          <a:xfrm>
            <a:off x="7473549" y="3498347"/>
            <a:ext cx="359036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CB0A4E-32CD-0F43-A335-507A773DC058}"/>
              </a:ext>
            </a:extLst>
          </p:cNvPr>
          <p:cNvGrpSpPr/>
          <p:nvPr/>
        </p:nvGrpSpPr>
        <p:grpSpPr>
          <a:xfrm>
            <a:off x="10510611" y="3443052"/>
            <a:ext cx="420308" cy="351131"/>
            <a:chOff x="6156779" y="4627205"/>
            <a:chExt cx="420308" cy="35113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12DE7B-E72C-8D40-AEE0-9028936EA620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14C56F-2560-F741-BDC7-2BF18D7C4A8B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250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504C65-C88E-9845-BD86-59917EC3C50C}"/>
              </a:ext>
            </a:extLst>
          </p:cNvPr>
          <p:cNvGrpSpPr/>
          <p:nvPr/>
        </p:nvGrpSpPr>
        <p:grpSpPr>
          <a:xfrm>
            <a:off x="7661559" y="3452401"/>
            <a:ext cx="377026" cy="351131"/>
            <a:chOff x="6156779" y="4627205"/>
            <a:chExt cx="377026" cy="35113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4C9A415-7AA0-8041-8BDF-73C62DEE54F7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58AF9C0-E77C-3947-BDEF-3357F463A283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30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8CA30FC-97DE-A047-8730-960E948187A7}"/>
              </a:ext>
            </a:extLst>
          </p:cNvPr>
          <p:cNvSpPr txBox="1"/>
          <p:nvPr/>
        </p:nvSpPr>
        <p:spPr>
          <a:xfrm>
            <a:off x="11030129" y="3338631"/>
            <a:ext cx="956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BMI (kg/m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67BF47-4B61-524F-82D2-B6A017991DB3}"/>
              </a:ext>
            </a:extLst>
          </p:cNvPr>
          <p:cNvSpPr/>
          <p:nvPr/>
        </p:nvSpPr>
        <p:spPr>
          <a:xfrm>
            <a:off x="7489248" y="3239227"/>
            <a:ext cx="134907" cy="249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1C39E5-7701-9D42-AAB5-C0A9FF3E37C3}"/>
              </a:ext>
            </a:extLst>
          </p:cNvPr>
          <p:cNvSpPr/>
          <p:nvPr/>
        </p:nvSpPr>
        <p:spPr>
          <a:xfrm>
            <a:off x="8582295" y="3237739"/>
            <a:ext cx="2132449" cy="254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CCBE81-7F51-3B40-8DDB-C8A2995E5B5C}"/>
              </a:ext>
            </a:extLst>
          </p:cNvPr>
          <p:cNvGrpSpPr/>
          <p:nvPr/>
        </p:nvGrpSpPr>
        <p:grpSpPr>
          <a:xfrm>
            <a:off x="1277513" y="2053580"/>
            <a:ext cx="4250572" cy="3178959"/>
            <a:chOff x="1565755" y="1114897"/>
            <a:chExt cx="4250572" cy="31789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658F398-C591-6C4D-A7D6-034FE9D4ED5C}"/>
                    </a:ext>
                  </a:extLst>
                </p:cNvPr>
                <p:cNvSpPr/>
                <p:nvPr/>
              </p:nvSpPr>
              <p:spPr>
                <a:xfrm>
                  <a:off x="3191700" y="1114897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30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658F398-C591-6C4D-A7D6-034FE9D4ED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700" y="1114897"/>
                  <a:ext cx="1095022" cy="90311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E115405-88D4-3B40-8B73-63CEE3974C05}"/>
                </a:ext>
              </a:extLst>
            </p:cNvPr>
            <p:cNvGrpSpPr/>
            <p:nvPr/>
          </p:nvGrpSpPr>
          <p:grpSpPr>
            <a:xfrm>
              <a:off x="2510038" y="1885751"/>
              <a:ext cx="867598" cy="685070"/>
              <a:chOff x="2510038" y="1885751"/>
              <a:chExt cx="867598" cy="68507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9D2EBA80-940A-8041-BB89-8A94AE5D5989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2510038" y="1885751"/>
                <a:ext cx="867598" cy="68507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E7A163-93FB-F148-B2FB-18E6C472E3CF}"/>
                  </a:ext>
                </a:extLst>
              </p:cNvPr>
              <p:cNvSpPr txBox="1"/>
              <p:nvPr/>
            </p:nvSpPr>
            <p:spPr>
              <a:xfrm>
                <a:off x="2805818" y="193267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930C21-4DF7-0249-816D-4C4A3CA17647}"/>
                </a:ext>
              </a:extLst>
            </p:cNvPr>
            <p:cNvGrpSpPr/>
            <p:nvPr/>
          </p:nvGrpSpPr>
          <p:grpSpPr>
            <a:xfrm>
              <a:off x="4126360" y="1885751"/>
              <a:ext cx="775840" cy="654189"/>
              <a:chOff x="4126360" y="1885751"/>
              <a:chExt cx="775840" cy="654189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0D2E399-615E-DB48-92EB-B8110D780300}"/>
                  </a:ext>
                </a:extLst>
              </p:cNvPr>
              <p:cNvCxnSpPr>
                <a:cxnSpLocks/>
                <a:stCxn id="3" idx="5"/>
                <a:endCxn id="25" idx="0"/>
              </p:cNvCxnSpPr>
              <p:nvPr/>
            </p:nvCxnSpPr>
            <p:spPr>
              <a:xfrm>
                <a:off x="4126360" y="1885751"/>
                <a:ext cx="775840" cy="654189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3FA40F-EF1A-114F-864A-2669F839156D}"/>
                  </a:ext>
                </a:extLst>
              </p:cNvPr>
              <p:cNvSpPr txBox="1"/>
              <p:nvPr/>
            </p:nvSpPr>
            <p:spPr>
              <a:xfrm>
                <a:off x="4349010" y="1912575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F65B9A-710F-AC41-8048-642A1D273FEB}"/>
                </a:ext>
              </a:extLst>
            </p:cNvPr>
            <p:cNvSpPr/>
            <p:nvPr/>
          </p:nvSpPr>
          <p:spPr>
            <a:xfrm>
              <a:off x="5534105" y="3907403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06725C-ECC6-8741-AFBA-12C3106EFFB7}"/>
                </a:ext>
              </a:extLst>
            </p:cNvPr>
            <p:cNvSpPr/>
            <p:nvPr/>
          </p:nvSpPr>
          <p:spPr>
            <a:xfrm>
              <a:off x="4122064" y="4011634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CEBD204-2DCE-5346-AA06-0915E814F503}"/>
                    </a:ext>
                  </a:extLst>
                </p:cNvPr>
                <p:cNvSpPr/>
                <p:nvPr/>
              </p:nvSpPr>
              <p:spPr>
                <a:xfrm>
                  <a:off x="4354689" y="2539940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10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CEBD204-2DCE-5346-AA06-0915E814F5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4689" y="2539940"/>
                  <a:ext cx="1095022" cy="90311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3E0D63-DD29-9645-86D5-A76003A41B8F}"/>
                    </a:ext>
                  </a:extLst>
                </p:cNvPr>
                <p:cNvSpPr/>
                <p:nvPr/>
              </p:nvSpPr>
              <p:spPr>
                <a:xfrm>
                  <a:off x="1962527" y="2570821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90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3E0D63-DD29-9645-86D5-A76003A41B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527" y="2570821"/>
                  <a:ext cx="1095022" cy="90311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BB3960B-5707-BA4C-87D6-CF92AEA3A368}"/>
                </a:ext>
              </a:extLst>
            </p:cNvPr>
            <p:cNvGrpSpPr/>
            <p:nvPr/>
          </p:nvGrpSpPr>
          <p:grpSpPr>
            <a:xfrm>
              <a:off x="1571939" y="3316621"/>
              <a:ext cx="510184" cy="665538"/>
              <a:chOff x="2867451" y="1885751"/>
              <a:chExt cx="510184" cy="665538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3D90296-08EF-6948-BD16-B20125DC25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470" y="1885751"/>
                <a:ext cx="372165" cy="665538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4FF2ED-B14F-5C42-A6E2-FA651CD56C8D}"/>
                  </a:ext>
                </a:extLst>
              </p:cNvPr>
              <p:cNvSpPr txBox="1"/>
              <p:nvPr/>
            </p:nvSpPr>
            <p:spPr>
              <a:xfrm>
                <a:off x="2867451" y="201800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5822D0E-AB92-F141-9C42-802270D34869}"/>
                </a:ext>
              </a:extLst>
            </p:cNvPr>
            <p:cNvGrpSpPr/>
            <p:nvPr/>
          </p:nvGrpSpPr>
          <p:grpSpPr>
            <a:xfrm>
              <a:off x="4122064" y="3363228"/>
              <a:ext cx="510184" cy="665538"/>
              <a:chOff x="2867451" y="1885751"/>
              <a:chExt cx="510184" cy="665538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2F10903-762D-E44B-B608-AE8C019CD9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470" y="1885751"/>
                <a:ext cx="372165" cy="665538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212AA7-4F90-7B44-8ABA-2523708F37DC}"/>
                  </a:ext>
                </a:extLst>
              </p:cNvPr>
              <p:cNvSpPr txBox="1"/>
              <p:nvPr/>
            </p:nvSpPr>
            <p:spPr>
              <a:xfrm>
                <a:off x="2867451" y="201800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99F3A4B-CD5C-EB42-8497-F9145B3DC8F7}"/>
                </a:ext>
              </a:extLst>
            </p:cNvPr>
            <p:cNvGrpSpPr/>
            <p:nvPr/>
          </p:nvGrpSpPr>
          <p:grpSpPr>
            <a:xfrm>
              <a:off x="5281772" y="3341301"/>
              <a:ext cx="469252" cy="575227"/>
              <a:chOff x="4126360" y="1885751"/>
              <a:chExt cx="469252" cy="575227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3AE7B6E-7301-7942-B766-FB196C233C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6360" y="1885751"/>
                <a:ext cx="346592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8BD09A1-0CBD-B14D-9EB6-468D7FF3991E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10FE0A-64B8-D940-A54D-B8FB36302771}"/>
                </a:ext>
              </a:extLst>
            </p:cNvPr>
            <p:cNvGrpSpPr/>
            <p:nvPr/>
          </p:nvGrpSpPr>
          <p:grpSpPr>
            <a:xfrm>
              <a:off x="2888974" y="3382960"/>
              <a:ext cx="469252" cy="575227"/>
              <a:chOff x="4126360" y="1885751"/>
              <a:chExt cx="469252" cy="575227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0A1D4EF-4398-7147-A6C7-0AAD442521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6360" y="1885751"/>
                <a:ext cx="346592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281B6FC-8CA3-8A45-974D-AF4780FD7873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2BB693A-4DD3-D140-B3DB-B87AAD9F7D21}"/>
                </a:ext>
              </a:extLst>
            </p:cNvPr>
            <p:cNvSpPr/>
            <p:nvPr/>
          </p:nvSpPr>
          <p:spPr>
            <a:xfrm>
              <a:off x="1565755" y="3973306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EBDF765-8083-F648-808F-A576D3455615}"/>
                </a:ext>
              </a:extLst>
            </p:cNvPr>
            <p:cNvSpPr/>
            <p:nvPr/>
          </p:nvSpPr>
          <p:spPr>
            <a:xfrm>
              <a:off x="3106640" y="3963919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081C7F-7B43-EF44-87F9-3D6D628A43E0}"/>
              </a:ext>
            </a:extLst>
          </p:cNvPr>
          <p:cNvGrpSpPr/>
          <p:nvPr/>
        </p:nvGrpSpPr>
        <p:grpSpPr>
          <a:xfrm>
            <a:off x="8347948" y="3430429"/>
            <a:ext cx="377026" cy="351131"/>
            <a:chOff x="6156779" y="4627205"/>
            <a:chExt cx="377026" cy="351131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B5439E-91F4-3342-B05E-F857D3AA2B2A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56B4A1-F00C-C446-8040-E7FF54EE670F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90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311A822-05E2-E74E-B359-0E26A51D83D4}"/>
              </a:ext>
            </a:extLst>
          </p:cNvPr>
          <p:cNvGrpSpPr/>
          <p:nvPr/>
        </p:nvGrpSpPr>
        <p:grpSpPr>
          <a:xfrm>
            <a:off x="7398899" y="3443052"/>
            <a:ext cx="377026" cy="351131"/>
            <a:chOff x="6156779" y="4627205"/>
            <a:chExt cx="377026" cy="35113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3C396AC-77CE-224C-A6C5-348692CEEFF3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E46EA18-D4D3-7848-BF10-905385FCBEA2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10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335CD521-A917-324D-893E-A942EC3E8A3F}"/>
              </a:ext>
            </a:extLst>
          </p:cNvPr>
          <p:cNvSpPr/>
          <p:nvPr/>
        </p:nvSpPr>
        <p:spPr>
          <a:xfrm>
            <a:off x="7642861" y="3237739"/>
            <a:ext cx="209932" cy="249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0FF130D-DB0D-FF41-B359-6AC0A82168A1}"/>
              </a:ext>
            </a:extLst>
          </p:cNvPr>
          <p:cNvSpPr/>
          <p:nvPr/>
        </p:nvSpPr>
        <p:spPr>
          <a:xfrm>
            <a:off x="7891488" y="3254794"/>
            <a:ext cx="660593" cy="249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D525C8-30A6-1C41-891C-21F87E19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more questions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B9B579-D6CB-2C4B-94AB-09C567520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26263"/>
            <a:ext cx="12192000" cy="20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59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58F398-C591-6C4D-A7D6-034FE9D4ED5C}"/>
              </a:ext>
            </a:extLst>
          </p:cNvPr>
          <p:cNvSpPr/>
          <p:nvPr/>
        </p:nvSpPr>
        <p:spPr>
          <a:xfrm>
            <a:off x="4990020" y="1815937"/>
            <a:ext cx="1095022" cy="903112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root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D2EBA80-940A-8041-BB89-8A94AE5D5989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4308358" y="2586791"/>
            <a:ext cx="867598" cy="68507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D2E399-615E-DB48-92EB-B8110D780300}"/>
              </a:ext>
            </a:extLst>
          </p:cNvPr>
          <p:cNvCxnSpPr>
            <a:cxnSpLocks/>
            <a:stCxn id="3" idx="5"/>
            <a:endCxn id="25" idx="0"/>
          </p:cNvCxnSpPr>
          <p:nvPr/>
        </p:nvCxnSpPr>
        <p:spPr>
          <a:xfrm>
            <a:off x="5924680" y="2586791"/>
            <a:ext cx="775840" cy="65418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7F65B9A-710F-AC41-8048-642A1D273FEB}"/>
              </a:ext>
            </a:extLst>
          </p:cNvPr>
          <p:cNvSpPr/>
          <p:nvPr/>
        </p:nvSpPr>
        <p:spPr>
          <a:xfrm>
            <a:off x="7332425" y="4608443"/>
            <a:ext cx="282222" cy="28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06725C-ECC6-8741-AFBA-12C3106EFFB7}"/>
              </a:ext>
            </a:extLst>
          </p:cNvPr>
          <p:cNvSpPr/>
          <p:nvPr/>
        </p:nvSpPr>
        <p:spPr>
          <a:xfrm>
            <a:off x="5920384" y="4712674"/>
            <a:ext cx="282222" cy="282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EBD204-2DCE-5346-AA06-0915E814F503}"/>
              </a:ext>
            </a:extLst>
          </p:cNvPr>
          <p:cNvSpPr/>
          <p:nvPr/>
        </p:nvSpPr>
        <p:spPr>
          <a:xfrm>
            <a:off x="6153009" y="3240980"/>
            <a:ext cx="1095022" cy="903112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3E0D63-DD29-9645-86D5-A76003A41B8F}"/>
              </a:ext>
            </a:extLst>
          </p:cNvPr>
          <p:cNvSpPr/>
          <p:nvPr/>
        </p:nvSpPr>
        <p:spPr>
          <a:xfrm>
            <a:off x="3760847" y="3271861"/>
            <a:ext cx="1095022" cy="903112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D90296-08EF-6948-BD16-B20125DC2576}"/>
              </a:ext>
            </a:extLst>
          </p:cNvPr>
          <p:cNvCxnSpPr>
            <a:cxnSpLocks/>
          </p:cNvCxnSpPr>
          <p:nvPr/>
        </p:nvCxnSpPr>
        <p:spPr>
          <a:xfrm flipH="1">
            <a:off x="3508278" y="4017661"/>
            <a:ext cx="372165" cy="66553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2F10903-762D-E44B-B608-AE8C019CD928}"/>
              </a:ext>
            </a:extLst>
          </p:cNvPr>
          <p:cNvCxnSpPr>
            <a:cxnSpLocks/>
          </p:cNvCxnSpPr>
          <p:nvPr/>
        </p:nvCxnSpPr>
        <p:spPr>
          <a:xfrm flipH="1">
            <a:off x="6058403" y="4064268"/>
            <a:ext cx="372165" cy="66553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3AE7B6E-7301-7942-B766-FB196C233CD6}"/>
              </a:ext>
            </a:extLst>
          </p:cNvPr>
          <p:cNvCxnSpPr>
            <a:cxnSpLocks/>
          </p:cNvCxnSpPr>
          <p:nvPr/>
        </p:nvCxnSpPr>
        <p:spPr>
          <a:xfrm>
            <a:off x="7080092" y="4042341"/>
            <a:ext cx="346592" cy="57522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0A1D4EF-4398-7147-A6C7-0AAD442521A1}"/>
              </a:ext>
            </a:extLst>
          </p:cNvPr>
          <p:cNvCxnSpPr>
            <a:cxnSpLocks/>
          </p:cNvCxnSpPr>
          <p:nvPr/>
        </p:nvCxnSpPr>
        <p:spPr>
          <a:xfrm>
            <a:off x="4687294" y="4084000"/>
            <a:ext cx="346592" cy="57522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2BB693A-4DD3-D140-B3DB-B87AAD9F7D21}"/>
              </a:ext>
            </a:extLst>
          </p:cNvPr>
          <p:cNvSpPr/>
          <p:nvPr/>
        </p:nvSpPr>
        <p:spPr>
          <a:xfrm>
            <a:off x="3364075" y="4674346"/>
            <a:ext cx="282222" cy="282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EBDF765-8083-F648-808F-A576D3455615}"/>
              </a:ext>
            </a:extLst>
          </p:cNvPr>
          <p:cNvSpPr/>
          <p:nvPr/>
        </p:nvSpPr>
        <p:spPr>
          <a:xfrm>
            <a:off x="4904960" y="4664959"/>
            <a:ext cx="282222" cy="28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5090E-7731-5E45-828A-247088238947}"/>
              </a:ext>
            </a:extLst>
          </p:cNvPr>
          <p:cNvSpPr txBox="1"/>
          <p:nvPr/>
        </p:nvSpPr>
        <p:spPr>
          <a:xfrm>
            <a:off x="5557520" y="22927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6608BE7-BCC2-D14A-B15C-FEB165D14897}"/>
              </a:ext>
            </a:extLst>
          </p:cNvPr>
          <p:cNvSpPr/>
          <p:nvPr/>
        </p:nvSpPr>
        <p:spPr>
          <a:xfrm rot="16200000">
            <a:off x="5293052" y="3219436"/>
            <a:ext cx="392620" cy="42505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BCA50-CBE9-CD47-BCB5-12E9DC2A511F}"/>
              </a:ext>
            </a:extLst>
          </p:cNvPr>
          <p:cNvSpPr txBox="1"/>
          <p:nvPr/>
        </p:nvSpPr>
        <p:spPr>
          <a:xfrm>
            <a:off x="5138432" y="5612948"/>
            <a:ext cx="701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leaves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47B020-D66F-7A4F-B597-84F8A823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a tree?</a:t>
            </a:r>
          </a:p>
        </p:txBody>
      </p:sp>
    </p:spTree>
    <p:extLst>
      <p:ext uri="{BB962C8B-B14F-4D97-AF65-F5344CB8AC3E}">
        <p14:creationId xmlns:p14="http://schemas.microsoft.com/office/powerpoint/2010/main" val="247274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595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F66A-9253-E240-881A-1D535F19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expressivity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B16AC-9F0F-9F45-9A55-8F4459DB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690688"/>
            <a:ext cx="11328400" cy="2032000"/>
          </a:xfrm>
          <a:prstGeom prst="rect">
            <a:avLst/>
          </a:prstGeom>
        </p:spPr>
      </p:pic>
      <p:sp>
        <p:nvSpPr>
          <p:cNvPr id="5" name="Explosion 1 4">
            <a:extLst>
              <a:ext uri="{FF2B5EF4-FFF2-40B4-BE49-F238E27FC236}">
                <a16:creationId xmlns:a16="http://schemas.microsoft.com/office/drawing/2014/main" id="{3D6DDEAE-A3A4-B54A-8DE9-2A15656DA2F7}"/>
              </a:ext>
            </a:extLst>
          </p:cNvPr>
          <p:cNvSpPr/>
          <p:nvPr/>
        </p:nvSpPr>
        <p:spPr>
          <a:xfrm>
            <a:off x="4800600" y="4008120"/>
            <a:ext cx="3063240" cy="1752600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67235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BB569E-0BBF-584B-9AE4-3A926BEC6634}"/>
              </a:ext>
            </a:extLst>
          </p:cNvPr>
          <p:cNvGrpSpPr/>
          <p:nvPr/>
        </p:nvGrpSpPr>
        <p:grpSpPr>
          <a:xfrm>
            <a:off x="6048604" y="3443052"/>
            <a:ext cx="3784821" cy="539107"/>
            <a:chOff x="7054809" y="3005150"/>
            <a:chExt cx="3784821" cy="53910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4C8F49-349B-8D4D-9CBD-3025795F62EC}"/>
                </a:ext>
              </a:extLst>
            </p:cNvPr>
            <p:cNvCxnSpPr/>
            <p:nvPr/>
          </p:nvCxnSpPr>
          <p:spPr>
            <a:xfrm>
              <a:off x="7249265" y="3060445"/>
              <a:ext cx="359036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CCB0A4E-32CD-0F43-A335-507A773DC058}"/>
                </a:ext>
              </a:extLst>
            </p:cNvPr>
            <p:cNvGrpSpPr/>
            <p:nvPr/>
          </p:nvGrpSpPr>
          <p:grpSpPr>
            <a:xfrm>
              <a:off x="10286327" y="3005150"/>
              <a:ext cx="420308" cy="351131"/>
              <a:chOff x="6156779" y="4627205"/>
              <a:chExt cx="420308" cy="35113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112DE7B-E72C-8D40-AEE0-9028936EA620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14C56F-2560-F741-BDC7-2BF18D7C4A8B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250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7F0FFDF-A71E-4843-86FF-9540845B6528}"/>
                </a:ext>
              </a:extLst>
            </p:cNvPr>
            <p:cNvGrpSpPr/>
            <p:nvPr/>
          </p:nvGrpSpPr>
          <p:grpSpPr>
            <a:xfrm>
              <a:off x="7054809" y="3023849"/>
              <a:ext cx="333746" cy="351131"/>
              <a:chOff x="6156779" y="4627205"/>
              <a:chExt cx="333746" cy="35113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F9F0F50-C0CB-0847-B1BF-03EECDB0F5CD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C1DD94-BAA4-A44E-BA19-A532CE6A1A3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337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504C65-C88E-9845-BD86-59917EC3C50C}"/>
                </a:ext>
              </a:extLst>
            </p:cNvPr>
            <p:cNvGrpSpPr/>
            <p:nvPr/>
          </p:nvGrpSpPr>
          <p:grpSpPr>
            <a:xfrm>
              <a:off x="7437275" y="3014499"/>
              <a:ext cx="377026" cy="351131"/>
              <a:chOff x="6156779" y="4627205"/>
              <a:chExt cx="377026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4C9A415-7AA0-8041-8BDF-73C62DEE54F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58AF9C0-E77C-3947-BDEF-3357F463A28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77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30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CA30FC-97DE-A047-8730-960E948187A7}"/>
                </a:ext>
              </a:extLst>
            </p:cNvPr>
            <p:cNvSpPr txBox="1"/>
            <p:nvPr/>
          </p:nvSpPr>
          <p:spPr>
            <a:xfrm>
              <a:off x="8132716" y="3236480"/>
              <a:ext cx="11063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BMI (kg/m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967BF47-4B61-524F-82D2-B6A017991DB3}"/>
              </a:ext>
            </a:extLst>
          </p:cNvPr>
          <p:cNvSpPr/>
          <p:nvPr/>
        </p:nvSpPr>
        <p:spPr>
          <a:xfrm>
            <a:off x="6258759" y="3239228"/>
            <a:ext cx="382466" cy="2454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1C39E5-7701-9D42-AAB5-C0A9FF3E37C3}"/>
              </a:ext>
            </a:extLst>
          </p:cNvPr>
          <p:cNvSpPr/>
          <p:nvPr/>
        </p:nvSpPr>
        <p:spPr>
          <a:xfrm>
            <a:off x="6660145" y="3258236"/>
            <a:ext cx="2830127" cy="240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658F398-C591-6C4D-A7D6-034FE9D4ED5C}"/>
                  </a:ext>
                </a:extLst>
              </p:cNvPr>
              <p:cNvSpPr/>
              <p:nvPr/>
            </p:nvSpPr>
            <p:spPr>
              <a:xfrm>
                <a:off x="3191700" y="2548586"/>
                <a:ext cx="1095022" cy="90311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658F398-C591-6C4D-A7D6-034FE9D4E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700" y="2548586"/>
                <a:ext cx="1095022" cy="90311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CBBD9F3-4082-2240-A539-13A12416FA55}"/>
              </a:ext>
            </a:extLst>
          </p:cNvPr>
          <p:cNvGrpSpPr/>
          <p:nvPr/>
        </p:nvGrpSpPr>
        <p:grpSpPr>
          <a:xfrm>
            <a:off x="2607733" y="3319440"/>
            <a:ext cx="744329" cy="1150960"/>
            <a:chOff x="2607733" y="3319440"/>
            <a:chExt cx="744329" cy="11509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D2EBA80-940A-8041-BB89-8A94AE5D5989}"/>
                </a:ext>
              </a:extLst>
            </p:cNvPr>
            <p:cNvCxnSpPr>
              <a:stCxn id="3" idx="3"/>
            </p:cNvCxnSpPr>
            <p:nvPr/>
          </p:nvCxnSpPr>
          <p:spPr>
            <a:xfrm flipH="1">
              <a:off x="2607733" y="3319440"/>
              <a:ext cx="744329" cy="115096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E7A163-93FB-F148-B2FB-18E6C472E3CF}"/>
                </a:ext>
              </a:extLst>
            </p:cNvPr>
            <p:cNvSpPr txBox="1"/>
            <p:nvPr/>
          </p:nvSpPr>
          <p:spPr>
            <a:xfrm>
              <a:off x="2867451" y="345169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910FBD-986D-5F41-9191-461CD191CC50}"/>
              </a:ext>
            </a:extLst>
          </p:cNvPr>
          <p:cNvGrpSpPr/>
          <p:nvPr/>
        </p:nvGrpSpPr>
        <p:grpSpPr>
          <a:xfrm>
            <a:off x="4126360" y="3319440"/>
            <a:ext cx="669138" cy="1150960"/>
            <a:chOff x="4126360" y="3319440"/>
            <a:chExt cx="669138" cy="115096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0D2E399-615E-DB48-92EB-B8110D780300}"/>
                </a:ext>
              </a:extLst>
            </p:cNvPr>
            <p:cNvCxnSpPr>
              <a:stCxn id="3" idx="5"/>
            </p:cNvCxnSpPr>
            <p:nvPr/>
          </p:nvCxnSpPr>
          <p:spPr>
            <a:xfrm>
              <a:off x="4126360" y="3319440"/>
              <a:ext cx="669138" cy="115096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3FA40F-EF1A-114F-864A-2669F839156D}"/>
                </a:ext>
              </a:extLst>
            </p:cNvPr>
            <p:cNvSpPr txBox="1"/>
            <p:nvPr/>
          </p:nvSpPr>
          <p:spPr>
            <a:xfrm>
              <a:off x="4265072" y="3429000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7F65B9A-710F-AC41-8048-642A1D273FEB}"/>
              </a:ext>
            </a:extLst>
          </p:cNvPr>
          <p:cNvSpPr/>
          <p:nvPr/>
        </p:nvSpPr>
        <p:spPr>
          <a:xfrm>
            <a:off x="2483556" y="4470400"/>
            <a:ext cx="282222" cy="28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06725C-ECC6-8741-AFBA-12C3106EFFB7}"/>
              </a:ext>
            </a:extLst>
          </p:cNvPr>
          <p:cNvSpPr/>
          <p:nvPr/>
        </p:nvSpPr>
        <p:spPr>
          <a:xfrm>
            <a:off x="4654387" y="4447684"/>
            <a:ext cx="282222" cy="282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39983-5804-F64C-9D3E-041B95439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this?</a:t>
            </a:r>
          </a:p>
        </p:txBody>
      </p:sp>
    </p:spTree>
    <p:extLst>
      <p:ext uri="{BB962C8B-B14F-4D97-AF65-F5344CB8AC3E}">
        <p14:creationId xmlns:p14="http://schemas.microsoft.com/office/powerpoint/2010/main" val="3144025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83D8-538E-A041-A871-B0E98BD2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Strictly more powerful than linear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E7DFD-2D01-524E-8869-F62173792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959100"/>
            <a:ext cx="10020300" cy="939800"/>
          </a:xfrm>
          <a:prstGeom prst="rect">
            <a:avLst/>
          </a:prstGeom>
        </p:spPr>
      </p:pic>
      <p:sp>
        <p:nvSpPr>
          <p:cNvPr id="5" name="Explosion 1 4">
            <a:extLst>
              <a:ext uri="{FF2B5EF4-FFF2-40B4-BE49-F238E27FC236}">
                <a16:creationId xmlns:a16="http://schemas.microsoft.com/office/drawing/2014/main" id="{B82008D4-7105-C74A-84DB-0AC337627D5D}"/>
              </a:ext>
            </a:extLst>
          </p:cNvPr>
          <p:cNvSpPr/>
          <p:nvPr/>
        </p:nvSpPr>
        <p:spPr>
          <a:xfrm>
            <a:off x="4800600" y="4008120"/>
            <a:ext cx="3063240" cy="1752600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1064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4C8F49-349B-8D4D-9CBD-3025795F62EC}"/>
              </a:ext>
            </a:extLst>
          </p:cNvPr>
          <p:cNvCxnSpPr/>
          <p:nvPr/>
        </p:nvCxnSpPr>
        <p:spPr>
          <a:xfrm>
            <a:off x="7473549" y="3498347"/>
            <a:ext cx="359036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CB0A4E-32CD-0F43-A335-507A773DC058}"/>
              </a:ext>
            </a:extLst>
          </p:cNvPr>
          <p:cNvGrpSpPr/>
          <p:nvPr/>
        </p:nvGrpSpPr>
        <p:grpSpPr>
          <a:xfrm>
            <a:off x="10510611" y="3443052"/>
            <a:ext cx="420308" cy="351131"/>
            <a:chOff x="6156779" y="4627205"/>
            <a:chExt cx="420308" cy="35113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12DE7B-E72C-8D40-AEE0-9028936EA620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14C56F-2560-F741-BDC7-2BF18D7C4A8B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250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504C65-C88E-9845-BD86-59917EC3C50C}"/>
              </a:ext>
            </a:extLst>
          </p:cNvPr>
          <p:cNvGrpSpPr/>
          <p:nvPr/>
        </p:nvGrpSpPr>
        <p:grpSpPr>
          <a:xfrm>
            <a:off x="7661559" y="3452401"/>
            <a:ext cx="377026" cy="351131"/>
            <a:chOff x="6156779" y="4627205"/>
            <a:chExt cx="377026" cy="35113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4C9A415-7AA0-8041-8BDF-73C62DEE54F7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58AF9C0-E77C-3947-BDEF-3357F463A283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30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8CA30FC-97DE-A047-8730-960E948187A7}"/>
              </a:ext>
            </a:extLst>
          </p:cNvPr>
          <p:cNvSpPr txBox="1"/>
          <p:nvPr/>
        </p:nvSpPr>
        <p:spPr>
          <a:xfrm>
            <a:off x="11030129" y="3338631"/>
            <a:ext cx="956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BMI (kg/m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67BF47-4B61-524F-82D2-B6A017991DB3}"/>
              </a:ext>
            </a:extLst>
          </p:cNvPr>
          <p:cNvSpPr/>
          <p:nvPr/>
        </p:nvSpPr>
        <p:spPr>
          <a:xfrm>
            <a:off x="7489248" y="3239227"/>
            <a:ext cx="134907" cy="249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1C39E5-7701-9D42-AAB5-C0A9FF3E37C3}"/>
              </a:ext>
            </a:extLst>
          </p:cNvPr>
          <p:cNvSpPr/>
          <p:nvPr/>
        </p:nvSpPr>
        <p:spPr>
          <a:xfrm>
            <a:off x="8582295" y="3237739"/>
            <a:ext cx="2132449" cy="2543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CCBE81-7F51-3B40-8DDB-C8A2995E5B5C}"/>
              </a:ext>
            </a:extLst>
          </p:cNvPr>
          <p:cNvGrpSpPr/>
          <p:nvPr/>
        </p:nvGrpSpPr>
        <p:grpSpPr>
          <a:xfrm>
            <a:off x="1277513" y="2053580"/>
            <a:ext cx="4250572" cy="3178959"/>
            <a:chOff x="1565755" y="1114897"/>
            <a:chExt cx="4250572" cy="31789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658F398-C591-6C4D-A7D6-034FE9D4ED5C}"/>
                    </a:ext>
                  </a:extLst>
                </p:cNvPr>
                <p:cNvSpPr/>
                <p:nvPr/>
              </p:nvSpPr>
              <p:spPr>
                <a:xfrm>
                  <a:off x="3191700" y="1114897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30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658F398-C591-6C4D-A7D6-034FE9D4ED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700" y="1114897"/>
                  <a:ext cx="1095022" cy="90311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E115405-88D4-3B40-8B73-63CEE3974C05}"/>
                </a:ext>
              </a:extLst>
            </p:cNvPr>
            <p:cNvGrpSpPr/>
            <p:nvPr/>
          </p:nvGrpSpPr>
          <p:grpSpPr>
            <a:xfrm>
              <a:off x="2510038" y="1885751"/>
              <a:ext cx="867598" cy="685070"/>
              <a:chOff x="2510038" y="1885751"/>
              <a:chExt cx="867598" cy="68507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9D2EBA80-940A-8041-BB89-8A94AE5D5989}"/>
                  </a:ext>
                </a:extLst>
              </p:cNvPr>
              <p:cNvCxnSpPr>
                <a:cxnSpLocks/>
                <a:endCxn id="26" idx="0"/>
              </p:cNvCxnSpPr>
              <p:nvPr/>
            </p:nvCxnSpPr>
            <p:spPr>
              <a:xfrm flipH="1">
                <a:off x="2510038" y="1885751"/>
                <a:ext cx="867598" cy="68507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E7A163-93FB-F148-B2FB-18E6C472E3CF}"/>
                  </a:ext>
                </a:extLst>
              </p:cNvPr>
              <p:cNvSpPr txBox="1"/>
              <p:nvPr/>
            </p:nvSpPr>
            <p:spPr>
              <a:xfrm>
                <a:off x="2805818" y="193267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930C21-4DF7-0249-816D-4C4A3CA17647}"/>
                </a:ext>
              </a:extLst>
            </p:cNvPr>
            <p:cNvGrpSpPr/>
            <p:nvPr/>
          </p:nvGrpSpPr>
          <p:grpSpPr>
            <a:xfrm>
              <a:off x="4126360" y="1885751"/>
              <a:ext cx="775840" cy="654189"/>
              <a:chOff x="4126360" y="1885751"/>
              <a:chExt cx="775840" cy="654189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0D2E399-615E-DB48-92EB-B8110D780300}"/>
                  </a:ext>
                </a:extLst>
              </p:cNvPr>
              <p:cNvCxnSpPr>
                <a:cxnSpLocks/>
                <a:stCxn id="3" idx="5"/>
                <a:endCxn id="25" idx="0"/>
              </p:cNvCxnSpPr>
              <p:nvPr/>
            </p:nvCxnSpPr>
            <p:spPr>
              <a:xfrm>
                <a:off x="4126360" y="1885751"/>
                <a:ext cx="775840" cy="654189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3FA40F-EF1A-114F-864A-2669F839156D}"/>
                  </a:ext>
                </a:extLst>
              </p:cNvPr>
              <p:cNvSpPr txBox="1"/>
              <p:nvPr/>
            </p:nvSpPr>
            <p:spPr>
              <a:xfrm>
                <a:off x="4349010" y="1912575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F65B9A-710F-AC41-8048-642A1D273FEB}"/>
                </a:ext>
              </a:extLst>
            </p:cNvPr>
            <p:cNvSpPr/>
            <p:nvPr/>
          </p:nvSpPr>
          <p:spPr>
            <a:xfrm>
              <a:off x="5534105" y="3907403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06725C-ECC6-8741-AFBA-12C3106EFFB7}"/>
                </a:ext>
              </a:extLst>
            </p:cNvPr>
            <p:cNvSpPr/>
            <p:nvPr/>
          </p:nvSpPr>
          <p:spPr>
            <a:xfrm>
              <a:off x="4122064" y="4011634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CEBD204-2DCE-5346-AA06-0915E814F503}"/>
                    </a:ext>
                  </a:extLst>
                </p:cNvPr>
                <p:cNvSpPr/>
                <p:nvPr/>
              </p:nvSpPr>
              <p:spPr>
                <a:xfrm>
                  <a:off x="4354689" y="2539940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10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CEBD204-2DCE-5346-AA06-0915E814F5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4689" y="2539940"/>
                  <a:ext cx="1095022" cy="90311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3E0D63-DD29-9645-86D5-A76003A41B8F}"/>
                    </a:ext>
                  </a:extLst>
                </p:cNvPr>
                <p:cNvSpPr/>
                <p:nvPr/>
              </p:nvSpPr>
              <p:spPr>
                <a:xfrm>
                  <a:off x="1962527" y="2570821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90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3E0D63-DD29-9645-86D5-A76003A41B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527" y="2570821"/>
                  <a:ext cx="1095022" cy="90311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BB3960B-5707-BA4C-87D6-CF92AEA3A368}"/>
                </a:ext>
              </a:extLst>
            </p:cNvPr>
            <p:cNvGrpSpPr/>
            <p:nvPr/>
          </p:nvGrpSpPr>
          <p:grpSpPr>
            <a:xfrm>
              <a:off x="1571939" y="3316621"/>
              <a:ext cx="510184" cy="665538"/>
              <a:chOff x="2867451" y="1885751"/>
              <a:chExt cx="510184" cy="665538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3D90296-08EF-6948-BD16-B20125DC25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470" y="1885751"/>
                <a:ext cx="372165" cy="665538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4FF2ED-B14F-5C42-A6E2-FA651CD56C8D}"/>
                  </a:ext>
                </a:extLst>
              </p:cNvPr>
              <p:cNvSpPr txBox="1"/>
              <p:nvPr/>
            </p:nvSpPr>
            <p:spPr>
              <a:xfrm>
                <a:off x="2867451" y="201800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5822D0E-AB92-F141-9C42-802270D34869}"/>
                </a:ext>
              </a:extLst>
            </p:cNvPr>
            <p:cNvGrpSpPr/>
            <p:nvPr/>
          </p:nvGrpSpPr>
          <p:grpSpPr>
            <a:xfrm>
              <a:off x="4122064" y="3363228"/>
              <a:ext cx="510184" cy="665538"/>
              <a:chOff x="2867451" y="1885751"/>
              <a:chExt cx="510184" cy="665538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2F10903-762D-E44B-B608-AE8C019CD9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470" y="1885751"/>
                <a:ext cx="372165" cy="665538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212AA7-4F90-7B44-8ABA-2523708F37DC}"/>
                  </a:ext>
                </a:extLst>
              </p:cNvPr>
              <p:cNvSpPr txBox="1"/>
              <p:nvPr/>
            </p:nvSpPr>
            <p:spPr>
              <a:xfrm>
                <a:off x="2867451" y="201800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99F3A4B-CD5C-EB42-8497-F9145B3DC8F7}"/>
                </a:ext>
              </a:extLst>
            </p:cNvPr>
            <p:cNvGrpSpPr/>
            <p:nvPr/>
          </p:nvGrpSpPr>
          <p:grpSpPr>
            <a:xfrm>
              <a:off x="5281772" y="3341301"/>
              <a:ext cx="469252" cy="575227"/>
              <a:chOff x="4126360" y="1885751"/>
              <a:chExt cx="469252" cy="575227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3AE7B6E-7301-7942-B766-FB196C233C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6360" y="1885751"/>
                <a:ext cx="346592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8BD09A1-0CBD-B14D-9EB6-468D7FF3991E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10FE0A-64B8-D940-A54D-B8FB36302771}"/>
                </a:ext>
              </a:extLst>
            </p:cNvPr>
            <p:cNvGrpSpPr/>
            <p:nvPr/>
          </p:nvGrpSpPr>
          <p:grpSpPr>
            <a:xfrm>
              <a:off x="2888974" y="3382960"/>
              <a:ext cx="469252" cy="575227"/>
              <a:chOff x="4126360" y="1885751"/>
              <a:chExt cx="469252" cy="575227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0A1D4EF-4398-7147-A6C7-0AAD442521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6360" y="1885751"/>
                <a:ext cx="346592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281B6FC-8CA3-8A45-974D-AF4780FD7873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2BB693A-4DD3-D140-B3DB-B87AAD9F7D21}"/>
                </a:ext>
              </a:extLst>
            </p:cNvPr>
            <p:cNvSpPr/>
            <p:nvPr/>
          </p:nvSpPr>
          <p:spPr>
            <a:xfrm>
              <a:off x="1565755" y="3973306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EBDF765-8083-F648-808F-A576D3455615}"/>
                </a:ext>
              </a:extLst>
            </p:cNvPr>
            <p:cNvSpPr/>
            <p:nvPr/>
          </p:nvSpPr>
          <p:spPr>
            <a:xfrm>
              <a:off x="3106640" y="3963919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081C7F-7B43-EF44-87F9-3D6D628A43E0}"/>
              </a:ext>
            </a:extLst>
          </p:cNvPr>
          <p:cNvGrpSpPr/>
          <p:nvPr/>
        </p:nvGrpSpPr>
        <p:grpSpPr>
          <a:xfrm>
            <a:off x="8347948" y="3430429"/>
            <a:ext cx="377026" cy="351131"/>
            <a:chOff x="6156779" y="4627205"/>
            <a:chExt cx="377026" cy="351131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B5439E-91F4-3342-B05E-F857D3AA2B2A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56B4A1-F00C-C446-8040-E7FF54EE670F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90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311A822-05E2-E74E-B359-0E26A51D83D4}"/>
              </a:ext>
            </a:extLst>
          </p:cNvPr>
          <p:cNvGrpSpPr/>
          <p:nvPr/>
        </p:nvGrpSpPr>
        <p:grpSpPr>
          <a:xfrm>
            <a:off x="7398899" y="3443052"/>
            <a:ext cx="377026" cy="351131"/>
            <a:chOff x="6156779" y="4627205"/>
            <a:chExt cx="377026" cy="35113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3C396AC-77CE-224C-A6C5-348692CEEFF3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E46EA18-D4D3-7848-BF10-905385FCBEA2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10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335CD521-A917-324D-893E-A942EC3E8A3F}"/>
              </a:ext>
            </a:extLst>
          </p:cNvPr>
          <p:cNvSpPr/>
          <p:nvPr/>
        </p:nvSpPr>
        <p:spPr>
          <a:xfrm>
            <a:off x="7642861" y="3237739"/>
            <a:ext cx="209932" cy="249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0FF130D-DB0D-FF41-B359-6AC0A82168A1}"/>
              </a:ext>
            </a:extLst>
          </p:cNvPr>
          <p:cNvSpPr/>
          <p:nvPr/>
        </p:nvSpPr>
        <p:spPr>
          <a:xfrm>
            <a:off x="7891488" y="3254794"/>
            <a:ext cx="660593" cy="249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D525C8-30A6-1C41-891C-21F87E19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this?</a:t>
            </a:r>
          </a:p>
        </p:txBody>
      </p:sp>
    </p:spTree>
    <p:extLst>
      <p:ext uri="{BB962C8B-B14F-4D97-AF65-F5344CB8AC3E}">
        <p14:creationId xmlns:p14="http://schemas.microsoft.com/office/powerpoint/2010/main" val="4272740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30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DB1B-1465-7F4F-8A32-1C8D7EE4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have a face mask on</a:t>
            </a:r>
          </a:p>
        </p:txBody>
      </p:sp>
      <p:pic>
        <p:nvPicPr>
          <p:cNvPr id="2050" name="Picture 2" descr="Link to netgain webinar">
            <a:extLst>
              <a:ext uri="{FF2B5EF4-FFF2-40B4-BE49-F238E27FC236}">
                <a16:creationId xmlns:a16="http://schemas.microsoft.com/office/drawing/2014/main" id="{F3B51A04-2520-D042-ACDB-669EC091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090" y="1584326"/>
            <a:ext cx="8686800" cy="35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491E-B5E0-414E-8F7D-C971262C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729AC4-B902-8942-84CB-EDE47558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6050"/>
            <a:ext cx="12192000" cy="1046619"/>
          </a:xfrm>
          <a:prstGeom prst="rect">
            <a:avLst/>
          </a:prstGeom>
        </p:spPr>
      </p:pic>
      <p:sp>
        <p:nvSpPr>
          <p:cNvPr id="5" name="Explosion 1 4">
            <a:extLst>
              <a:ext uri="{FF2B5EF4-FFF2-40B4-BE49-F238E27FC236}">
                <a16:creationId xmlns:a16="http://schemas.microsoft.com/office/drawing/2014/main" id="{6343B8EE-EA5A-6140-B736-8596B9672AFC}"/>
              </a:ext>
            </a:extLst>
          </p:cNvPr>
          <p:cNvSpPr/>
          <p:nvPr/>
        </p:nvSpPr>
        <p:spPr>
          <a:xfrm>
            <a:off x="2042160" y="3154680"/>
            <a:ext cx="7132320" cy="2895600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Model training</a:t>
            </a:r>
          </a:p>
        </p:txBody>
      </p:sp>
    </p:spTree>
    <p:extLst>
      <p:ext uri="{BB962C8B-B14F-4D97-AF65-F5344CB8AC3E}">
        <p14:creationId xmlns:p14="http://schemas.microsoft.com/office/powerpoint/2010/main" val="24702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7681-DDE1-1140-9EB7-C8E62BFD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Parsimonious representation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4A725-6D46-514F-8004-2DE858761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4871"/>
            <a:ext cx="12192000" cy="1144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910E9-810C-8841-95C1-6BBAAFFB4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8352"/>
            <a:ext cx="12192000" cy="12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4C8F49-349B-8D4D-9CBD-3025795F62EC}"/>
              </a:ext>
            </a:extLst>
          </p:cNvPr>
          <p:cNvCxnSpPr/>
          <p:nvPr/>
        </p:nvCxnSpPr>
        <p:spPr>
          <a:xfrm>
            <a:off x="4707771" y="2945188"/>
            <a:ext cx="359036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F0FFDF-A71E-4843-86FF-9540845B6528}"/>
              </a:ext>
            </a:extLst>
          </p:cNvPr>
          <p:cNvGrpSpPr/>
          <p:nvPr/>
        </p:nvGrpSpPr>
        <p:grpSpPr>
          <a:xfrm>
            <a:off x="4513315" y="2908592"/>
            <a:ext cx="333746" cy="351131"/>
            <a:chOff x="6156779" y="4627205"/>
            <a:chExt cx="333746" cy="35113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F9F0F50-C0CB-0847-B1BF-03EECDB0F5CD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C1DD94-BAA4-A44E-BA19-A532CE6A1A32}"/>
                </a:ext>
              </a:extLst>
            </p:cNvPr>
            <p:cNvSpPr txBox="1"/>
            <p:nvPr/>
          </p:nvSpPr>
          <p:spPr>
            <a:xfrm>
              <a:off x="6156779" y="4701337"/>
              <a:ext cx="333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504C65-C88E-9845-BD86-59917EC3C50C}"/>
              </a:ext>
            </a:extLst>
          </p:cNvPr>
          <p:cNvGrpSpPr/>
          <p:nvPr/>
        </p:nvGrpSpPr>
        <p:grpSpPr>
          <a:xfrm>
            <a:off x="6085409" y="2898403"/>
            <a:ext cx="335348" cy="351131"/>
            <a:chOff x="6156779" y="4627205"/>
            <a:chExt cx="335348" cy="35113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4C9A415-7AA0-8041-8BDF-73C62DEE54F7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58AF9C0-E77C-3947-BDEF-3357F463A283}"/>
                </a:ext>
              </a:extLst>
            </p:cNvPr>
            <p:cNvSpPr txBox="1"/>
            <p:nvPr/>
          </p:nvSpPr>
          <p:spPr>
            <a:xfrm>
              <a:off x="6156779" y="4701337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b</a:t>
              </a:r>
              <a:r>
                <a:rPr lang="en-US" sz="1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8CA30FC-97DE-A047-8730-960E948187A7}"/>
              </a:ext>
            </a:extLst>
          </p:cNvPr>
          <p:cNvSpPr txBox="1"/>
          <p:nvPr/>
        </p:nvSpPr>
        <p:spPr>
          <a:xfrm>
            <a:off x="8298136" y="2800478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B00672-7921-CE45-B8DC-75F9C478A36D}"/>
              </a:ext>
            </a:extLst>
          </p:cNvPr>
          <p:cNvGrpSpPr/>
          <p:nvPr/>
        </p:nvGrpSpPr>
        <p:grpSpPr>
          <a:xfrm>
            <a:off x="6470613" y="2935668"/>
            <a:ext cx="426720" cy="351131"/>
            <a:chOff x="6156779" y="4627205"/>
            <a:chExt cx="426720" cy="35113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77A77DA-3B04-214A-9C63-F51A137CE47D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FF0877-9307-1E44-8EC9-3EEC8DE8785D}"/>
                </a:ext>
              </a:extLst>
            </p:cNvPr>
            <p:cNvSpPr txBox="1"/>
            <p:nvPr/>
          </p:nvSpPr>
          <p:spPr>
            <a:xfrm>
              <a:off x="6156779" y="4701337"/>
              <a:ext cx="42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b</a:t>
              </a:r>
              <a:r>
                <a:rPr lang="en-US" sz="1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i+1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80B3924-B74B-1443-828C-E9CA87544214}"/>
              </a:ext>
            </a:extLst>
          </p:cNvPr>
          <p:cNvSpPr/>
          <p:nvPr/>
        </p:nvSpPr>
        <p:spPr>
          <a:xfrm>
            <a:off x="6222207" y="2786344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5E7EC2-0A50-DA4E-916B-36A0F9D80118}"/>
              </a:ext>
            </a:extLst>
          </p:cNvPr>
          <p:cNvSpPr/>
          <p:nvPr/>
        </p:nvSpPr>
        <p:spPr>
          <a:xfrm>
            <a:off x="6617975" y="2777380"/>
            <a:ext cx="121023" cy="1210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1049CA-41DA-7C40-A569-012590144F58}"/>
              </a:ext>
            </a:extLst>
          </p:cNvPr>
          <p:cNvSpPr/>
          <p:nvPr/>
        </p:nvSpPr>
        <p:spPr>
          <a:xfrm>
            <a:off x="6024985" y="2777380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05BD5D-1215-CE46-8AC6-0965BA949D46}"/>
              </a:ext>
            </a:extLst>
          </p:cNvPr>
          <p:cNvSpPr/>
          <p:nvPr/>
        </p:nvSpPr>
        <p:spPr>
          <a:xfrm>
            <a:off x="6891398" y="2768416"/>
            <a:ext cx="121023" cy="1210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D33B7-7EA6-6B41-95D0-B2DC5FF26D2A}"/>
              </a:ext>
            </a:extLst>
          </p:cNvPr>
          <p:cNvSpPr/>
          <p:nvPr/>
        </p:nvSpPr>
        <p:spPr>
          <a:xfrm>
            <a:off x="8025429" y="2786346"/>
            <a:ext cx="121023" cy="1210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12D4BA-BB2D-C14E-8618-D7DF0C3ACB81}"/>
              </a:ext>
            </a:extLst>
          </p:cNvPr>
          <p:cNvSpPr/>
          <p:nvPr/>
        </p:nvSpPr>
        <p:spPr>
          <a:xfrm>
            <a:off x="4793664" y="2781863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C31FD6-46D2-8547-BE2B-941AA3659E39}"/>
              </a:ext>
            </a:extLst>
          </p:cNvPr>
          <p:cNvCxnSpPr>
            <a:cxnSpLocks/>
          </p:cNvCxnSpPr>
          <p:nvPr/>
        </p:nvCxnSpPr>
        <p:spPr>
          <a:xfrm>
            <a:off x="4975412" y="2853786"/>
            <a:ext cx="96254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D3B027-D100-D94E-BB73-A544FB7E0990}"/>
              </a:ext>
            </a:extLst>
          </p:cNvPr>
          <p:cNvCxnSpPr>
            <a:cxnSpLocks/>
          </p:cNvCxnSpPr>
          <p:nvPr/>
        </p:nvCxnSpPr>
        <p:spPr>
          <a:xfrm>
            <a:off x="7171765" y="2840819"/>
            <a:ext cx="7485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4E48FC3-3424-034E-9F6A-672806CE5332}"/>
                  </a:ext>
                </a:extLst>
              </p:cNvPr>
              <p:cNvSpPr/>
              <p:nvPr/>
            </p:nvSpPr>
            <p:spPr>
              <a:xfrm>
                <a:off x="2084171" y="2548586"/>
                <a:ext cx="1242995" cy="90311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b</a:t>
                </a:r>
                <a:r>
                  <a:rPr lang="en-US" sz="16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i+1</a:t>
                </a:r>
                <a:endParaRPr lang="en-US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4E48FC3-3424-034E-9F6A-672806CE53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171" y="2548586"/>
                <a:ext cx="1242995" cy="90311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6B0C67E-178D-F94C-991B-96C84429B3DB}"/>
              </a:ext>
            </a:extLst>
          </p:cNvPr>
          <p:cNvGrpSpPr/>
          <p:nvPr/>
        </p:nvGrpSpPr>
        <p:grpSpPr>
          <a:xfrm>
            <a:off x="1524000" y="3319440"/>
            <a:ext cx="2453053" cy="1433182"/>
            <a:chOff x="1524000" y="3319440"/>
            <a:chExt cx="2453053" cy="143318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8D2D3A8-C3FC-B74D-ADA5-0D5F51593A39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H="1">
              <a:off x="1648179" y="3319440"/>
              <a:ext cx="618024" cy="115096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B0CBD97-3208-EE4D-94C5-2A4F09E82712}"/>
                </a:ext>
              </a:extLst>
            </p:cNvPr>
            <p:cNvCxnSpPr>
              <a:cxnSpLocks/>
              <a:stCxn id="29" idx="5"/>
            </p:cNvCxnSpPr>
            <p:nvPr/>
          </p:nvCxnSpPr>
          <p:spPr>
            <a:xfrm>
              <a:off x="3145134" y="3319440"/>
              <a:ext cx="690808" cy="115096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23AB91-1D66-7546-BF87-12B5373BE1E0}"/>
                </a:ext>
              </a:extLst>
            </p:cNvPr>
            <p:cNvSpPr txBox="1"/>
            <p:nvPr/>
          </p:nvSpPr>
          <p:spPr>
            <a:xfrm>
              <a:off x="1907895" y="345169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761749-BC4C-9347-A716-0F0B6ED2CB5A}"/>
                </a:ext>
              </a:extLst>
            </p:cNvPr>
            <p:cNvSpPr txBox="1"/>
            <p:nvPr/>
          </p:nvSpPr>
          <p:spPr>
            <a:xfrm>
              <a:off x="3305516" y="3429000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A7767C5-48ED-7445-83EA-6BDD3E94DEBB}"/>
                </a:ext>
              </a:extLst>
            </p:cNvPr>
            <p:cNvSpPr/>
            <p:nvPr/>
          </p:nvSpPr>
          <p:spPr>
            <a:xfrm>
              <a:off x="1524000" y="4470400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AFA0332-24A1-704E-B264-39B4FDA0F9AE}"/>
                </a:ext>
              </a:extLst>
            </p:cNvPr>
            <p:cNvSpPr/>
            <p:nvPr/>
          </p:nvSpPr>
          <p:spPr>
            <a:xfrm>
              <a:off x="3694831" y="4447684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6A74FF-B56D-E84B-A8AD-04F53107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p:sp>
        <p:nvSpPr>
          <p:cNvPr id="30" name="Explosion 1 29">
            <a:extLst>
              <a:ext uri="{FF2B5EF4-FFF2-40B4-BE49-F238E27FC236}">
                <a16:creationId xmlns:a16="http://schemas.microsoft.com/office/drawing/2014/main" id="{A889BB18-CD9B-9A4F-BE6C-6F32BF333DAF}"/>
              </a:ext>
            </a:extLst>
          </p:cNvPr>
          <p:cNvSpPr/>
          <p:nvPr/>
        </p:nvSpPr>
        <p:spPr>
          <a:xfrm>
            <a:off x="5364480" y="3154680"/>
            <a:ext cx="3810000" cy="2895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Decision tree?</a:t>
            </a:r>
          </a:p>
        </p:txBody>
      </p:sp>
    </p:spTree>
    <p:extLst>
      <p:ext uri="{BB962C8B-B14F-4D97-AF65-F5344CB8AC3E}">
        <p14:creationId xmlns:p14="http://schemas.microsoft.com/office/powerpoint/2010/main" val="326495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4C8F49-349B-8D4D-9CBD-3025795F62EC}"/>
              </a:ext>
            </a:extLst>
          </p:cNvPr>
          <p:cNvCxnSpPr/>
          <p:nvPr/>
        </p:nvCxnSpPr>
        <p:spPr>
          <a:xfrm>
            <a:off x="4707771" y="2945188"/>
            <a:ext cx="359036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F0FFDF-A71E-4843-86FF-9540845B6528}"/>
              </a:ext>
            </a:extLst>
          </p:cNvPr>
          <p:cNvGrpSpPr/>
          <p:nvPr/>
        </p:nvGrpSpPr>
        <p:grpSpPr>
          <a:xfrm>
            <a:off x="4513315" y="2908592"/>
            <a:ext cx="333746" cy="351131"/>
            <a:chOff x="6156779" y="4627205"/>
            <a:chExt cx="333746" cy="35113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F9F0F50-C0CB-0847-B1BF-03EECDB0F5CD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EC1DD94-BAA4-A44E-BA19-A532CE6A1A32}"/>
                </a:ext>
              </a:extLst>
            </p:cNvPr>
            <p:cNvSpPr txBox="1"/>
            <p:nvPr/>
          </p:nvSpPr>
          <p:spPr>
            <a:xfrm>
              <a:off x="6156779" y="4701337"/>
              <a:ext cx="333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504C65-C88E-9845-BD86-59917EC3C50C}"/>
              </a:ext>
            </a:extLst>
          </p:cNvPr>
          <p:cNvGrpSpPr/>
          <p:nvPr/>
        </p:nvGrpSpPr>
        <p:grpSpPr>
          <a:xfrm>
            <a:off x="6085409" y="2898403"/>
            <a:ext cx="335348" cy="351131"/>
            <a:chOff x="6156779" y="4627205"/>
            <a:chExt cx="335348" cy="35113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4C9A415-7AA0-8041-8BDF-73C62DEE54F7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58AF9C0-E77C-3947-BDEF-3357F463A283}"/>
                </a:ext>
              </a:extLst>
            </p:cNvPr>
            <p:cNvSpPr txBox="1"/>
            <p:nvPr/>
          </p:nvSpPr>
          <p:spPr>
            <a:xfrm>
              <a:off x="6156779" y="4701337"/>
              <a:ext cx="3353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b</a:t>
              </a:r>
              <a:r>
                <a:rPr lang="en-US" sz="1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8CA30FC-97DE-A047-8730-960E948187A7}"/>
              </a:ext>
            </a:extLst>
          </p:cNvPr>
          <p:cNvSpPr txBox="1"/>
          <p:nvPr/>
        </p:nvSpPr>
        <p:spPr>
          <a:xfrm>
            <a:off x="8298136" y="2800478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B00672-7921-CE45-B8DC-75F9C478A36D}"/>
              </a:ext>
            </a:extLst>
          </p:cNvPr>
          <p:cNvGrpSpPr/>
          <p:nvPr/>
        </p:nvGrpSpPr>
        <p:grpSpPr>
          <a:xfrm>
            <a:off x="6470613" y="2935668"/>
            <a:ext cx="426720" cy="351131"/>
            <a:chOff x="6156779" y="4627205"/>
            <a:chExt cx="426720" cy="35113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77A77DA-3B04-214A-9C63-F51A137CE47D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FF0877-9307-1E44-8EC9-3EEC8DE8785D}"/>
                </a:ext>
              </a:extLst>
            </p:cNvPr>
            <p:cNvSpPr txBox="1"/>
            <p:nvPr/>
          </p:nvSpPr>
          <p:spPr>
            <a:xfrm>
              <a:off x="6156779" y="4701337"/>
              <a:ext cx="42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b</a:t>
              </a:r>
              <a:r>
                <a:rPr lang="en-US" sz="1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i+1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80B3924-B74B-1443-828C-E9CA87544214}"/>
              </a:ext>
            </a:extLst>
          </p:cNvPr>
          <p:cNvSpPr/>
          <p:nvPr/>
        </p:nvSpPr>
        <p:spPr>
          <a:xfrm>
            <a:off x="6222207" y="2786344"/>
            <a:ext cx="121023" cy="1210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5E7EC2-0A50-DA4E-916B-36A0F9D80118}"/>
              </a:ext>
            </a:extLst>
          </p:cNvPr>
          <p:cNvSpPr/>
          <p:nvPr/>
        </p:nvSpPr>
        <p:spPr>
          <a:xfrm>
            <a:off x="6617975" y="2777380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1049CA-41DA-7C40-A569-012590144F58}"/>
              </a:ext>
            </a:extLst>
          </p:cNvPr>
          <p:cNvSpPr/>
          <p:nvPr/>
        </p:nvSpPr>
        <p:spPr>
          <a:xfrm>
            <a:off x="6024985" y="2777380"/>
            <a:ext cx="121023" cy="1210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05BD5D-1215-CE46-8AC6-0965BA949D46}"/>
              </a:ext>
            </a:extLst>
          </p:cNvPr>
          <p:cNvSpPr/>
          <p:nvPr/>
        </p:nvSpPr>
        <p:spPr>
          <a:xfrm>
            <a:off x="6891398" y="2768416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D33B7-7EA6-6B41-95D0-B2DC5FF26D2A}"/>
              </a:ext>
            </a:extLst>
          </p:cNvPr>
          <p:cNvSpPr/>
          <p:nvPr/>
        </p:nvSpPr>
        <p:spPr>
          <a:xfrm>
            <a:off x="8025429" y="2786346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12D4BA-BB2D-C14E-8618-D7DF0C3ACB81}"/>
              </a:ext>
            </a:extLst>
          </p:cNvPr>
          <p:cNvSpPr/>
          <p:nvPr/>
        </p:nvSpPr>
        <p:spPr>
          <a:xfrm>
            <a:off x="4793664" y="2781863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C31FD6-46D2-8547-BE2B-941AA3659E39}"/>
              </a:ext>
            </a:extLst>
          </p:cNvPr>
          <p:cNvCxnSpPr>
            <a:cxnSpLocks/>
          </p:cNvCxnSpPr>
          <p:nvPr/>
        </p:nvCxnSpPr>
        <p:spPr>
          <a:xfrm>
            <a:off x="4985171" y="2840819"/>
            <a:ext cx="27327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5D3B027-D100-D94E-BB73-A544FB7E0990}"/>
              </a:ext>
            </a:extLst>
          </p:cNvPr>
          <p:cNvCxnSpPr>
            <a:cxnSpLocks/>
          </p:cNvCxnSpPr>
          <p:nvPr/>
        </p:nvCxnSpPr>
        <p:spPr>
          <a:xfrm>
            <a:off x="7171765" y="2840819"/>
            <a:ext cx="7485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EC7D9F-4C98-8B4E-BC59-D41E9F811662}"/>
              </a:ext>
            </a:extLst>
          </p:cNvPr>
          <p:cNvGrpSpPr/>
          <p:nvPr/>
        </p:nvGrpSpPr>
        <p:grpSpPr>
          <a:xfrm>
            <a:off x="5155673" y="2895701"/>
            <a:ext cx="324128" cy="351131"/>
            <a:chOff x="6156779" y="4627205"/>
            <a:chExt cx="324128" cy="35113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760FB0-4B2D-FE43-9A65-80CD258CABAF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65D900-90BE-FA4E-9F56-321FE8C5A59A}"/>
                </a:ext>
              </a:extLst>
            </p:cNvPr>
            <p:cNvSpPr txBox="1"/>
            <p:nvPr/>
          </p:nvSpPr>
          <p:spPr>
            <a:xfrm>
              <a:off x="6156779" y="4701337"/>
              <a:ext cx="324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b</a:t>
              </a:r>
              <a:r>
                <a:rPr lang="en-US" sz="1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</a:t>
              </a: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00CDDAAE-929F-C84F-9E55-181735260138}"/>
              </a:ext>
            </a:extLst>
          </p:cNvPr>
          <p:cNvSpPr/>
          <p:nvPr/>
        </p:nvSpPr>
        <p:spPr>
          <a:xfrm>
            <a:off x="5292471" y="2783642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3615904-0F79-E047-8095-08330F8781C6}"/>
              </a:ext>
            </a:extLst>
          </p:cNvPr>
          <p:cNvSpPr/>
          <p:nvPr/>
        </p:nvSpPr>
        <p:spPr>
          <a:xfrm>
            <a:off x="5547516" y="2803278"/>
            <a:ext cx="121023" cy="1210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072520-A0A1-4B47-90DF-8BB60FFE225F}"/>
              </a:ext>
            </a:extLst>
          </p:cNvPr>
          <p:cNvCxnSpPr>
            <a:cxnSpLocks/>
          </p:cNvCxnSpPr>
          <p:nvPr/>
        </p:nvCxnSpPr>
        <p:spPr>
          <a:xfrm>
            <a:off x="5717848" y="2840819"/>
            <a:ext cx="27327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2AA87C-9601-934D-93F0-6DF7DCC21AE7}"/>
              </a:ext>
            </a:extLst>
          </p:cNvPr>
          <p:cNvGrpSpPr/>
          <p:nvPr/>
        </p:nvGrpSpPr>
        <p:grpSpPr>
          <a:xfrm>
            <a:off x="5391901" y="2896815"/>
            <a:ext cx="426720" cy="351131"/>
            <a:chOff x="6156779" y="4627205"/>
            <a:chExt cx="426720" cy="35113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066110-281D-4C43-B051-2277B25A5C3F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BECAB25-1F80-C74F-AA53-5BACA120BA65}"/>
                </a:ext>
              </a:extLst>
            </p:cNvPr>
            <p:cNvSpPr txBox="1"/>
            <p:nvPr/>
          </p:nvSpPr>
          <p:spPr>
            <a:xfrm>
              <a:off x="6156779" y="4701337"/>
              <a:ext cx="4267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b</a:t>
              </a:r>
              <a:r>
                <a:rPr lang="en-US" sz="12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j+1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8BB799-3E69-9F46-8EC5-C1AF72D8AB20}"/>
              </a:ext>
            </a:extLst>
          </p:cNvPr>
          <p:cNvGrpSpPr/>
          <p:nvPr/>
        </p:nvGrpSpPr>
        <p:grpSpPr>
          <a:xfrm>
            <a:off x="1127814" y="2172072"/>
            <a:ext cx="2736180" cy="3412481"/>
            <a:chOff x="1127814" y="636783"/>
            <a:chExt cx="2736180" cy="34124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4E48FC3-3424-034E-9F6A-672806CE5332}"/>
                    </a:ext>
                  </a:extLst>
                </p:cNvPr>
                <p:cNvSpPr/>
                <p:nvPr/>
              </p:nvSpPr>
              <p:spPr>
                <a:xfrm>
                  <a:off x="1448293" y="636783"/>
                  <a:ext cx="1242995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b</a:t>
                  </a:r>
                  <a:r>
                    <a:rPr lang="en-US" sz="1600" baseline="-25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i+1</a:t>
                  </a:r>
                  <a:endParaRPr lang="en-US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4E48FC3-3424-034E-9F6A-672806CE53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8293" y="636783"/>
                  <a:ext cx="1242995" cy="90311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521FEE5-C54B-9B48-B563-8FEA65C4A8DF}"/>
                </a:ext>
              </a:extLst>
            </p:cNvPr>
            <p:cNvGrpSpPr/>
            <p:nvPr/>
          </p:nvGrpSpPr>
          <p:grpSpPr>
            <a:xfrm>
              <a:off x="1272017" y="1407637"/>
              <a:ext cx="358308" cy="861430"/>
              <a:chOff x="1272017" y="1407637"/>
              <a:chExt cx="358308" cy="861430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8D2D3A8-C3FC-B74D-ADA5-0D5F51593A39}"/>
                  </a:ext>
                </a:extLst>
              </p:cNvPr>
              <p:cNvCxnSpPr>
                <a:cxnSpLocks/>
                <a:stCxn id="29" idx="3"/>
              </p:cNvCxnSpPr>
              <p:nvPr/>
            </p:nvCxnSpPr>
            <p:spPr>
              <a:xfrm flipH="1">
                <a:off x="1272017" y="1407637"/>
                <a:ext cx="358308" cy="86143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123AB91-1D66-7546-BF87-12B5373BE1E0}"/>
                  </a:ext>
                </a:extLst>
              </p:cNvPr>
              <p:cNvSpPr txBox="1"/>
              <p:nvPr/>
            </p:nvSpPr>
            <p:spPr>
              <a:xfrm>
                <a:off x="1272017" y="153989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69B35A-A259-6F46-99AF-E086DC7F7BCD}"/>
                </a:ext>
              </a:extLst>
            </p:cNvPr>
            <p:cNvGrpSpPr/>
            <p:nvPr/>
          </p:nvGrpSpPr>
          <p:grpSpPr>
            <a:xfrm>
              <a:off x="2509256" y="1407637"/>
              <a:ext cx="490922" cy="737252"/>
              <a:chOff x="2509256" y="1407637"/>
              <a:chExt cx="490922" cy="737252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B0CBD97-3208-EE4D-94C5-2A4F09E82712}"/>
                  </a:ext>
                </a:extLst>
              </p:cNvPr>
              <p:cNvCxnSpPr>
                <a:cxnSpLocks/>
                <a:stCxn id="29" idx="5"/>
              </p:cNvCxnSpPr>
              <p:nvPr/>
            </p:nvCxnSpPr>
            <p:spPr>
              <a:xfrm>
                <a:off x="2509256" y="1407637"/>
                <a:ext cx="325652" cy="737252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C761749-BC4C-9347-A716-0F0B6ED2CB5A}"/>
                  </a:ext>
                </a:extLst>
              </p:cNvPr>
              <p:cNvSpPr txBox="1"/>
              <p:nvPr/>
            </p:nvSpPr>
            <p:spPr>
              <a:xfrm>
                <a:off x="2669638" y="1517197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A7767C5-48ED-7445-83EA-6BDD3E94DEBB}"/>
                </a:ext>
              </a:extLst>
            </p:cNvPr>
            <p:cNvSpPr/>
            <p:nvPr/>
          </p:nvSpPr>
          <p:spPr>
            <a:xfrm>
              <a:off x="1992919" y="3767042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AFA0332-24A1-704E-B264-39B4FDA0F9AE}"/>
                </a:ext>
              </a:extLst>
            </p:cNvPr>
            <p:cNvSpPr/>
            <p:nvPr/>
          </p:nvSpPr>
          <p:spPr>
            <a:xfrm>
              <a:off x="1127814" y="2269067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F293B3D-1838-164A-BB44-9A78ECB7B53C}"/>
                    </a:ext>
                  </a:extLst>
                </p:cNvPr>
                <p:cNvSpPr/>
                <p:nvPr/>
              </p:nvSpPr>
              <p:spPr>
                <a:xfrm>
                  <a:off x="2323832" y="2125383"/>
                  <a:ext cx="1242995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b</a:t>
                  </a:r>
                  <a:r>
                    <a:rPr lang="en-US" sz="1600" baseline="-25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j+1</a:t>
                  </a:r>
                  <a:endParaRPr lang="en-US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F293B3D-1838-164A-BB44-9A78ECB7B5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3832" y="2125383"/>
                  <a:ext cx="1242995" cy="90311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EFC3046-4ABC-2845-A5F9-2E96D4D97504}"/>
                </a:ext>
              </a:extLst>
            </p:cNvPr>
            <p:cNvGrpSpPr/>
            <p:nvPr/>
          </p:nvGrpSpPr>
          <p:grpSpPr>
            <a:xfrm>
              <a:off x="3373072" y="2935668"/>
              <a:ext cx="490922" cy="737252"/>
              <a:chOff x="2509256" y="1407637"/>
              <a:chExt cx="490922" cy="737252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5F0D281-F2F6-3449-9521-95A56070F7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256" y="1407637"/>
                <a:ext cx="325652" cy="737252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7B8A0D5-B41B-4146-8A0B-A44237A211D7}"/>
                  </a:ext>
                </a:extLst>
              </p:cNvPr>
              <p:cNvSpPr txBox="1"/>
              <p:nvPr/>
            </p:nvSpPr>
            <p:spPr>
              <a:xfrm>
                <a:off x="2669638" y="1517197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6175278-F01B-AB42-9734-537BE0A3D505}"/>
                </a:ext>
              </a:extLst>
            </p:cNvPr>
            <p:cNvGrpSpPr/>
            <p:nvPr/>
          </p:nvGrpSpPr>
          <p:grpSpPr>
            <a:xfrm>
              <a:off x="2137122" y="2914465"/>
              <a:ext cx="358308" cy="861430"/>
              <a:chOff x="1272017" y="1407637"/>
              <a:chExt cx="358308" cy="86143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D0AE498B-A196-2F4C-817B-C6D2E5C1EF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72017" y="1407637"/>
                <a:ext cx="358308" cy="86143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7E2B50A-F09F-5C4B-95EE-5EBFFA107203}"/>
                  </a:ext>
                </a:extLst>
              </p:cNvPr>
              <p:cNvSpPr txBox="1"/>
              <p:nvPr/>
            </p:nvSpPr>
            <p:spPr>
              <a:xfrm>
                <a:off x="1272017" y="1539895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FFB0249-EC33-8B4B-96AA-7920C1FAB95C}"/>
                </a:ext>
              </a:extLst>
            </p:cNvPr>
            <p:cNvSpPr/>
            <p:nvPr/>
          </p:nvSpPr>
          <p:spPr>
            <a:xfrm>
              <a:off x="3581772" y="3672920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3F1857-B374-4E43-8A9E-B9BB84F89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transition points</a:t>
            </a:r>
          </a:p>
        </p:txBody>
      </p:sp>
      <p:sp>
        <p:nvSpPr>
          <p:cNvPr id="60" name="Explosion 1 59">
            <a:extLst>
              <a:ext uri="{FF2B5EF4-FFF2-40B4-BE49-F238E27FC236}">
                <a16:creationId xmlns:a16="http://schemas.microsoft.com/office/drawing/2014/main" id="{9CCD3B1C-56AB-9A49-A69B-9D30B3EDAE5E}"/>
              </a:ext>
            </a:extLst>
          </p:cNvPr>
          <p:cNvSpPr/>
          <p:nvPr/>
        </p:nvSpPr>
        <p:spPr>
          <a:xfrm>
            <a:off x="6096000" y="3521614"/>
            <a:ext cx="3810000" cy="2895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Decision tree?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3B188-8CE3-B74A-850B-2C1CAAA24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44035"/>
            <a:ext cx="12192000" cy="15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209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B5EA84-142D-9A4C-B247-A6DC711B2FA8}"/>
              </a:ext>
            </a:extLst>
          </p:cNvPr>
          <p:cNvGrpSpPr/>
          <p:nvPr/>
        </p:nvGrpSpPr>
        <p:grpSpPr>
          <a:xfrm>
            <a:off x="7398899" y="3310509"/>
            <a:ext cx="4587646" cy="493023"/>
            <a:chOff x="7398899" y="3310509"/>
            <a:chExt cx="4587646" cy="49302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4C8F49-349B-8D4D-9CBD-3025795F62EC}"/>
                </a:ext>
              </a:extLst>
            </p:cNvPr>
            <p:cNvCxnSpPr/>
            <p:nvPr/>
          </p:nvCxnSpPr>
          <p:spPr>
            <a:xfrm>
              <a:off x="7473549" y="3498347"/>
              <a:ext cx="359036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CCB0A4E-32CD-0F43-A335-507A773DC058}"/>
                </a:ext>
              </a:extLst>
            </p:cNvPr>
            <p:cNvGrpSpPr/>
            <p:nvPr/>
          </p:nvGrpSpPr>
          <p:grpSpPr>
            <a:xfrm>
              <a:off x="10027191" y="3429000"/>
              <a:ext cx="420308" cy="351131"/>
              <a:chOff x="6156779" y="4627205"/>
              <a:chExt cx="420308" cy="35113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112DE7B-E72C-8D40-AEE0-9028936EA620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14C56F-2560-F741-BDC7-2BF18D7C4A8B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200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504C65-C88E-9845-BD86-59917EC3C50C}"/>
                </a:ext>
              </a:extLst>
            </p:cNvPr>
            <p:cNvGrpSpPr/>
            <p:nvPr/>
          </p:nvGrpSpPr>
          <p:grpSpPr>
            <a:xfrm>
              <a:off x="7661559" y="3452401"/>
              <a:ext cx="377026" cy="351131"/>
              <a:chOff x="6156779" y="4627205"/>
              <a:chExt cx="377026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4C9A415-7AA0-8041-8BDF-73C62DEE54F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58AF9C0-E77C-3947-BDEF-3357F463A28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77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30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CA30FC-97DE-A047-8730-960E948187A7}"/>
                </a:ext>
              </a:extLst>
            </p:cNvPr>
            <p:cNvSpPr txBox="1"/>
            <p:nvPr/>
          </p:nvSpPr>
          <p:spPr>
            <a:xfrm>
              <a:off x="11030129" y="3338631"/>
              <a:ext cx="956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BMI (kg/m</a:t>
              </a:r>
              <a:r>
                <a:rPr lang="en-US" sz="12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9081C7F-7B43-EF44-87F9-3D6D628A43E0}"/>
                </a:ext>
              </a:extLst>
            </p:cNvPr>
            <p:cNvGrpSpPr/>
            <p:nvPr/>
          </p:nvGrpSpPr>
          <p:grpSpPr>
            <a:xfrm>
              <a:off x="8347948" y="3430429"/>
              <a:ext cx="377026" cy="351131"/>
              <a:chOff x="6156779" y="4627205"/>
              <a:chExt cx="377026" cy="35113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0B5439E-91F4-3342-B05E-F857D3AA2B2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56B4A1-F00C-C446-8040-E7FF54EE670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77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90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311A822-05E2-E74E-B359-0E26A51D83D4}"/>
                </a:ext>
              </a:extLst>
            </p:cNvPr>
            <p:cNvGrpSpPr/>
            <p:nvPr/>
          </p:nvGrpSpPr>
          <p:grpSpPr>
            <a:xfrm>
              <a:off x="7398899" y="3443052"/>
              <a:ext cx="377026" cy="351131"/>
              <a:chOff x="6156779" y="4627205"/>
              <a:chExt cx="377026" cy="35113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3C396AC-77CE-224C-A6C5-348692CEEFF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E46EA18-D4D3-7848-BF10-905385FCBEA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77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10</a:t>
                </a: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36F72CC-4E7F-0C4D-8B33-9A5D38B606F6}"/>
                </a:ext>
              </a:extLst>
            </p:cNvPr>
            <p:cNvSpPr/>
            <p:nvPr/>
          </p:nvSpPr>
          <p:spPr>
            <a:xfrm>
              <a:off x="7565449" y="331050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1E65F12-36FD-E64D-849C-DE17DD9C896D}"/>
                </a:ext>
              </a:extLst>
            </p:cNvPr>
            <p:cNvSpPr/>
            <p:nvPr/>
          </p:nvSpPr>
          <p:spPr>
            <a:xfrm>
              <a:off x="7803577" y="3334317"/>
              <a:ext cx="121023" cy="12102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59A13FC-791C-C147-A67A-FAD47E1373AC}"/>
                </a:ext>
              </a:extLst>
            </p:cNvPr>
            <p:cNvSpPr/>
            <p:nvPr/>
          </p:nvSpPr>
          <p:spPr>
            <a:xfrm>
              <a:off x="8513193" y="332954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13B3A0-8DEB-C144-B390-919528039136}"/>
                </a:ext>
              </a:extLst>
            </p:cNvPr>
            <p:cNvSpPr/>
            <p:nvPr/>
          </p:nvSpPr>
          <p:spPr>
            <a:xfrm>
              <a:off x="10194365" y="3353357"/>
              <a:ext cx="121023" cy="12102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F82ED9-30B5-C642-90E5-A3EACF6A108F}"/>
              </a:ext>
            </a:extLst>
          </p:cNvPr>
          <p:cNvGrpSpPr/>
          <p:nvPr/>
        </p:nvGrpSpPr>
        <p:grpSpPr>
          <a:xfrm>
            <a:off x="666077" y="2024440"/>
            <a:ext cx="4690631" cy="3004186"/>
            <a:chOff x="541460" y="1474375"/>
            <a:chExt cx="4690631" cy="3004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658F398-C591-6C4D-A7D6-034FE9D4ED5C}"/>
                    </a:ext>
                  </a:extLst>
                </p:cNvPr>
                <p:cNvSpPr/>
                <p:nvPr/>
              </p:nvSpPr>
              <p:spPr>
                <a:xfrm>
                  <a:off x="1128742" y="2842848"/>
                  <a:ext cx="1231517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200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658F398-C591-6C4D-A7D6-034FE9D4ED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8742" y="2842848"/>
                  <a:ext cx="1231517" cy="90311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06725C-ECC6-8741-AFBA-12C3106EFFB7}"/>
                </a:ext>
              </a:extLst>
            </p:cNvPr>
            <p:cNvSpPr/>
            <p:nvPr/>
          </p:nvSpPr>
          <p:spPr>
            <a:xfrm>
              <a:off x="4949869" y="4196339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CEBD204-2DCE-5346-AA06-0915E814F503}"/>
                    </a:ext>
                  </a:extLst>
                </p:cNvPr>
                <p:cNvSpPr/>
                <p:nvPr/>
              </p:nvSpPr>
              <p:spPr>
                <a:xfrm>
                  <a:off x="3749752" y="2879612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30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CEBD204-2DCE-5346-AA06-0915E814F5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752" y="2879612"/>
                  <a:ext cx="1095022" cy="90311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3E0D63-DD29-9645-86D5-A76003A41B8F}"/>
                    </a:ext>
                  </a:extLst>
                </p:cNvPr>
                <p:cNvSpPr/>
                <p:nvPr/>
              </p:nvSpPr>
              <p:spPr>
                <a:xfrm>
                  <a:off x="2179129" y="1474375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90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3E0D63-DD29-9645-86D5-A76003A41B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129" y="1474375"/>
                  <a:ext cx="1095022" cy="90311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5822D0E-AB92-F141-9C42-802270D34869}"/>
                </a:ext>
              </a:extLst>
            </p:cNvPr>
            <p:cNvGrpSpPr/>
            <p:nvPr/>
          </p:nvGrpSpPr>
          <p:grpSpPr>
            <a:xfrm>
              <a:off x="3285488" y="3502892"/>
              <a:ext cx="510184" cy="665538"/>
              <a:chOff x="2867451" y="1885751"/>
              <a:chExt cx="510184" cy="665538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2F10903-762D-E44B-B608-AE8C019CD9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470" y="1885751"/>
                <a:ext cx="372165" cy="665538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212AA7-4F90-7B44-8ABA-2523708F37DC}"/>
                  </a:ext>
                </a:extLst>
              </p:cNvPr>
              <p:cNvSpPr txBox="1"/>
              <p:nvPr/>
            </p:nvSpPr>
            <p:spPr>
              <a:xfrm>
                <a:off x="2867451" y="201800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99F3A4B-CD5C-EB42-8497-F9145B3DC8F7}"/>
                </a:ext>
              </a:extLst>
            </p:cNvPr>
            <p:cNvGrpSpPr/>
            <p:nvPr/>
          </p:nvGrpSpPr>
          <p:grpSpPr>
            <a:xfrm>
              <a:off x="4762839" y="3621112"/>
              <a:ext cx="469252" cy="575227"/>
              <a:chOff x="4126360" y="1885751"/>
              <a:chExt cx="469252" cy="575227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3AE7B6E-7301-7942-B766-FB196C233C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6360" y="1885751"/>
                <a:ext cx="346592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8BD09A1-0CBD-B14D-9EB6-468D7FF3991E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10FE0A-64B8-D940-A54D-B8FB36302771}"/>
                </a:ext>
              </a:extLst>
            </p:cNvPr>
            <p:cNvGrpSpPr/>
            <p:nvPr/>
          </p:nvGrpSpPr>
          <p:grpSpPr>
            <a:xfrm>
              <a:off x="3113789" y="2245229"/>
              <a:ext cx="1236157" cy="650117"/>
              <a:chOff x="3359455" y="1810861"/>
              <a:chExt cx="1236157" cy="650117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0A1D4EF-4398-7147-A6C7-0AAD442521A1}"/>
                  </a:ext>
                </a:extLst>
              </p:cNvPr>
              <p:cNvCxnSpPr>
                <a:cxnSpLocks/>
                <a:stCxn id="26" idx="5"/>
              </p:cNvCxnSpPr>
              <p:nvPr/>
            </p:nvCxnSpPr>
            <p:spPr>
              <a:xfrm>
                <a:off x="3359455" y="1810861"/>
                <a:ext cx="1113497" cy="65011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281B6FC-8CA3-8A45-974D-AF4780FD7873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BB3960B-5707-BA4C-87D6-CF92AEA3A368}"/>
                </a:ext>
              </a:extLst>
            </p:cNvPr>
            <p:cNvGrpSpPr/>
            <p:nvPr/>
          </p:nvGrpSpPr>
          <p:grpSpPr>
            <a:xfrm>
              <a:off x="1806965" y="2223598"/>
              <a:ext cx="532526" cy="591428"/>
              <a:chOff x="3005471" y="1959861"/>
              <a:chExt cx="532526" cy="591428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3D90296-08EF-6948-BD16-B20125DC2576}"/>
                  </a:ext>
                </a:extLst>
              </p:cNvPr>
              <p:cNvCxnSpPr>
                <a:cxnSpLocks/>
                <a:stCxn id="26" idx="3"/>
              </p:cNvCxnSpPr>
              <p:nvPr/>
            </p:nvCxnSpPr>
            <p:spPr>
              <a:xfrm flipH="1">
                <a:off x="3005471" y="1981492"/>
                <a:ext cx="532526" cy="56979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4FF2ED-B14F-5C42-A6E2-FA651CD56C8D}"/>
                  </a:ext>
                </a:extLst>
              </p:cNvPr>
              <p:cNvSpPr txBox="1"/>
              <p:nvPr/>
            </p:nvSpPr>
            <p:spPr>
              <a:xfrm>
                <a:off x="3053534" y="1959861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EBDF765-8083-F648-808F-A576D3455615}"/>
                </a:ext>
              </a:extLst>
            </p:cNvPr>
            <p:cNvSpPr/>
            <p:nvPr/>
          </p:nvSpPr>
          <p:spPr>
            <a:xfrm>
              <a:off x="3266603" y="4168430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7235B30-F07A-074E-9346-9C94C233332D}"/>
                </a:ext>
              </a:extLst>
            </p:cNvPr>
            <p:cNvGrpSpPr/>
            <p:nvPr/>
          </p:nvGrpSpPr>
          <p:grpSpPr>
            <a:xfrm>
              <a:off x="663380" y="3440805"/>
              <a:ext cx="507855" cy="627661"/>
              <a:chOff x="3618505" y="1833317"/>
              <a:chExt cx="507855" cy="627661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4DC77A9-CA7E-E94B-B748-02F0EFB822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8505" y="1885751"/>
                <a:ext cx="507855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6A9BFF5-FFE9-C046-B3BD-614446A1BD35}"/>
                  </a:ext>
                </a:extLst>
              </p:cNvPr>
              <p:cNvSpPr txBox="1"/>
              <p:nvPr/>
            </p:nvSpPr>
            <p:spPr>
              <a:xfrm>
                <a:off x="3669255" y="183331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E28A61D-8D5C-4049-A47F-9B7A02E1E558}"/>
                </a:ext>
              </a:extLst>
            </p:cNvPr>
            <p:cNvSpPr/>
            <p:nvPr/>
          </p:nvSpPr>
          <p:spPr>
            <a:xfrm>
              <a:off x="541460" y="4070535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071B0C6-7956-B748-B7B4-922471B658AC}"/>
                </a:ext>
              </a:extLst>
            </p:cNvPr>
            <p:cNvGrpSpPr/>
            <p:nvPr/>
          </p:nvGrpSpPr>
          <p:grpSpPr>
            <a:xfrm>
              <a:off x="2229206" y="3619600"/>
              <a:ext cx="473652" cy="575227"/>
              <a:chOff x="3592722" y="1662670"/>
              <a:chExt cx="473652" cy="575227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1E7F0906-3E11-2D42-96BF-E22D2BEF6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2722" y="1662670"/>
                <a:ext cx="323995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E8A4902-1258-DA4E-9205-A309E17AB6E1}"/>
                  </a:ext>
                </a:extLst>
              </p:cNvPr>
              <p:cNvSpPr txBox="1"/>
              <p:nvPr/>
            </p:nvSpPr>
            <p:spPr>
              <a:xfrm>
                <a:off x="3735834" y="1721260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8EDC1B8-6150-F04C-ACDB-6938DD3B9F93}"/>
                </a:ext>
              </a:extLst>
            </p:cNvPr>
            <p:cNvSpPr/>
            <p:nvPr/>
          </p:nvSpPr>
          <p:spPr>
            <a:xfrm>
              <a:off x="2430631" y="4168430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43E6F13-E67B-3645-BFDB-F4AC78D2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8FE82-E932-5948-895F-4327D8913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68094"/>
            <a:ext cx="12192000" cy="131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4C8F49-349B-8D4D-9CBD-3025795F62EC}"/>
              </a:ext>
            </a:extLst>
          </p:cNvPr>
          <p:cNvCxnSpPr/>
          <p:nvPr/>
        </p:nvCxnSpPr>
        <p:spPr>
          <a:xfrm>
            <a:off x="7473549" y="4001267"/>
            <a:ext cx="359036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CB0A4E-32CD-0F43-A335-507A773DC058}"/>
              </a:ext>
            </a:extLst>
          </p:cNvPr>
          <p:cNvGrpSpPr/>
          <p:nvPr/>
        </p:nvGrpSpPr>
        <p:grpSpPr>
          <a:xfrm>
            <a:off x="10027191" y="3931920"/>
            <a:ext cx="420308" cy="351131"/>
            <a:chOff x="6156779" y="4627205"/>
            <a:chExt cx="420308" cy="35113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12DE7B-E72C-8D40-AEE0-9028936EA620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14C56F-2560-F741-BDC7-2BF18D7C4A8B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504C65-C88E-9845-BD86-59917EC3C50C}"/>
              </a:ext>
            </a:extLst>
          </p:cNvPr>
          <p:cNvGrpSpPr/>
          <p:nvPr/>
        </p:nvGrpSpPr>
        <p:grpSpPr>
          <a:xfrm>
            <a:off x="7661559" y="3955321"/>
            <a:ext cx="377026" cy="351131"/>
            <a:chOff x="6156779" y="4627205"/>
            <a:chExt cx="377026" cy="351131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4C9A415-7AA0-8041-8BDF-73C62DEE54F7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58AF9C0-E77C-3947-BDEF-3357F463A283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30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8CA30FC-97DE-A047-8730-960E948187A7}"/>
              </a:ext>
            </a:extLst>
          </p:cNvPr>
          <p:cNvSpPr txBox="1"/>
          <p:nvPr/>
        </p:nvSpPr>
        <p:spPr>
          <a:xfrm>
            <a:off x="11030129" y="3841551"/>
            <a:ext cx="956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BMI (kg/m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658F398-C591-6C4D-A7D6-034FE9D4ED5C}"/>
                  </a:ext>
                </a:extLst>
              </p:cNvPr>
              <p:cNvSpPr/>
              <p:nvPr/>
            </p:nvSpPr>
            <p:spPr>
              <a:xfrm>
                <a:off x="1128742" y="3345768"/>
                <a:ext cx="1231517" cy="90311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200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658F398-C591-6C4D-A7D6-034FE9D4E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742" y="3345768"/>
                <a:ext cx="1231517" cy="90311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B206725C-ECC6-8741-AFBA-12C3106EFFB7}"/>
              </a:ext>
            </a:extLst>
          </p:cNvPr>
          <p:cNvSpPr/>
          <p:nvPr/>
        </p:nvSpPr>
        <p:spPr>
          <a:xfrm>
            <a:off x="4949869" y="4699259"/>
            <a:ext cx="282222" cy="282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CEBD204-2DCE-5346-AA06-0915E814F503}"/>
                  </a:ext>
                </a:extLst>
              </p:cNvPr>
              <p:cNvSpPr/>
              <p:nvPr/>
            </p:nvSpPr>
            <p:spPr>
              <a:xfrm>
                <a:off x="3749752" y="3382532"/>
                <a:ext cx="1095022" cy="90311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CEBD204-2DCE-5346-AA06-0915E814F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752" y="3382532"/>
                <a:ext cx="1095022" cy="90311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E3E0D63-DD29-9645-86D5-A76003A41B8F}"/>
                  </a:ext>
                </a:extLst>
              </p:cNvPr>
              <p:cNvSpPr/>
              <p:nvPr/>
            </p:nvSpPr>
            <p:spPr>
              <a:xfrm>
                <a:off x="2179129" y="1977295"/>
                <a:ext cx="1095022" cy="90311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90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E3E0D63-DD29-9645-86D5-A76003A41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129" y="1977295"/>
                <a:ext cx="1095022" cy="90311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C5822D0E-AB92-F141-9C42-802270D34869}"/>
              </a:ext>
            </a:extLst>
          </p:cNvPr>
          <p:cNvGrpSpPr/>
          <p:nvPr/>
        </p:nvGrpSpPr>
        <p:grpSpPr>
          <a:xfrm>
            <a:off x="3285488" y="4005812"/>
            <a:ext cx="510184" cy="665538"/>
            <a:chOff x="2867451" y="1885751"/>
            <a:chExt cx="510184" cy="665538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2F10903-762D-E44B-B608-AE8C019CD9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470" y="1885751"/>
              <a:ext cx="372165" cy="66553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212AA7-4F90-7B44-8ABA-2523708F37DC}"/>
                </a:ext>
              </a:extLst>
            </p:cNvPr>
            <p:cNvSpPr txBox="1"/>
            <p:nvPr/>
          </p:nvSpPr>
          <p:spPr>
            <a:xfrm>
              <a:off x="2867451" y="201800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9F3A4B-CD5C-EB42-8497-F9145B3DC8F7}"/>
              </a:ext>
            </a:extLst>
          </p:cNvPr>
          <p:cNvGrpSpPr/>
          <p:nvPr/>
        </p:nvGrpSpPr>
        <p:grpSpPr>
          <a:xfrm>
            <a:off x="4762839" y="4124032"/>
            <a:ext cx="469252" cy="575227"/>
            <a:chOff x="4126360" y="1885751"/>
            <a:chExt cx="469252" cy="575227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3AE7B6E-7301-7942-B766-FB196C233CD6}"/>
                </a:ext>
              </a:extLst>
            </p:cNvPr>
            <p:cNvCxnSpPr>
              <a:cxnSpLocks/>
            </p:cNvCxnSpPr>
            <p:nvPr/>
          </p:nvCxnSpPr>
          <p:spPr>
            <a:xfrm>
              <a:off x="4126360" y="1885751"/>
              <a:ext cx="346592" cy="57522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BD09A1-0CBD-B14D-9EB6-468D7FF3991E}"/>
                </a:ext>
              </a:extLst>
            </p:cNvPr>
            <p:cNvSpPr txBox="1"/>
            <p:nvPr/>
          </p:nvSpPr>
          <p:spPr>
            <a:xfrm>
              <a:off x="4265072" y="1995311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10FE0A-64B8-D940-A54D-B8FB36302771}"/>
              </a:ext>
            </a:extLst>
          </p:cNvPr>
          <p:cNvGrpSpPr/>
          <p:nvPr/>
        </p:nvGrpSpPr>
        <p:grpSpPr>
          <a:xfrm>
            <a:off x="2991869" y="2702429"/>
            <a:ext cx="1113497" cy="694267"/>
            <a:chOff x="3359455" y="2269631"/>
            <a:chExt cx="1113497" cy="69426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A1D4EF-4398-7147-A6C7-0AAD442521A1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>
              <a:off x="3359455" y="2313781"/>
              <a:ext cx="1113497" cy="65011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81B6FC-8CA3-8A45-974D-AF4780FD7873}"/>
                </a:ext>
              </a:extLst>
            </p:cNvPr>
            <p:cNvSpPr txBox="1"/>
            <p:nvPr/>
          </p:nvSpPr>
          <p:spPr>
            <a:xfrm>
              <a:off x="3853592" y="2269631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B3960B-5707-BA4C-87D6-CF92AEA3A368}"/>
              </a:ext>
            </a:extLst>
          </p:cNvPr>
          <p:cNvGrpSpPr/>
          <p:nvPr/>
        </p:nvGrpSpPr>
        <p:grpSpPr>
          <a:xfrm>
            <a:off x="1806965" y="2604598"/>
            <a:ext cx="532526" cy="667628"/>
            <a:chOff x="3005471" y="2386581"/>
            <a:chExt cx="532526" cy="667628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3D90296-08EF-6948-BD16-B20125DC2576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 flipH="1">
              <a:off x="3005471" y="2484412"/>
              <a:ext cx="532526" cy="56979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B4FF2ED-B14F-5C42-A6E2-FA651CD56C8D}"/>
                </a:ext>
              </a:extLst>
            </p:cNvPr>
            <p:cNvSpPr txBox="1"/>
            <p:nvPr/>
          </p:nvSpPr>
          <p:spPr>
            <a:xfrm>
              <a:off x="3053534" y="238658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EBDF765-8083-F648-808F-A576D3455615}"/>
              </a:ext>
            </a:extLst>
          </p:cNvPr>
          <p:cNvSpPr/>
          <p:nvPr/>
        </p:nvSpPr>
        <p:spPr>
          <a:xfrm>
            <a:off x="3266603" y="4671350"/>
            <a:ext cx="282222" cy="28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081C7F-7B43-EF44-87F9-3D6D628A43E0}"/>
              </a:ext>
            </a:extLst>
          </p:cNvPr>
          <p:cNvGrpSpPr/>
          <p:nvPr/>
        </p:nvGrpSpPr>
        <p:grpSpPr>
          <a:xfrm>
            <a:off x="8347948" y="3933349"/>
            <a:ext cx="377026" cy="351131"/>
            <a:chOff x="6156779" y="4627205"/>
            <a:chExt cx="377026" cy="351131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B5439E-91F4-3342-B05E-F857D3AA2B2A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56B4A1-F00C-C446-8040-E7FF54EE670F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90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311A822-05E2-E74E-B359-0E26A51D83D4}"/>
              </a:ext>
            </a:extLst>
          </p:cNvPr>
          <p:cNvGrpSpPr/>
          <p:nvPr/>
        </p:nvGrpSpPr>
        <p:grpSpPr>
          <a:xfrm>
            <a:off x="7398899" y="3945972"/>
            <a:ext cx="377026" cy="351131"/>
            <a:chOff x="6156779" y="4627205"/>
            <a:chExt cx="377026" cy="35113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3C396AC-77CE-224C-A6C5-348692CEEFF3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E46EA18-D4D3-7848-BF10-905385FCBEA2}"/>
                </a:ext>
              </a:extLst>
            </p:cNvPr>
            <p:cNvSpPr txBox="1"/>
            <p:nvPr/>
          </p:nvSpPr>
          <p:spPr>
            <a:xfrm>
              <a:off x="6156779" y="4701337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10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36F72CC-4E7F-0C4D-8B33-9A5D38B606F6}"/>
              </a:ext>
            </a:extLst>
          </p:cNvPr>
          <p:cNvSpPr/>
          <p:nvPr/>
        </p:nvSpPr>
        <p:spPr>
          <a:xfrm>
            <a:off x="7565449" y="3813429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1E65F12-36FD-E64D-849C-DE17DD9C896D}"/>
              </a:ext>
            </a:extLst>
          </p:cNvPr>
          <p:cNvSpPr/>
          <p:nvPr/>
        </p:nvSpPr>
        <p:spPr>
          <a:xfrm>
            <a:off x="7803577" y="3837237"/>
            <a:ext cx="121023" cy="1210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59A13FC-791C-C147-A67A-FAD47E1373AC}"/>
              </a:ext>
            </a:extLst>
          </p:cNvPr>
          <p:cNvSpPr/>
          <p:nvPr/>
        </p:nvSpPr>
        <p:spPr>
          <a:xfrm>
            <a:off x="8513193" y="3832469"/>
            <a:ext cx="121023" cy="1210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13B3A0-8DEB-C144-B390-919528039136}"/>
              </a:ext>
            </a:extLst>
          </p:cNvPr>
          <p:cNvSpPr/>
          <p:nvPr/>
        </p:nvSpPr>
        <p:spPr>
          <a:xfrm>
            <a:off x="10194365" y="3856277"/>
            <a:ext cx="121023" cy="12102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7235B30-F07A-074E-9346-9C94C233332D}"/>
              </a:ext>
            </a:extLst>
          </p:cNvPr>
          <p:cNvGrpSpPr/>
          <p:nvPr/>
        </p:nvGrpSpPr>
        <p:grpSpPr>
          <a:xfrm>
            <a:off x="663380" y="3943725"/>
            <a:ext cx="507855" cy="627661"/>
            <a:chOff x="3618505" y="1833317"/>
            <a:chExt cx="507855" cy="627661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4DC77A9-CA7E-E94B-B748-02F0EFB82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8505" y="1885751"/>
              <a:ext cx="507855" cy="57522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A9BFF5-FFE9-C046-B3BD-614446A1BD35}"/>
                </a:ext>
              </a:extLst>
            </p:cNvPr>
            <p:cNvSpPr txBox="1"/>
            <p:nvPr/>
          </p:nvSpPr>
          <p:spPr>
            <a:xfrm>
              <a:off x="3669255" y="183331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AE28A61D-8D5C-4049-A47F-9B7A02E1E558}"/>
              </a:ext>
            </a:extLst>
          </p:cNvPr>
          <p:cNvSpPr/>
          <p:nvPr/>
        </p:nvSpPr>
        <p:spPr>
          <a:xfrm>
            <a:off x="541460" y="4573455"/>
            <a:ext cx="282222" cy="28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071B0C6-7956-B748-B7B4-922471B658AC}"/>
              </a:ext>
            </a:extLst>
          </p:cNvPr>
          <p:cNvGrpSpPr/>
          <p:nvPr/>
        </p:nvGrpSpPr>
        <p:grpSpPr>
          <a:xfrm>
            <a:off x="2229206" y="4122520"/>
            <a:ext cx="473652" cy="575227"/>
            <a:chOff x="3592722" y="1662670"/>
            <a:chExt cx="473652" cy="575227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E7F0906-3E11-2D42-96BF-E22D2BEF6ACA}"/>
                </a:ext>
              </a:extLst>
            </p:cNvPr>
            <p:cNvCxnSpPr>
              <a:cxnSpLocks/>
            </p:cNvCxnSpPr>
            <p:nvPr/>
          </p:nvCxnSpPr>
          <p:spPr>
            <a:xfrm>
              <a:off x="3592722" y="1662670"/>
              <a:ext cx="323995" cy="575227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E8A4902-1258-DA4E-9205-A309E17AB6E1}"/>
                </a:ext>
              </a:extLst>
            </p:cNvPr>
            <p:cNvSpPr txBox="1"/>
            <p:nvPr/>
          </p:nvSpPr>
          <p:spPr>
            <a:xfrm>
              <a:off x="3735834" y="1721260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E8EDC1B8-6150-F04C-ACDB-6938DD3B9F93}"/>
              </a:ext>
            </a:extLst>
          </p:cNvPr>
          <p:cNvSpPr/>
          <p:nvPr/>
        </p:nvSpPr>
        <p:spPr>
          <a:xfrm>
            <a:off x="2430631" y="4671350"/>
            <a:ext cx="282222" cy="282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F3EA3C35-3F0F-2F48-881C-A0F07C0A508B}"/>
              </a:ext>
            </a:extLst>
          </p:cNvPr>
          <p:cNvSpPr/>
          <p:nvPr/>
        </p:nvSpPr>
        <p:spPr>
          <a:xfrm rot="2773922">
            <a:off x="2113613" y="2780758"/>
            <a:ext cx="299565" cy="708613"/>
          </a:xfrm>
          <a:prstGeom prst="down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5F6B341E-E319-D24D-B300-CAE8EFA57F4C}"/>
              </a:ext>
            </a:extLst>
          </p:cNvPr>
          <p:cNvSpPr/>
          <p:nvPr/>
        </p:nvSpPr>
        <p:spPr>
          <a:xfrm rot="19568361">
            <a:off x="2097547" y="4224022"/>
            <a:ext cx="260425" cy="546427"/>
          </a:xfrm>
          <a:prstGeom prst="downArrow">
            <a:avLst/>
          </a:prstGeom>
          <a:solidFill>
            <a:srgbClr val="FF0000">
              <a:alpha val="25000"/>
            </a:srgbClr>
          </a:solidFill>
          <a:ln>
            <a:solidFill>
              <a:srgbClr val="FF000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Down Arrow 58">
            <a:extLst>
              <a:ext uri="{FF2B5EF4-FFF2-40B4-BE49-F238E27FC236}">
                <a16:creationId xmlns:a16="http://schemas.microsoft.com/office/drawing/2014/main" id="{57B1B2D2-8770-794D-9899-D8F383100F68}"/>
              </a:ext>
            </a:extLst>
          </p:cNvPr>
          <p:cNvSpPr/>
          <p:nvPr/>
        </p:nvSpPr>
        <p:spPr>
          <a:xfrm rot="18046813">
            <a:off x="3337341" y="2745179"/>
            <a:ext cx="282407" cy="906463"/>
          </a:xfrm>
          <a:prstGeom prst="downArrow">
            <a:avLst/>
          </a:prstGeom>
          <a:solidFill>
            <a:srgbClr val="00B050">
              <a:alpha val="25000"/>
            </a:srgbClr>
          </a:solidFill>
          <a:ln>
            <a:solidFill>
              <a:srgbClr val="00B05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Down Arrow 61">
            <a:extLst>
              <a:ext uri="{FF2B5EF4-FFF2-40B4-BE49-F238E27FC236}">
                <a16:creationId xmlns:a16="http://schemas.microsoft.com/office/drawing/2014/main" id="{7B98224B-D4B5-3D40-8DB2-57EDFBE5D3F7}"/>
              </a:ext>
            </a:extLst>
          </p:cNvPr>
          <p:cNvSpPr/>
          <p:nvPr/>
        </p:nvSpPr>
        <p:spPr>
          <a:xfrm rot="1704426">
            <a:off x="3634249" y="4226252"/>
            <a:ext cx="287902" cy="519179"/>
          </a:xfrm>
          <a:prstGeom prst="downArrow">
            <a:avLst/>
          </a:prstGeom>
          <a:solidFill>
            <a:srgbClr val="00B050">
              <a:alpha val="25000"/>
            </a:srgbClr>
          </a:solidFill>
          <a:ln>
            <a:solidFill>
              <a:srgbClr val="00B05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19CD4-51FA-884F-B0A1-918C496E3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b</a:t>
            </a:r>
            <a:r>
              <a:rPr lang="en-US" dirty="0"/>
              <a:t> = </a:t>
            </a:r>
            <a:r>
              <a:rPr lang="en-US" dirty="0">
                <a:solidFill>
                  <a:srgbClr val="7030A0"/>
                </a:solidFill>
              </a:rPr>
              <a:t>150</a:t>
            </a:r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b</a:t>
            </a:r>
            <a:r>
              <a:rPr lang="en-US" dirty="0"/>
              <a:t> = </a:t>
            </a:r>
            <a:r>
              <a:rPr lang="en-US" dirty="0">
                <a:solidFill>
                  <a:srgbClr val="7030A0"/>
                </a:solidFill>
              </a:rPr>
              <a:t>70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70DA8B-B0BA-E948-AA83-5735DE855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31519"/>
            <a:ext cx="12192000" cy="12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1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0" grpId="0" animBg="1"/>
      <p:bldP spid="59" grpId="0" animBg="1"/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66C9CE4-BF20-8B4C-9831-208F9E524A22}"/>
              </a:ext>
            </a:extLst>
          </p:cNvPr>
          <p:cNvGrpSpPr/>
          <p:nvPr/>
        </p:nvGrpSpPr>
        <p:grpSpPr>
          <a:xfrm>
            <a:off x="6766154" y="2027691"/>
            <a:ext cx="4587646" cy="493023"/>
            <a:chOff x="7398899" y="3310509"/>
            <a:chExt cx="4587646" cy="49302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4C8F49-349B-8D4D-9CBD-3025795F62EC}"/>
                </a:ext>
              </a:extLst>
            </p:cNvPr>
            <p:cNvCxnSpPr/>
            <p:nvPr/>
          </p:nvCxnSpPr>
          <p:spPr>
            <a:xfrm>
              <a:off x="7473549" y="3498347"/>
              <a:ext cx="359036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CCB0A4E-32CD-0F43-A335-507A773DC058}"/>
                </a:ext>
              </a:extLst>
            </p:cNvPr>
            <p:cNvGrpSpPr/>
            <p:nvPr/>
          </p:nvGrpSpPr>
          <p:grpSpPr>
            <a:xfrm>
              <a:off x="10027191" y="3429000"/>
              <a:ext cx="420308" cy="351131"/>
              <a:chOff x="6156779" y="4627205"/>
              <a:chExt cx="420308" cy="35113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112DE7B-E72C-8D40-AEE0-9028936EA620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414C56F-2560-F741-BDC7-2BF18D7C4A8B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200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504C65-C88E-9845-BD86-59917EC3C50C}"/>
                </a:ext>
              </a:extLst>
            </p:cNvPr>
            <p:cNvGrpSpPr/>
            <p:nvPr/>
          </p:nvGrpSpPr>
          <p:grpSpPr>
            <a:xfrm>
              <a:off x="7661559" y="3452401"/>
              <a:ext cx="377026" cy="351131"/>
              <a:chOff x="6156779" y="4627205"/>
              <a:chExt cx="377026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4C9A415-7AA0-8041-8BDF-73C62DEE54F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58AF9C0-E77C-3947-BDEF-3357F463A28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77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30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CA30FC-97DE-A047-8730-960E948187A7}"/>
                </a:ext>
              </a:extLst>
            </p:cNvPr>
            <p:cNvSpPr txBox="1"/>
            <p:nvPr/>
          </p:nvSpPr>
          <p:spPr>
            <a:xfrm>
              <a:off x="11030129" y="3338631"/>
              <a:ext cx="956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BMI (kg/m</a:t>
              </a:r>
              <a:r>
                <a:rPr lang="en-US" sz="12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9081C7F-7B43-EF44-87F9-3D6D628A43E0}"/>
                </a:ext>
              </a:extLst>
            </p:cNvPr>
            <p:cNvGrpSpPr/>
            <p:nvPr/>
          </p:nvGrpSpPr>
          <p:grpSpPr>
            <a:xfrm>
              <a:off x="8347948" y="3430429"/>
              <a:ext cx="377026" cy="351131"/>
              <a:chOff x="6156779" y="4627205"/>
              <a:chExt cx="377026" cy="35113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0B5439E-91F4-3342-B05E-F857D3AA2B2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656B4A1-F00C-C446-8040-E7FF54EE670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77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90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311A822-05E2-E74E-B359-0E26A51D83D4}"/>
                </a:ext>
              </a:extLst>
            </p:cNvPr>
            <p:cNvGrpSpPr/>
            <p:nvPr/>
          </p:nvGrpSpPr>
          <p:grpSpPr>
            <a:xfrm>
              <a:off x="7398899" y="3443052"/>
              <a:ext cx="377026" cy="351131"/>
              <a:chOff x="6156779" y="4627205"/>
              <a:chExt cx="377026" cy="35113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3C396AC-77CE-224C-A6C5-348692CEEFF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E46EA18-D4D3-7848-BF10-905385FCBEA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77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10</a:t>
                </a: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36F72CC-4E7F-0C4D-8B33-9A5D38B606F6}"/>
                </a:ext>
              </a:extLst>
            </p:cNvPr>
            <p:cNvSpPr/>
            <p:nvPr/>
          </p:nvSpPr>
          <p:spPr>
            <a:xfrm>
              <a:off x="7565449" y="331050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1E65F12-36FD-E64D-849C-DE17DD9C896D}"/>
                </a:ext>
              </a:extLst>
            </p:cNvPr>
            <p:cNvSpPr/>
            <p:nvPr/>
          </p:nvSpPr>
          <p:spPr>
            <a:xfrm>
              <a:off x="7803577" y="3334317"/>
              <a:ext cx="121023" cy="12102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59A13FC-791C-C147-A67A-FAD47E1373AC}"/>
                </a:ext>
              </a:extLst>
            </p:cNvPr>
            <p:cNvSpPr/>
            <p:nvPr/>
          </p:nvSpPr>
          <p:spPr>
            <a:xfrm>
              <a:off x="8513193" y="3329549"/>
              <a:ext cx="121023" cy="12102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13B3A0-8DEB-C144-B390-919528039136}"/>
                </a:ext>
              </a:extLst>
            </p:cNvPr>
            <p:cNvSpPr/>
            <p:nvPr/>
          </p:nvSpPr>
          <p:spPr>
            <a:xfrm>
              <a:off x="10194365" y="3353357"/>
              <a:ext cx="121023" cy="12102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5E5B5F-2C9F-7143-BCF8-A0BC1A2992E1}"/>
              </a:ext>
            </a:extLst>
          </p:cNvPr>
          <p:cNvGrpSpPr/>
          <p:nvPr/>
        </p:nvGrpSpPr>
        <p:grpSpPr>
          <a:xfrm>
            <a:off x="962526" y="1786143"/>
            <a:ext cx="3874985" cy="4155073"/>
            <a:chOff x="962526" y="932703"/>
            <a:chExt cx="3874985" cy="41550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658F398-C591-6C4D-A7D6-034FE9D4ED5C}"/>
                    </a:ext>
                  </a:extLst>
                </p:cNvPr>
                <p:cNvSpPr/>
                <p:nvPr/>
              </p:nvSpPr>
              <p:spPr>
                <a:xfrm>
                  <a:off x="1525970" y="932703"/>
                  <a:ext cx="1231517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200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658F398-C591-6C4D-A7D6-034FE9D4ED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5970" y="932703"/>
                  <a:ext cx="1231517" cy="903112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06725C-ECC6-8741-AFBA-12C3106EFFB7}"/>
                </a:ext>
              </a:extLst>
            </p:cNvPr>
            <p:cNvSpPr/>
            <p:nvPr/>
          </p:nvSpPr>
          <p:spPr>
            <a:xfrm>
              <a:off x="4555289" y="4805554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CEBD204-2DCE-5346-AA06-0915E814F503}"/>
                    </a:ext>
                  </a:extLst>
                </p:cNvPr>
                <p:cNvSpPr/>
                <p:nvPr/>
              </p:nvSpPr>
              <p:spPr>
                <a:xfrm>
                  <a:off x="3355172" y="3488827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30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BCEBD204-2DCE-5346-AA06-0915E814F5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5172" y="3488827"/>
                  <a:ext cx="1095022" cy="903112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3E0D63-DD29-9645-86D5-A76003A41B8F}"/>
                    </a:ext>
                  </a:extLst>
                </p:cNvPr>
                <p:cNvSpPr/>
                <p:nvPr/>
              </p:nvSpPr>
              <p:spPr>
                <a:xfrm>
                  <a:off x="2505395" y="2200009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90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E3E0D63-DD29-9645-86D5-A76003A41B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5395" y="2200009"/>
                  <a:ext cx="1095022" cy="903112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5822D0E-AB92-F141-9C42-802270D34869}"/>
                </a:ext>
              </a:extLst>
            </p:cNvPr>
            <p:cNvGrpSpPr/>
            <p:nvPr/>
          </p:nvGrpSpPr>
          <p:grpSpPr>
            <a:xfrm>
              <a:off x="2890908" y="4112107"/>
              <a:ext cx="510184" cy="665538"/>
              <a:chOff x="2867451" y="1885751"/>
              <a:chExt cx="510184" cy="665538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2F10903-762D-E44B-B608-AE8C019CD9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470" y="1885751"/>
                <a:ext cx="372165" cy="665538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212AA7-4F90-7B44-8ABA-2523708F37DC}"/>
                  </a:ext>
                </a:extLst>
              </p:cNvPr>
              <p:cNvSpPr txBox="1"/>
              <p:nvPr/>
            </p:nvSpPr>
            <p:spPr>
              <a:xfrm>
                <a:off x="2867451" y="201800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99F3A4B-CD5C-EB42-8497-F9145B3DC8F7}"/>
                </a:ext>
              </a:extLst>
            </p:cNvPr>
            <p:cNvGrpSpPr/>
            <p:nvPr/>
          </p:nvGrpSpPr>
          <p:grpSpPr>
            <a:xfrm>
              <a:off x="4368259" y="4230327"/>
              <a:ext cx="469252" cy="575227"/>
              <a:chOff x="4126360" y="1885751"/>
              <a:chExt cx="469252" cy="575227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3AE7B6E-7301-7942-B766-FB196C233C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6360" y="1885751"/>
                <a:ext cx="346592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8BD09A1-0CBD-B14D-9EB6-468D7FF3991E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10FE0A-64B8-D940-A54D-B8FB36302771}"/>
                </a:ext>
              </a:extLst>
            </p:cNvPr>
            <p:cNvGrpSpPr/>
            <p:nvPr/>
          </p:nvGrpSpPr>
          <p:grpSpPr>
            <a:xfrm>
              <a:off x="3486114" y="2929334"/>
              <a:ext cx="469252" cy="575227"/>
              <a:chOff x="4126360" y="1885751"/>
              <a:chExt cx="469252" cy="575227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0A1D4EF-4398-7147-A6C7-0AAD442521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6360" y="1885751"/>
                <a:ext cx="346592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281B6FC-8CA3-8A45-974D-AF4780FD7873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3090B3F-A8A5-FC46-B4CD-B86AA2F98BB2}"/>
                </a:ext>
              </a:extLst>
            </p:cNvPr>
            <p:cNvGrpSpPr/>
            <p:nvPr/>
          </p:nvGrpSpPr>
          <p:grpSpPr>
            <a:xfrm>
              <a:off x="2080143" y="2959546"/>
              <a:ext cx="516368" cy="938907"/>
              <a:chOff x="4751867" y="4562800"/>
              <a:chExt cx="516368" cy="938907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BB3960B-5707-BA4C-87D6-CF92AEA3A368}"/>
                  </a:ext>
                </a:extLst>
              </p:cNvPr>
              <p:cNvGrpSpPr/>
              <p:nvPr/>
            </p:nvGrpSpPr>
            <p:grpSpPr>
              <a:xfrm>
                <a:off x="4758051" y="4562800"/>
                <a:ext cx="510184" cy="665538"/>
                <a:chOff x="2867451" y="1885751"/>
                <a:chExt cx="510184" cy="665538"/>
              </a:xfrm>
            </p:grpSpPr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93D90296-08EF-6948-BD16-B20125DC25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05470" y="1885751"/>
                  <a:ext cx="372165" cy="665538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B4FF2ED-B14F-5C42-A6E2-FA651CD56C8D}"/>
                    </a:ext>
                  </a:extLst>
                </p:cNvPr>
                <p:cNvSpPr txBox="1"/>
                <p:nvPr/>
              </p:nvSpPr>
              <p:spPr>
                <a:xfrm>
                  <a:off x="2867451" y="2018009"/>
                  <a:ext cx="2760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1</a:t>
                  </a:r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2BB693A-4DD3-D140-B3DB-B87AAD9F7D21}"/>
                  </a:ext>
                </a:extLst>
              </p:cNvPr>
              <p:cNvSpPr/>
              <p:nvPr/>
            </p:nvSpPr>
            <p:spPr>
              <a:xfrm>
                <a:off x="4751867" y="5219485"/>
                <a:ext cx="282222" cy="28222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EBDF765-8083-F648-808F-A576D3455615}"/>
                </a:ext>
              </a:extLst>
            </p:cNvPr>
            <p:cNvSpPr/>
            <p:nvPr/>
          </p:nvSpPr>
          <p:spPr>
            <a:xfrm>
              <a:off x="2872023" y="4777645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7235B30-F07A-074E-9346-9C94C233332D}"/>
                </a:ext>
              </a:extLst>
            </p:cNvPr>
            <p:cNvGrpSpPr/>
            <p:nvPr/>
          </p:nvGrpSpPr>
          <p:grpSpPr>
            <a:xfrm>
              <a:off x="1084446" y="1570150"/>
              <a:ext cx="507855" cy="627661"/>
              <a:chOff x="3618505" y="1833317"/>
              <a:chExt cx="507855" cy="627661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4DC77A9-CA7E-E94B-B748-02F0EFB822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8505" y="1885751"/>
                <a:ext cx="507855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6A9BFF5-FFE9-C046-B3BD-614446A1BD35}"/>
                  </a:ext>
                </a:extLst>
              </p:cNvPr>
              <p:cNvSpPr txBox="1"/>
              <p:nvPr/>
            </p:nvSpPr>
            <p:spPr>
              <a:xfrm>
                <a:off x="3669255" y="183331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E28A61D-8D5C-4049-A47F-9B7A02E1E558}"/>
                </a:ext>
              </a:extLst>
            </p:cNvPr>
            <p:cNvSpPr/>
            <p:nvPr/>
          </p:nvSpPr>
          <p:spPr>
            <a:xfrm>
              <a:off x="962526" y="2199880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071B0C6-7956-B748-B7B4-922471B658AC}"/>
                </a:ext>
              </a:extLst>
            </p:cNvPr>
            <p:cNvGrpSpPr/>
            <p:nvPr/>
          </p:nvGrpSpPr>
          <p:grpSpPr>
            <a:xfrm>
              <a:off x="2728911" y="1594008"/>
              <a:ext cx="473652" cy="575227"/>
              <a:chOff x="3592722" y="1662670"/>
              <a:chExt cx="473652" cy="575227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1E7F0906-3E11-2D42-96BF-E22D2BEF6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2722" y="1662670"/>
                <a:ext cx="323995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E8A4902-1258-DA4E-9205-A309E17AB6E1}"/>
                  </a:ext>
                </a:extLst>
              </p:cNvPr>
              <p:cNvSpPr txBox="1"/>
              <p:nvPr/>
            </p:nvSpPr>
            <p:spPr>
              <a:xfrm>
                <a:off x="3735834" y="1721260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9E54537-961A-3947-A54D-1DD9AD50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decisions trees with different depth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A714270-8ACB-2347-ADD1-F5FF636A04A9}"/>
              </a:ext>
            </a:extLst>
          </p:cNvPr>
          <p:cNvGrpSpPr/>
          <p:nvPr/>
        </p:nvGrpSpPr>
        <p:grpSpPr>
          <a:xfrm>
            <a:off x="6762656" y="2855908"/>
            <a:ext cx="4690631" cy="3004186"/>
            <a:chOff x="541460" y="1474375"/>
            <a:chExt cx="4690631" cy="3004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6646EE8-EB75-9A43-8EC3-CB40330D6D8D}"/>
                    </a:ext>
                  </a:extLst>
                </p:cNvPr>
                <p:cNvSpPr/>
                <p:nvPr/>
              </p:nvSpPr>
              <p:spPr>
                <a:xfrm>
                  <a:off x="1128742" y="2842848"/>
                  <a:ext cx="1231517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200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6646EE8-EB75-9A43-8EC3-CB40330D6D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8742" y="2842848"/>
                  <a:ext cx="1231517" cy="903112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13E97F5-E5A3-E844-A059-E01B3E8E0F06}"/>
                </a:ext>
              </a:extLst>
            </p:cNvPr>
            <p:cNvSpPr/>
            <p:nvPr/>
          </p:nvSpPr>
          <p:spPr>
            <a:xfrm>
              <a:off x="4949869" y="4196339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D90C6758-0D8B-184C-9E35-A12447ADCF21}"/>
                    </a:ext>
                  </a:extLst>
                </p:cNvPr>
                <p:cNvSpPr/>
                <p:nvPr/>
              </p:nvSpPr>
              <p:spPr>
                <a:xfrm>
                  <a:off x="3749752" y="2879612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30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D90C6758-0D8B-184C-9E35-A12447ADCF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752" y="2879612"/>
                  <a:ext cx="1095022" cy="903112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EC415B34-C1AB-BF4C-AD44-43834D25C5E0}"/>
                    </a:ext>
                  </a:extLst>
                </p:cNvPr>
                <p:cNvSpPr/>
                <p:nvPr/>
              </p:nvSpPr>
              <p:spPr>
                <a:xfrm>
                  <a:off x="2179129" y="1474375"/>
                  <a:ext cx="1095022" cy="903112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90</a:t>
                  </a: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EC415B34-C1AB-BF4C-AD44-43834D25C5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129" y="1474375"/>
                  <a:ext cx="1095022" cy="903112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B1D0681-EAC7-2241-82BC-47F4F5CC113D}"/>
                </a:ext>
              </a:extLst>
            </p:cNvPr>
            <p:cNvGrpSpPr/>
            <p:nvPr/>
          </p:nvGrpSpPr>
          <p:grpSpPr>
            <a:xfrm>
              <a:off x="3285488" y="3502892"/>
              <a:ext cx="510184" cy="665538"/>
              <a:chOff x="2867451" y="1885751"/>
              <a:chExt cx="510184" cy="665538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665E59F6-2E2A-2D4F-95E8-707FEA32BD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470" y="1885751"/>
                <a:ext cx="372165" cy="665538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1D1F4BA-80FF-A148-9DFD-C06822CED5F7}"/>
                  </a:ext>
                </a:extLst>
              </p:cNvPr>
              <p:cNvSpPr txBox="1"/>
              <p:nvPr/>
            </p:nvSpPr>
            <p:spPr>
              <a:xfrm>
                <a:off x="2867451" y="201800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2770232-8107-F149-9F3E-778DAF517BDE}"/>
                </a:ext>
              </a:extLst>
            </p:cNvPr>
            <p:cNvGrpSpPr/>
            <p:nvPr/>
          </p:nvGrpSpPr>
          <p:grpSpPr>
            <a:xfrm>
              <a:off x="4762839" y="3621112"/>
              <a:ext cx="469252" cy="575227"/>
              <a:chOff x="4126360" y="1885751"/>
              <a:chExt cx="469252" cy="575227"/>
            </a:xfrm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7DD19C18-E6B9-A642-872A-AB48818CA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6360" y="1885751"/>
                <a:ext cx="346592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A58889EB-32CA-344F-9E20-A7BB0D6FEF6E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4424779-636D-494D-9A13-F623CAE86F85}"/>
                </a:ext>
              </a:extLst>
            </p:cNvPr>
            <p:cNvGrpSpPr/>
            <p:nvPr/>
          </p:nvGrpSpPr>
          <p:grpSpPr>
            <a:xfrm>
              <a:off x="3113789" y="2245229"/>
              <a:ext cx="1236157" cy="650117"/>
              <a:chOff x="3359455" y="1810861"/>
              <a:chExt cx="1236157" cy="650117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EB852AD8-3899-6A4C-A902-2E16192FE738}"/>
                  </a:ext>
                </a:extLst>
              </p:cNvPr>
              <p:cNvCxnSpPr>
                <a:cxnSpLocks/>
                <a:stCxn id="73" idx="5"/>
              </p:cNvCxnSpPr>
              <p:nvPr/>
            </p:nvCxnSpPr>
            <p:spPr>
              <a:xfrm>
                <a:off x="3359455" y="1810861"/>
                <a:ext cx="1113497" cy="65011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17BC53E-3B49-7D40-BE97-723045953750}"/>
                  </a:ext>
                </a:extLst>
              </p:cNvPr>
              <p:cNvSpPr txBox="1"/>
              <p:nvPr/>
            </p:nvSpPr>
            <p:spPr>
              <a:xfrm>
                <a:off x="4265072" y="1995311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F83F693-15A2-A845-BADE-6A90BEF9BF1A}"/>
                </a:ext>
              </a:extLst>
            </p:cNvPr>
            <p:cNvGrpSpPr/>
            <p:nvPr/>
          </p:nvGrpSpPr>
          <p:grpSpPr>
            <a:xfrm>
              <a:off x="1806965" y="2223598"/>
              <a:ext cx="532526" cy="591428"/>
              <a:chOff x="3005471" y="1959861"/>
              <a:chExt cx="532526" cy="591428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1F62CAC-B9C1-CA4E-B497-542A504B20CA}"/>
                  </a:ext>
                </a:extLst>
              </p:cNvPr>
              <p:cNvCxnSpPr>
                <a:cxnSpLocks/>
                <a:stCxn id="73" idx="3"/>
              </p:cNvCxnSpPr>
              <p:nvPr/>
            </p:nvCxnSpPr>
            <p:spPr>
              <a:xfrm flipH="1">
                <a:off x="3005471" y="1981492"/>
                <a:ext cx="532526" cy="56979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71D282C-9025-BC4D-A7C8-C2C41171CBD7}"/>
                  </a:ext>
                </a:extLst>
              </p:cNvPr>
              <p:cNvSpPr txBox="1"/>
              <p:nvPr/>
            </p:nvSpPr>
            <p:spPr>
              <a:xfrm>
                <a:off x="3053534" y="1959861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FE72E01-0BA7-A743-9517-8BCD32984B6A}"/>
                </a:ext>
              </a:extLst>
            </p:cNvPr>
            <p:cNvSpPr/>
            <p:nvPr/>
          </p:nvSpPr>
          <p:spPr>
            <a:xfrm>
              <a:off x="3266603" y="4168430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1AB83C6-CEBE-0643-B992-778D67DA4994}"/>
                </a:ext>
              </a:extLst>
            </p:cNvPr>
            <p:cNvGrpSpPr/>
            <p:nvPr/>
          </p:nvGrpSpPr>
          <p:grpSpPr>
            <a:xfrm>
              <a:off x="663380" y="3440805"/>
              <a:ext cx="507855" cy="627661"/>
              <a:chOff x="3618505" y="1833317"/>
              <a:chExt cx="507855" cy="627661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A5B20EE-2D80-334B-B683-8F75E168D5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18505" y="1885751"/>
                <a:ext cx="507855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C685DAF-5939-4F41-A19E-FE7769EB9700}"/>
                  </a:ext>
                </a:extLst>
              </p:cNvPr>
              <p:cNvSpPr txBox="1"/>
              <p:nvPr/>
            </p:nvSpPr>
            <p:spPr>
              <a:xfrm>
                <a:off x="3669255" y="1833317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B0E5DFA-23C8-2D4B-BD23-04265C85BE42}"/>
                </a:ext>
              </a:extLst>
            </p:cNvPr>
            <p:cNvSpPr/>
            <p:nvPr/>
          </p:nvSpPr>
          <p:spPr>
            <a:xfrm>
              <a:off x="541460" y="4070535"/>
              <a:ext cx="282222" cy="2822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5ACB9BC-4735-D34A-89A7-2C25A6A3EA4F}"/>
                </a:ext>
              </a:extLst>
            </p:cNvPr>
            <p:cNvGrpSpPr/>
            <p:nvPr/>
          </p:nvGrpSpPr>
          <p:grpSpPr>
            <a:xfrm>
              <a:off x="2229206" y="3619600"/>
              <a:ext cx="473652" cy="575227"/>
              <a:chOff x="3592722" y="1662670"/>
              <a:chExt cx="473652" cy="575227"/>
            </a:xfrm>
          </p:grpSpPr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FE585714-7D55-5D4B-886B-25087D40B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2722" y="1662670"/>
                <a:ext cx="323995" cy="57522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A04E257-7AE3-AF4F-957A-DC63EB156077}"/>
                  </a:ext>
                </a:extLst>
              </p:cNvPr>
              <p:cNvSpPr txBox="1"/>
              <p:nvPr/>
            </p:nvSpPr>
            <p:spPr>
              <a:xfrm>
                <a:off x="3735834" y="1721260"/>
                <a:ext cx="330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-1</a:t>
                </a: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D519983-0871-9B4F-8BE6-CA056A82E53C}"/>
                </a:ext>
              </a:extLst>
            </p:cNvPr>
            <p:cNvSpPr/>
            <p:nvPr/>
          </p:nvSpPr>
          <p:spPr>
            <a:xfrm>
              <a:off x="2430631" y="4168430"/>
              <a:ext cx="282222" cy="2822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29AD6C-1577-8D40-8CFA-95B333E6D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64056"/>
            <a:ext cx="118110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489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1669-2A09-5645-A513-2514049B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properties?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DF3CD-53FE-744A-9525-65DA44BF0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749"/>
            <a:ext cx="12192000" cy="161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BF7B-83D0-4F46-9B5C-A04C3B25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classes</a:t>
            </a:r>
          </a:p>
        </p:txBody>
      </p:sp>
      <p:sp>
        <p:nvSpPr>
          <p:cNvPr id="3" name="AutoShape 2" descr="Responsive image">
            <a:extLst>
              <a:ext uri="{FF2B5EF4-FFF2-40B4-BE49-F238E27FC236}">
                <a16:creationId xmlns:a16="http://schemas.microsoft.com/office/drawing/2014/main" id="{1835D259-FD52-2C44-813D-89B4143B7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Responsive image">
            <a:extLst>
              <a:ext uri="{FF2B5EF4-FFF2-40B4-BE49-F238E27FC236}">
                <a16:creationId xmlns:a16="http://schemas.microsoft.com/office/drawing/2014/main" id="{EEA676E6-8719-7C42-AD4C-5DBD38E41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6738"/>
            <a:ext cx="12192000" cy="31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9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4E48FC3-3424-034E-9F6A-672806CE5332}"/>
                  </a:ext>
                </a:extLst>
              </p:cNvPr>
              <p:cNvSpPr/>
              <p:nvPr/>
            </p:nvSpPr>
            <p:spPr>
              <a:xfrm>
                <a:off x="1272017" y="2172072"/>
                <a:ext cx="1419271" cy="90311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350</a:t>
                </a:r>
                <a:endParaRPr lang="en-US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4E48FC3-3424-034E-9F6A-672806CE53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017" y="2172072"/>
                <a:ext cx="1419271" cy="903112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521FEE5-C54B-9B48-B563-8FEA65C4A8DF}"/>
              </a:ext>
            </a:extLst>
          </p:cNvPr>
          <p:cNvGrpSpPr/>
          <p:nvPr/>
        </p:nvGrpSpPr>
        <p:grpSpPr>
          <a:xfrm>
            <a:off x="1030411" y="2942926"/>
            <a:ext cx="449453" cy="861430"/>
            <a:chOff x="1272017" y="1407637"/>
            <a:chExt cx="449453" cy="86143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8D2D3A8-C3FC-B74D-ADA5-0D5F51593A39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H="1">
              <a:off x="1272018" y="1407637"/>
              <a:ext cx="449452" cy="86143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23AB91-1D66-7546-BF87-12B5373BE1E0}"/>
                </a:ext>
              </a:extLst>
            </p:cNvPr>
            <p:cNvSpPr txBox="1"/>
            <p:nvPr/>
          </p:nvSpPr>
          <p:spPr>
            <a:xfrm>
              <a:off x="1272017" y="153989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69B35A-A259-6F46-99AF-E086DC7F7BCD}"/>
              </a:ext>
            </a:extLst>
          </p:cNvPr>
          <p:cNvGrpSpPr/>
          <p:nvPr/>
        </p:nvGrpSpPr>
        <p:grpSpPr>
          <a:xfrm>
            <a:off x="2483441" y="2942926"/>
            <a:ext cx="516737" cy="737252"/>
            <a:chOff x="2483441" y="1407637"/>
            <a:chExt cx="516737" cy="73725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B0CBD97-3208-EE4D-94C5-2A4F09E82712}"/>
                </a:ext>
              </a:extLst>
            </p:cNvPr>
            <p:cNvCxnSpPr>
              <a:cxnSpLocks/>
              <a:stCxn id="29" idx="5"/>
            </p:cNvCxnSpPr>
            <p:nvPr/>
          </p:nvCxnSpPr>
          <p:spPr>
            <a:xfrm>
              <a:off x="2483441" y="1407637"/>
              <a:ext cx="351467" cy="737252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761749-BC4C-9347-A716-0F0B6ED2CB5A}"/>
                </a:ext>
              </a:extLst>
            </p:cNvPr>
            <p:cNvSpPr txBox="1"/>
            <p:nvPr/>
          </p:nvSpPr>
          <p:spPr>
            <a:xfrm>
              <a:off x="2669638" y="1517197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A7767C5-48ED-7445-83EA-6BDD3E94DEBB}"/>
              </a:ext>
            </a:extLst>
          </p:cNvPr>
          <p:cNvSpPr/>
          <p:nvPr/>
        </p:nvSpPr>
        <p:spPr>
          <a:xfrm>
            <a:off x="3533454" y="5208209"/>
            <a:ext cx="282222" cy="28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FA0332-24A1-704E-B264-39B4FDA0F9AE}"/>
              </a:ext>
            </a:extLst>
          </p:cNvPr>
          <p:cNvSpPr/>
          <p:nvPr/>
        </p:nvSpPr>
        <p:spPr>
          <a:xfrm>
            <a:off x="826929" y="3804356"/>
            <a:ext cx="282222" cy="282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F293B3D-1838-164A-BB44-9A78ECB7B53C}"/>
                  </a:ext>
                </a:extLst>
              </p:cNvPr>
              <p:cNvSpPr/>
              <p:nvPr/>
            </p:nvSpPr>
            <p:spPr>
              <a:xfrm>
                <a:off x="2323832" y="3660672"/>
                <a:ext cx="1242995" cy="903112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150</a:t>
                </a:r>
                <a:endParaRPr lang="en-US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F293B3D-1838-164A-BB44-9A78ECB7B5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832" y="3660672"/>
                <a:ext cx="1242995" cy="903112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4EFC3046-4ABC-2845-A5F9-2E96D4D97504}"/>
              </a:ext>
            </a:extLst>
          </p:cNvPr>
          <p:cNvGrpSpPr/>
          <p:nvPr/>
        </p:nvGrpSpPr>
        <p:grpSpPr>
          <a:xfrm>
            <a:off x="3373072" y="4470957"/>
            <a:ext cx="490922" cy="737252"/>
            <a:chOff x="2509256" y="1407637"/>
            <a:chExt cx="490922" cy="73725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5F0D281-F2F6-3449-9521-95A56070F76A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56" y="1407637"/>
              <a:ext cx="325652" cy="737252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7B8A0D5-B41B-4146-8A0B-A44237A211D7}"/>
                </a:ext>
              </a:extLst>
            </p:cNvPr>
            <p:cNvSpPr txBox="1"/>
            <p:nvPr/>
          </p:nvSpPr>
          <p:spPr>
            <a:xfrm>
              <a:off x="2669638" y="1517197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6175278-F01B-AB42-9734-537BE0A3D505}"/>
              </a:ext>
            </a:extLst>
          </p:cNvPr>
          <p:cNvGrpSpPr/>
          <p:nvPr/>
        </p:nvGrpSpPr>
        <p:grpSpPr>
          <a:xfrm>
            <a:off x="2137122" y="4449754"/>
            <a:ext cx="358308" cy="861430"/>
            <a:chOff x="1272017" y="1407637"/>
            <a:chExt cx="358308" cy="861430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0AE498B-A196-2F4C-817B-C6D2E5C1E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2017" y="1407637"/>
              <a:ext cx="358308" cy="86143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7E2B50A-F09F-5C4B-95EE-5EBFFA107203}"/>
                </a:ext>
              </a:extLst>
            </p:cNvPr>
            <p:cNvSpPr txBox="1"/>
            <p:nvPr/>
          </p:nvSpPr>
          <p:spPr>
            <a:xfrm>
              <a:off x="1272017" y="153989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AFFB0249-EC33-8B4B-96AA-7920C1FAB95C}"/>
              </a:ext>
            </a:extLst>
          </p:cNvPr>
          <p:cNvSpPr/>
          <p:nvPr/>
        </p:nvSpPr>
        <p:spPr>
          <a:xfrm>
            <a:off x="1996011" y="5302144"/>
            <a:ext cx="282222" cy="2822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878A21-0232-6E48-99EC-53D065F82430}"/>
              </a:ext>
            </a:extLst>
          </p:cNvPr>
          <p:cNvGrpSpPr/>
          <p:nvPr/>
        </p:nvGrpSpPr>
        <p:grpSpPr>
          <a:xfrm>
            <a:off x="6385990" y="1904930"/>
            <a:ext cx="4478370" cy="4175899"/>
            <a:chOff x="2212362" y="1271239"/>
            <a:chExt cx="4478370" cy="4175899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9E1BAB5-B4BD-664D-AD13-FDC02530D504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4C15239-2B68-534A-A0D2-00C9E3CC89C2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B79778D-0C69-2340-ACCA-EFE7A4489891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473A112-EF28-884D-BB27-2F3F70071F7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839C850-4F9A-3043-A47C-70EDD546E998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1E3E9C3-0C7D-9A44-A08A-A13A763F70A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8C3C081-0F3E-C640-B768-77732506C7E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F558829-4869-4140-A5D9-7AFAB2C959FF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E2AC1EF-F162-624B-98B8-0C682015F11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A234421-7D52-E34C-9A2B-5F55E4626508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F9ED8FF-F7CA-954B-AD76-F71121B5D782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18D3282-3E23-5340-AA36-DE87C6307A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461827-EF6E-D146-8F0D-0108F1AAAFFA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18088CA-3318-514F-82B6-C468EDD2A321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D07B347-CA96-EB44-A65E-14919404AC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3F9EA3B-AF88-3742-B0BE-9CEC16966478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1792B0B-D9B6-2F4B-B6B3-151DC08816A9}"/>
                </a:ext>
              </a:extLst>
            </p:cNvPr>
            <p:cNvSpPr/>
            <p:nvPr/>
          </p:nvSpPr>
          <p:spPr>
            <a:xfrm>
              <a:off x="3191683" y="1634731"/>
              <a:ext cx="3188698" cy="301289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288DA2F-A3DB-5141-8B23-9BE5EA80406D}"/>
                </a:ext>
              </a:extLst>
            </p:cNvPr>
            <p:cNvSpPr/>
            <p:nvPr/>
          </p:nvSpPr>
          <p:spPr>
            <a:xfrm>
              <a:off x="3188757" y="3000776"/>
              <a:ext cx="1688928" cy="16715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9D53537-E92C-2240-AA99-CAD0526B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in two variables</a:t>
            </a:r>
          </a:p>
        </p:txBody>
      </p:sp>
      <p:sp>
        <p:nvSpPr>
          <p:cNvPr id="40" name="Explosion 1 39">
            <a:extLst>
              <a:ext uri="{FF2B5EF4-FFF2-40B4-BE49-F238E27FC236}">
                <a16:creationId xmlns:a16="http://schemas.microsoft.com/office/drawing/2014/main" id="{2AC30B5F-76C9-2148-A065-B14B587FAF73}"/>
              </a:ext>
            </a:extLst>
          </p:cNvPr>
          <p:cNvSpPr/>
          <p:nvPr/>
        </p:nvSpPr>
        <p:spPr>
          <a:xfrm>
            <a:off x="2042160" y="3154680"/>
            <a:ext cx="7132320" cy="2895600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Similar properties as one variable</a:t>
            </a:r>
          </a:p>
        </p:txBody>
      </p:sp>
    </p:spTree>
    <p:extLst>
      <p:ext uri="{BB962C8B-B14F-4D97-AF65-F5344CB8AC3E}">
        <p14:creationId xmlns:p14="http://schemas.microsoft.com/office/powerpoint/2010/main" val="31864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377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770F-20B7-2A4E-9737-798DAC62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pass phrase: </a:t>
            </a:r>
            <a:r>
              <a:rPr lang="en-US" b="1" dirty="0" err="1">
                <a:solidFill>
                  <a:srgbClr val="FF0000"/>
                </a:solidFill>
              </a:rPr>
              <a:t>Ruha</a:t>
            </a:r>
            <a:r>
              <a:rPr lang="en-US" b="1" dirty="0">
                <a:solidFill>
                  <a:srgbClr val="FF0000"/>
                </a:solidFill>
              </a:rPr>
              <a:t> Benjamin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D2C6B-0438-7D45-A673-6F895FB0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73" y="1529087"/>
            <a:ext cx="6903527" cy="5283539"/>
          </a:xfrm>
          <a:prstGeom prst="rect">
            <a:avLst/>
          </a:prstGeom>
        </p:spPr>
      </p:pic>
      <p:pic>
        <p:nvPicPr>
          <p:cNvPr id="1026" name="Picture 2" descr="Ruha Benjamin | Department of African American Studies">
            <a:extLst>
              <a:ext uri="{FF2B5EF4-FFF2-40B4-BE49-F238E27FC236}">
                <a16:creationId xmlns:a16="http://schemas.microsoft.com/office/drawing/2014/main" id="{2D397EF4-8FC2-3C4D-9461-A5CDD448C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364" y="1541826"/>
            <a:ext cx="3943545" cy="525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13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C209-54B8-C146-BC39-D3B2B24A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model class: Neural networks (NNs)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1D187-2AA1-CD48-9137-CD42EB94A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615763"/>
            <a:ext cx="4978808" cy="5242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0D8A4-82CF-DC4C-96C2-4097B910D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20" y="1693546"/>
            <a:ext cx="4193146" cy="5149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E4971-AA90-DE4B-B729-C76BA4231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0115"/>
            <a:ext cx="6322940" cy="2942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2E8A0-A39A-8F4B-9C9E-C938CFB5A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033" y="3212973"/>
            <a:ext cx="5364064" cy="327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FF69-4AB8-5949-B974-10FB21477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Away from the hype: non-deep NNs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A2FDC-EA76-2A46-8966-3A4AE7E7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8683"/>
            <a:ext cx="12192000" cy="14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48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371ED-2B4D-094A-9E2F-23147A1C86AF}"/>
              </a:ext>
            </a:extLst>
          </p:cNvPr>
          <p:cNvGrpSpPr/>
          <p:nvPr/>
        </p:nvGrpSpPr>
        <p:grpSpPr>
          <a:xfrm>
            <a:off x="639056" y="2046741"/>
            <a:ext cx="4478370" cy="4175899"/>
            <a:chOff x="639056" y="1559061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1593640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1593640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786546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210221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4583473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122801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116887" y="1797500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116887" y="3121121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>
              <a:off x="1618377" y="1922553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F8CC43-B140-9A4B-84F8-ADE128F39C01}"/>
              </a:ext>
            </a:extLst>
          </p:cNvPr>
          <p:cNvGrpSpPr/>
          <p:nvPr/>
        </p:nvGrpSpPr>
        <p:grpSpPr>
          <a:xfrm>
            <a:off x="6723410" y="2046741"/>
            <a:ext cx="4478370" cy="4175899"/>
            <a:chOff x="6723410" y="2046741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7F49E-2E18-674B-80F8-8FD74D1D5AA9}"/>
                </a:ext>
              </a:extLst>
            </p:cNvPr>
            <p:cNvCxnSpPr/>
            <p:nvPr/>
          </p:nvCxnSpPr>
          <p:spPr>
            <a:xfrm flipV="1">
              <a:off x="7677994" y="204674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3E9B04-16C1-274F-BDC7-977B6B81D60C}"/>
                </a:ext>
              </a:extLst>
            </p:cNvPr>
            <p:cNvCxnSpPr/>
            <p:nvPr/>
          </p:nvCxnSpPr>
          <p:spPr>
            <a:xfrm>
              <a:off x="7677994" y="544786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86BBF-8175-D44D-B174-935C50212836}"/>
                </a:ext>
              </a:extLst>
            </p:cNvPr>
            <p:cNvSpPr txBox="1"/>
            <p:nvPr/>
          </p:nvSpPr>
          <p:spPr>
            <a:xfrm>
              <a:off x="8870900" y="591486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E6B320-6F85-224F-A87E-BF4ED9DCF413}"/>
                </a:ext>
              </a:extLst>
            </p:cNvPr>
            <p:cNvSpPr txBox="1"/>
            <p:nvPr/>
          </p:nvSpPr>
          <p:spPr>
            <a:xfrm rot="16200000">
              <a:off x="6294575" y="359341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CCAC4-2795-2C49-A029-A9C436055531}"/>
                </a:ext>
              </a:extLst>
            </p:cNvPr>
            <p:cNvGrpSpPr/>
            <p:nvPr/>
          </p:nvGrpSpPr>
          <p:grpSpPr>
            <a:xfrm>
              <a:off x="10667827" y="5402707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01C7926-A529-7744-B6F6-D99C45A3E77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83097-FB13-5D4F-B03D-E312089878F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677C3F-1345-9447-822C-92AF4B236621}"/>
                </a:ext>
              </a:extLst>
            </p:cNvPr>
            <p:cNvGrpSpPr/>
            <p:nvPr/>
          </p:nvGrpSpPr>
          <p:grpSpPr>
            <a:xfrm>
              <a:off x="9207155" y="5402707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B78B29E-EB37-B14E-B3AC-D7AD6CBD208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054FA92-1628-B84D-BCA2-931F708F6AE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F1A02-9C46-BA48-A4B3-B4B18153EC64}"/>
                </a:ext>
              </a:extLst>
            </p:cNvPr>
            <p:cNvGrpSpPr/>
            <p:nvPr/>
          </p:nvGrpSpPr>
          <p:grpSpPr>
            <a:xfrm>
              <a:off x="7201241" y="2285180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8B651F-9DC7-E34C-8D50-A809C5F85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DB25AE-6C06-1040-BBD3-D81B5398C067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DEE3F0-CC82-FF42-A5C8-CB49D9FC8FF6}"/>
                </a:ext>
              </a:extLst>
            </p:cNvPr>
            <p:cNvGrpSpPr/>
            <p:nvPr/>
          </p:nvGrpSpPr>
          <p:grpSpPr>
            <a:xfrm>
              <a:off x="7201241" y="3608801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FCE4A2-2157-AD48-B01C-D566C90F1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737C2-BBFB-EF43-8699-265C6552F35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3D40A0-111C-1246-80EA-5E974F12860A}"/>
                </a:ext>
              </a:extLst>
            </p:cNvPr>
            <p:cNvSpPr/>
            <p:nvPr/>
          </p:nvSpPr>
          <p:spPr>
            <a:xfrm>
              <a:off x="7702731" y="2410233"/>
              <a:ext cx="3188698" cy="3012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ight Arrow 50">
            <a:extLst>
              <a:ext uri="{FF2B5EF4-FFF2-40B4-BE49-F238E27FC236}">
                <a16:creationId xmlns:a16="http://schemas.microsoft.com/office/drawing/2014/main" id="{ABD21471-2626-904A-BBA0-73084EC3BF28}"/>
              </a:ext>
            </a:extLst>
          </p:cNvPr>
          <p:cNvSpPr/>
          <p:nvPr/>
        </p:nvSpPr>
        <p:spPr>
          <a:xfrm>
            <a:off x="5160148" y="3446033"/>
            <a:ext cx="1175079" cy="81933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Transform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37D737-6ED4-9C49-890F-339889742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Idea 1: Transform the underlying space</a:t>
            </a:r>
          </a:p>
        </p:txBody>
      </p:sp>
    </p:spTree>
    <p:extLst>
      <p:ext uri="{BB962C8B-B14F-4D97-AF65-F5344CB8AC3E}">
        <p14:creationId xmlns:p14="http://schemas.microsoft.com/office/powerpoint/2010/main" val="15273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371ED-2B4D-094A-9E2F-23147A1C86AF}"/>
              </a:ext>
            </a:extLst>
          </p:cNvPr>
          <p:cNvGrpSpPr>
            <a:grpSpLocks noChangeAspect="1"/>
          </p:cNvGrpSpPr>
          <p:nvPr/>
        </p:nvGrpSpPr>
        <p:grpSpPr>
          <a:xfrm>
            <a:off x="393732" y="2559968"/>
            <a:ext cx="2607328" cy="2431228"/>
            <a:chOff x="639056" y="1559061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1593640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1593640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786546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210221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4583473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122801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116887" y="1797500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116887" y="3121121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>
              <a:off x="1618377" y="1922553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30F91-7C6D-4B4B-B081-AA0C28C6D75F}"/>
              </a:ext>
            </a:extLst>
          </p:cNvPr>
          <p:cNvGrpSpPr>
            <a:grpSpLocks noChangeAspect="1"/>
          </p:cNvGrpSpPr>
          <p:nvPr/>
        </p:nvGrpSpPr>
        <p:grpSpPr>
          <a:xfrm>
            <a:off x="4805189" y="2554239"/>
            <a:ext cx="2552670" cy="2380262"/>
            <a:chOff x="6360341" y="1559061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7F49E-2E18-674B-80F8-8FD74D1D5AA9}"/>
                </a:ext>
              </a:extLst>
            </p:cNvPr>
            <p:cNvCxnSpPr/>
            <p:nvPr/>
          </p:nvCxnSpPr>
          <p:spPr>
            <a:xfrm flipV="1">
              <a:off x="7314925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3E9B04-16C1-274F-BDC7-977B6B81D60C}"/>
                </a:ext>
              </a:extLst>
            </p:cNvPr>
            <p:cNvCxnSpPr/>
            <p:nvPr/>
          </p:nvCxnSpPr>
          <p:spPr>
            <a:xfrm>
              <a:off x="7314925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86BBF-8175-D44D-B174-935C50212836}"/>
                </a:ext>
              </a:extLst>
            </p:cNvPr>
            <p:cNvSpPr txBox="1"/>
            <p:nvPr/>
          </p:nvSpPr>
          <p:spPr>
            <a:xfrm>
              <a:off x="8507831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E6B320-6F85-224F-A87E-BF4ED9DCF413}"/>
                </a:ext>
              </a:extLst>
            </p:cNvPr>
            <p:cNvSpPr txBox="1"/>
            <p:nvPr/>
          </p:nvSpPr>
          <p:spPr>
            <a:xfrm rot="16200000">
              <a:off x="5931506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CCAC4-2795-2C49-A029-A9C436055531}"/>
                </a:ext>
              </a:extLst>
            </p:cNvPr>
            <p:cNvGrpSpPr/>
            <p:nvPr/>
          </p:nvGrpSpPr>
          <p:grpSpPr>
            <a:xfrm>
              <a:off x="10304758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01C7926-A529-7744-B6F6-D99C45A3E77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83097-FB13-5D4F-B03D-E312089878F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677C3F-1345-9447-822C-92AF4B236621}"/>
                </a:ext>
              </a:extLst>
            </p:cNvPr>
            <p:cNvGrpSpPr/>
            <p:nvPr/>
          </p:nvGrpSpPr>
          <p:grpSpPr>
            <a:xfrm>
              <a:off x="8844086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B78B29E-EB37-B14E-B3AC-D7AD6CBD208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054FA92-1628-B84D-BCA2-931F708F6AE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F1A02-9C46-BA48-A4B3-B4B18153EC64}"/>
                </a:ext>
              </a:extLst>
            </p:cNvPr>
            <p:cNvGrpSpPr/>
            <p:nvPr/>
          </p:nvGrpSpPr>
          <p:grpSpPr>
            <a:xfrm>
              <a:off x="6838172" y="1797500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8B651F-9DC7-E34C-8D50-A809C5F85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DB25AE-6C06-1040-BBD3-D81B5398C067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DEE3F0-CC82-FF42-A5C8-CB49D9FC8FF6}"/>
                </a:ext>
              </a:extLst>
            </p:cNvPr>
            <p:cNvGrpSpPr/>
            <p:nvPr/>
          </p:nvGrpSpPr>
          <p:grpSpPr>
            <a:xfrm>
              <a:off x="6838172" y="3121121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FCE4A2-2157-AD48-B01C-D566C90F1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737C2-BBFB-EF43-8699-265C6552F35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3D40A0-111C-1246-80EA-5E974F12860A}"/>
                </a:ext>
              </a:extLst>
            </p:cNvPr>
            <p:cNvSpPr/>
            <p:nvPr/>
          </p:nvSpPr>
          <p:spPr>
            <a:xfrm>
              <a:off x="7339662" y="1922553"/>
              <a:ext cx="3188698" cy="3012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C44FA9-E898-EA4A-8CB0-0888ACCA5A72}"/>
              </a:ext>
            </a:extLst>
          </p:cNvPr>
          <p:cNvGrpSpPr>
            <a:grpSpLocks noChangeAspect="1"/>
          </p:cNvGrpSpPr>
          <p:nvPr/>
        </p:nvGrpSpPr>
        <p:grpSpPr>
          <a:xfrm>
            <a:off x="8723374" y="2554239"/>
            <a:ext cx="2597455" cy="2422021"/>
            <a:chOff x="393136" y="1271239"/>
            <a:chExt cx="4478370" cy="417589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BB419A-92D6-9143-9AAE-8D90B14EAB10}"/>
                </a:ext>
              </a:extLst>
            </p:cNvPr>
            <p:cNvSpPr txBox="1"/>
            <p:nvPr/>
          </p:nvSpPr>
          <p:spPr>
            <a:xfrm>
              <a:off x="2540626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D2E542-8DBD-5D4E-B5C1-37D8160A7BA7}"/>
                </a:ext>
              </a:extLst>
            </p:cNvPr>
            <p:cNvSpPr txBox="1"/>
            <p:nvPr/>
          </p:nvSpPr>
          <p:spPr>
            <a:xfrm rot="16200000">
              <a:off x="-35699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4F17E0-0A81-0F4E-9721-635D6F4852F4}"/>
                </a:ext>
              </a:extLst>
            </p:cNvPr>
            <p:cNvCxnSpPr/>
            <p:nvPr/>
          </p:nvCxnSpPr>
          <p:spPr>
            <a:xfrm flipV="1">
              <a:off x="1347720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BF36BF0-B1D8-594C-A845-38625B71AC02}"/>
                </a:ext>
              </a:extLst>
            </p:cNvPr>
            <p:cNvCxnSpPr/>
            <p:nvPr/>
          </p:nvCxnSpPr>
          <p:spPr>
            <a:xfrm>
              <a:off x="1347720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298B699-43FE-EC48-9776-A4EA2657D5F7}"/>
                </a:ext>
              </a:extLst>
            </p:cNvPr>
            <p:cNvGrpSpPr/>
            <p:nvPr/>
          </p:nvGrpSpPr>
          <p:grpSpPr>
            <a:xfrm>
              <a:off x="4337553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8A6AB95-502E-6748-AD51-78611C20A45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6049B12-36E5-7147-B2FE-A1486197C09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70025AC-4E6E-CF4A-8112-DEF5CCA59B09}"/>
                </a:ext>
              </a:extLst>
            </p:cNvPr>
            <p:cNvGrpSpPr/>
            <p:nvPr/>
          </p:nvGrpSpPr>
          <p:grpSpPr>
            <a:xfrm>
              <a:off x="2876881" y="4627205"/>
              <a:ext cx="420308" cy="351131"/>
              <a:chOff x="6156779" y="4627205"/>
              <a:chExt cx="420308" cy="35113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1A3AC55-10DC-C347-A8AB-9C5E6DECEC5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1790147-A1F3-9F41-8A6F-F3A43C6B90B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455EA8-66D3-C74F-A411-9C13D8ECA2C6}"/>
                </a:ext>
              </a:extLst>
            </p:cNvPr>
            <p:cNvGrpSpPr/>
            <p:nvPr/>
          </p:nvGrpSpPr>
          <p:grpSpPr>
            <a:xfrm>
              <a:off x="870967" y="1509678"/>
              <a:ext cx="527140" cy="276999"/>
              <a:chOff x="2690193" y="1509678"/>
              <a:chExt cx="527140" cy="27699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780FD50-6C3F-4843-A575-DC315546D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8554473-CD97-A14C-979B-7D475195AFFC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34A8DE-7919-B042-B3CA-50A7B6B0D068}"/>
                </a:ext>
              </a:extLst>
            </p:cNvPr>
            <p:cNvGrpSpPr/>
            <p:nvPr/>
          </p:nvGrpSpPr>
          <p:grpSpPr>
            <a:xfrm>
              <a:off x="870967" y="2833299"/>
              <a:ext cx="527140" cy="276999"/>
              <a:chOff x="2690193" y="1509678"/>
              <a:chExt cx="527140" cy="2769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CFE2162-4342-734B-913C-2DD54C40B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AF4C2BE-8076-8D45-B60D-18EC379EADE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703F470-D051-714E-AD44-652DEF4881FC}"/>
                </a:ext>
              </a:extLst>
            </p:cNvPr>
            <p:cNvGrpSpPr/>
            <p:nvPr/>
          </p:nvGrpSpPr>
          <p:grpSpPr>
            <a:xfrm>
              <a:off x="1340747" y="1662302"/>
              <a:ext cx="3200400" cy="3039035"/>
              <a:chOff x="3734406" y="1640541"/>
              <a:chExt cx="3200400" cy="3039035"/>
            </a:xfrm>
            <a:scene3d>
              <a:camera prst="orthographicFront">
                <a:rot lat="1800000" lon="1800000" rev="0"/>
              </a:camera>
              <a:lightRig rig="threePt" dir="t"/>
            </a:scene3d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2C8E6CD-2115-6B4F-8EB4-2681A0DD6E92}"/>
                  </a:ext>
                </a:extLst>
              </p:cNvPr>
              <p:cNvGrpSpPr/>
              <p:nvPr/>
            </p:nvGrpSpPr>
            <p:grpSpPr>
              <a:xfrm>
                <a:off x="3734406" y="1640541"/>
                <a:ext cx="3200400" cy="3039035"/>
                <a:chOff x="3734406" y="1640541"/>
                <a:chExt cx="3200400" cy="3039035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04A2B7D7-F1A4-3F43-B64B-E385C3630719}"/>
                    </a:ext>
                  </a:extLst>
                </p:cNvPr>
                <p:cNvSpPr/>
                <p:nvPr/>
              </p:nvSpPr>
              <p:spPr>
                <a:xfrm>
                  <a:off x="3747854" y="1640541"/>
                  <a:ext cx="3173506" cy="3039035"/>
                </a:xfrm>
                <a:custGeom>
                  <a:avLst/>
                  <a:gdLst>
                    <a:gd name="connsiteX0" fmla="*/ 0 w 3173506"/>
                    <a:gd name="connsiteY0" fmla="*/ 0 h 3039035"/>
                    <a:gd name="connsiteX1" fmla="*/ 0 w 3173506"/>
                    <a:gd name="connsiteY1" fmla="*/ 3039035 h 3039035"/>
                    <a:gd name="connsiteX2" fmla="*/ 3173506 w 3173506"/>
                    <a:gd name="connsiteY2" fmla="*/ 3025588 h 3039035"/>
                    <a:gd name="connsiteX3" fmla="*/ 0 w 3173506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3506" h="3039035">
                      <a:moveTo>
                        <a:pt x="0" y="0"/>
                      </a:moveTo>
                      <a:lnTo>
                        <a:pt x="0" y="3039035"/>
                      </a:lnTo>
                      <a:lnTo>
                        <a:pt x="3173506" y="30255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49AFB2C-ED54-F14C-9BD3-1E72B19BEE9E}"/>
                    </a:ext>
                  </a:extLst>
                </p:cNvPr>
                <p:cNvSpPr/>
                <p:nvPr/>
              </p:nvSpPr>
              <p:spPr>
                <a:xfrm>
                  <a:off x="3734406" y="1640541"/>
                  <a:ext cx="3200400" cy="3039035"/>
                </a:xfrm>
                <a:custGeom>
                  <a:avLst/>
                  <a:gdLst>
                    <a:gd name="connsiteX0" fmla="*/ 0 w 3200400"/>
                    <a:gd name="connsiteY0" fmla="*/ 0 h 3039035"/>
                    <a:gd name="connsiteX1" fmla="*/ 3200400 w 3200400"/>
                    <a:gd name="connsiteY1" fmla="*/ 0 h 3039035"/>
                    <a:gd name="connsiteX2" fmla="*/ 3186953 w 3200400"/>
                    <a:gd name="connsiteY2" fmla="*/ 3039035 h 3039035"/>
                    <a:gd name="connsiteX3" fmla="*/ 0 w 3200400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00400" h="3039035">
                      <a:moveTo>
                        <a:pt x="0" y="0"/>
                      </a:moveTo>
                      <a:lnTo>
                        <a:pt x="3200400" y="0"/>
                      </a:lnTo>
                      <a:cubicBezTo>
                        <a:pt x="3195918" y="1013012"/>
                        <a:pt x="3191435" y="2026023"/>
                        <a:pt x="3186953" y="303903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EC2F6-58AC-5245-B59D-1E5673F80FF1}"/>
                  </a:ext>
                </a:extLst>
              </p:cNvPr>
              <p:cNvCxnSpPr>
                <a:stCxn id="64" idx="0"/>
                <a:endCxn id="64" idx="2"/>
              </p:cNvCxnSpPr>
              <p:nvPr/>
            </p:nvCxnSpPr>
            <p:spPr>
              <a:xfrm>
                <a:off x="3734406" y="1640541"/>
                <a:ext cx="3186953" cy="30390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38FC405E-F7A1-9A46-A7FE-BD0C29416E9A}"/>
              </a:ext>
            </a:extLst>
          </p:cNvPr>
          <p:cNvSpPr/>
          <p:nvPr/>
        </p:nvSpPr>
        <p:spPr>
          <a:xfrm>
            <a:off x="3149275" y="3065796"/>
            <a:ext cx="1451461" cy="112976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Transform</a:t>
            </a: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CB8E5E60-C6FB-3347-A7DC-96C94E476D5E}"/>
              </a:ext>
            </a:extLst>
          </p:cNvPr>
          <p:cNvSpPr/>
          <p:nvPr/>
        </p:nvSpPr>
        <p:spPr>
          <a:xfrm>
            <a:off x="7293081" y="3065796"/>
            <a:ext cx="1451461" cy="112976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Apply Linear model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418C149-5DF0-3149-A6BA-E5CEA296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0389" cy="1325563"/>
          </a:xfrm>
        </p:spPr>
        <p:txBody>
          <a:bodyPr/>
          <a:lstStyle/>
          <a:p>
            <a:r>
              <a:rPr lang="en-US" dirty="0"/>
              <a:t>NN Idea 2: Apply linear model AFTER transform</a:t>
            </a:r>
          </a:p>
        </p:txBody>
      </p:sp>
    </p:spTree>
    <p:extLst>
      <p:ext uri="{BB962C8B-B14F-4D97-AF65-F5344CB8AC3E}">
        <p14:creationId xmlns:p14="http://schemas.microsoft.com/office/powerpoint/2010/main" val="164246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8C5D-D292-DD4D-8C63-AE54D076B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Whither the transforms?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AB54F-46BF-DF41-80AA-51ADA0939FC4}"/>
              </a:ext>
            </a:extLst>
          </p:cNvPr>
          <p:cNvSpPr txBox="1"/>
          <p:nvPr/>
        </p:nvSpPr>
        <p:spPr>
          <a:xfrm>
            <a:off x="1021080" y="1569720"/>
            <a:ext cx="5772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One possibility: Linear transforms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FA9F85-005E-9F46-85A8-52559098BCA2}"/>
              </a:ext>
            </a:extLst>
          </p:cNvPr>
          <p:cNvSpPr/>
          <p:nvPr/>
        </p:nvSpPr>
        <p:spPr>
          <a:xfrm>
            <a:off x="2245406" y="6338986"/>
            <a:ext cx="94845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dododas.github.io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/linear-algebra-with-python/posts/16-12-29-2d-transformations.html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665C10-97FA-B647-8455-2864B6563F7A}"/>
              </a:ext>
            </a:extLst>
          </p:cNvPr>
          <p:cNvGrpSpPr/>
          <p:nvPr/>
        </p:nvGrpSpPr>
        <p:grpSpPr>
          <a:xfrm>
            <a:off x="109841" y="2175390"/>
            <a:ext cx="3112890" cy="3573561"/>
            <a:chOff x="109841" y="2175390"/>
            <a:chExt cx="3112890" cy="3573561"/>
          </a:xfrm>
        </p:grpSpPr>
        <p:pic>
          <p:nvPicPr>
            <p:cNvPr id="2050" name="Picture 2" descr="Responsive image">
              <a:extLst>
                <a:ext uri="{FF2B5EF4-FFF2-40B4-BE49-F238E27FC236}">
                  <a16:creationId xmlns:a16="http://schemas.microsoft.com/office/drawing/2014/main" id="{60720C59-DED9-4B45-B36C-A913EC8B6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41" y="2175390"/>
              <a:ext cx="3112890" cy="31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A8E8B8-EBAC-8842-AABD-617FA5976ACA}"/>
                </a:ext>
              </a:extLst>
            </p:cNvPr>
            <p:cNvSpPr txBox="1"/>
            <p:nvPr/>
          </p:nvSpPr>
          <p:spPr>
            <a:xfrm>
              <a:off x="1021080" y="5379619"/>
              <a:ext cx="982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Rotation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61EA5E-92C7-CE4F-AD5B-5D8C5A2E0C2B}"/>
              </a:ext>
            </a:extLst>
          </p:cNvPr>
          <p:cNvGrpSpPr/>
          <p:nvPr/>
        </p:nvGrpSpPr>
        <p:grpSpPr>
          <a:xfrm>
            <a:off x="3138244" y="2175390"/>
            <a:ext cx="3112890" cy="3549631"/>
            <a:chOff x="3138244" y="2175390"/>
            <a:chExt cx="3112890" cy="3549631"/>
          </a:xfrm>
        </p:grpSpPr>
        <p:pic>
          <p:nvPicPr>
            <p:cNvPr id="2052" name="Picture 4" descr="Responsive image">
              <a:extLst>
                <a:ext uri="{FF2B5EF4-FFF2-40B4-BE49-F238E27FC236}">
                  <a16:creationId xmlns:a16="http://schemas.microsoft.com/office/drawing/2014/main" id="{2C6B753E-9938-E04F-8BF9-58D325F2B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244" y="2175390"/>
              <a:ext cx="3112890" cy="31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ED613E-DFF6-8440-B48E-034B0D8C276B}"/>
                </a:ext>
              </a:extLst>
            </p:cNvPr>
            <p:cNvSpPr txBox="1"/>
            <p:nvPr/>
          </p:nvSpPr>
          <p:spPr>
            <a:xfrm>
              <a:off x="4312920" y="5355689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Shear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FB21A68-D5EC-2748-8C37-9B9A3B0A9D23}"/>
              </a:ext>
            </a:extLst>
          </p:cNvPr>
          <p:cNvGrpSpPr/>
          <p:nvPr/>
        </p:nvGrpSpPr>
        <p:grpSpPr>
          <a:xfrm>
            <a:off x="6096000" y="2154495"/>
            <a:ext cx="3133785" cy="3570526"/>
            <a:chOff x="6096000" y="2154495"/>
            <a:chExt cx="3133785" cy="3570526"/>
          </a:xfrm>
        </p:grpSpPr>
        <p:pic>
          <p:nvPicPr>
            <p:cNvPr id="2054" name="Picture 6" descr="Responsive image">
              <a:extLst>
                <a:ext uri="{FF2B5EF4-FFF2-40B4-BE49-F238E27FC236}">
                  <a16:creationId xmlns:a16="http://schemas.microsoft.com/office/drawing/2014/main" id="{15D6EC16-5E56-BA45-81AC-F179523E7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154495"/>
              <a:ext cx="3133785" cy="313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7B44F5-5B3C-0F48-B0C4-BD78B744542C}"/>
                </a:ext>
              </a:extLst>
            </p:cNvPr>
            <p:cNvSpPr txBox="1"/>
            <p:nvPr/>
          </p:nvSpPr>
          <p:spPr>
            <a:xfrm>
              <a:off x="7083434" y="5355689"/>
              <a:ext cx="1356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Permutation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96233C-0991-5A4C-B307-2E7C8AFED111}"/>
              </a:ext>
            </a:extLst>
          </p:cNvPr>
          <p:cNvGrpSpPr/>
          <p:nvPr/>
        </p:nvGrpSpPr>
        <p:grpSpPr>
          <a:xfrm>
            <a:off x="9124403" y="2175390"/>
            <a:ext cx="2935665" cy="3482222"/>
            <a:chOff x="9124403" y="2175390"/>
            <a:chExt cx="2935665" cy="3482222"/>
          </a:xfrm>
        </p:grpSpPr>
        <p:pic>
          <p:nvPicPr>
            <p:cNvPr id="2056" name="Picture 8" descr="Responsive image">
              <a:extLst>
                <a:ext uri="{FF2B5EF4-FFF2-40B4-BE49-F238E27FC236}">
                  <a16:creationId xmlns:a16="http://schemas.microsoft.com/office/drawing/2014/main" id="{D5557A6C-1905-CD49-ABD4-DA7D52742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4403" y="2175390"/>
              <a:ext cx="2935665" cy="2935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752C34-7064-8F49-905F-381A6ED1C019}"/>
                </a:ext>
              </a:extLst>
            </p:cNvPr>
            <p:cNvSpPr txBox="1"/>
            <p:nvPr/>
          </p:nvSpPr>
          <p:spPr>
            <a:xfrm>
              <a:off x="9966664" y="5288280"/>
              <a:ext cx="1553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General Linear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62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371ED-2B4D-094A-9E2F-23147A1C86AF}"/>
              </a:ext>
            </a:extLst>
          </p:cNvPr>
          <p:cNvGrpSpPr>
            <a:grpSpLocks noChangeAspect="1"/>
          </p:cNvGrpSpPr>
          <p:nvPr/>
        </p:nvGrpSpPr>
        <p:grpSpPr>
          <a:xfrm>
            <a:off x="393732" y="2559968"/>
            <a:ext cx="2607328" cy="2431228"/>
            <a:chOff x="639056" y="1559061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1593640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1593640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786546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210221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4583473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122801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116887" y="1797500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116887" y="3121121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>
              <a:off x="1618377" y="1922553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30F91-7C6D-4B4B-B081-AA0C28C6D75F}"/>
              </a:ext>
            </a:extLst>
          </p:cNvPr>
          <p:cNvGrpSpPr>
            <a:grpSpLocks noChangeAspect="1"/>
          </p:cNvGrpSpPr>
          <p:nvPr/>
        </p:nvGrpSpPr>
        <p:grpSpPr>
          <a:xfrm>
            <a:off x="4805189" y="2554239"/>
            <a:ext cx="2552670" cy="2380262"/>
            <a:chOff x="6360341" y="1559061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7F49E-2E18-674B-80F8-8FD74D1D5AA9}"/>
                </a:ext>
              </a:extLst>
            </p:cNvPr>
            <p:cNvCxnSpPr/>
            <p:nvPr/>
          </p:nvCxnSpPr>
          <p:spPr>
            <a:xfrm flipV="1">
              <a:off x="7314925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3E9B04-16C1-274F-BDC7-977B6B81D60C}"/>
                </a:ext>
              </a:extLst>
            </p:cNvPr>
            <p:cNvCxnSpPr/>
            <p:nvPr/>
          </p:nvCxnSpPr>
          <p:spPr>
            <a:xfrm>
              <a:off x="7314925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86BBF-8175-D44D-B174-935C50212836}"/>
                </a:ext>
              </a:extLst>
            </p:cNvPr>
            <p:cNvSpPr txBox="1"/>
            <p:nvPr/>
          </p:nvSpPr>
          <p:spPr>
            <a:xfrm>
              <a:off x="8507831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E6B320-6F85-224F-A87E-BF4ED9DCF413}"/>
                </a:ext>
              </a:extLst>
            </p:cNvPr>
            <p:cNvSpPr txBox="1"/>
            <p:nvPr/>
          </p:nvSpPr>
          <p:spPr>
            <a:xfrm rot="16200000">
              <a:off x="5931506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CCAC4-2795-2C49-A029-A9C436055531}"/>
                </a:ext>
              </a:extLst>
            </p:cNvPr>
            <p:cNvGrpSpPr/>
            <p:nvPr/>
          </p:nvGrpSpPr>
          <p:grpSpPr>
            <a:xfrm>
              <a:off x="10304758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01C7926-A529-7744-B6F6-D99C45A3E77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83097-FB13-5D4F-B03D-E312089878F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677C3F-1345-9447-822C-92AF4B236621}"/>
                </a:ext>
              </a:extLst>
            </p:cNvPr>
            <p:cNvGrpSpPr/>
            <p:nvPr/>
          </p:nvGrpSpPr>
          <p:grpSpPr>
            <a:xfrm>
              <a:off x="8844086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B78B29E-EB37-B14E-B3AC-D7AD6CBD208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054FA92-1628-B84D-BCA2-931F708F6AE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F1A02-9C46-BA48-A4B3-B4B18153EC64}"/>
                </a:ext>
              </a:extLst>
            </p:cNvPr>
            <p:cNvGrpSpPr/>
            <p:nvPr/>
          </p:nvGrpSpPr>
          <p:grpSpPr>
            <a:xfrm>
              <a:off x="6838172" y="1797500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8B651F-9DC7-E34C-8D50-A809C5F85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DB25AE-6C06-1040-BBD3-D81B5398C067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DEE3F0-CC82-FF42-A5C8-CB49D9FC8FF6}"/>
                </a:ext>
              </a:extLst>
            </p:cNvPr>
            <p:cNvGrpSpPr/>
            <p:nvPr/>
          </p:nvGrpSpPr>
          <p:grpSpPr>
            <a:xfrm>
              <a:off x="6838172" y="3121121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FCE4A2-2157-AD48-B01C-D566C90F1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737C2-BBFB-EF43-8699-265C6552F35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3D40A0-111C-1246-80EA-5E974F12860A}"/>
                </a:ext>
              </a:extLst>
            </p:cNvPr>
            <p:cNvSpPr/>
            <p:nvPr/>
          </p:nvSpPr>
          <p:spPr>
            <a:xfrm>
              <a:off x="7339662" y="1922553"/>
              <a:ext cx="3188698" cy="3012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C44FA9-E898-EA4A-8CB0-0888ACCA5A72}"/>
              </a:ext>
            </a:extLst>
          </p:cNvPr>
          <p:cNvGrpSpPr>
            <a:grpSpLocks noChangeAspect="1"/>
          </p:cNvGrpSpPr>
          <p:nvPr/>
        </p:nvGrpSpPr>
        <p:grpSpPr>
          <a:xfrm>
            <a:off x="8723374" y="2554239"/>
            <a:ext cx="2597455" cy="2422021"/>
            <a:chOff x="393136" y="1271239"/>
            <a:chExt cx="4478370" cy="417589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BB419A-92D6-9143-9AAE-8D90B14EAB10}"/>
                </a:ext>
              </a:extLst>
            </p:cNvPr>
            <p:cNvSpPr txBox="1"/>
            <p:nvPr/>
          </p:nvSpPr>
          <p:spPr>
            <a:xfrm>
              <a:off x="2540626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D2E542-8DBD-5D4E-B5C1-37D8160A7BA7}"/>
                </a:ext>
              </a:extLst>
            </p:cNvPr>
            <p:cNvSpPr txBox="1"/>
            <p:nvPr/>
          </p:nvSpPr>
          <p:spPr>
            <a:xfrm rot="16200000">
              <a:off x="-35699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4F17E0-0A81-0F4E-9721-635D6F4852F4}"/>
                </a:ext>
              </a:extLst>
            </p:cNvPr>
            <p:cNvCxnSpPr/>
            <p:nvPr/>
          </p:nvCxnSpPr>
          <p:spPr>
            <a:xfrm flipV="1">
              <a:off x="1347720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BF36BF0-B1D8-594C-A845-38625B71AC02}"/>
                </a:ext>
              </a:extLst>
            </p:cNvPr>
            <p:cNvCxnSpPr/>
            <p:nvPr/>
          </p:nvCxnSpPr>
          <p:spPr>
            <a:xfrm>
              <a:off x="1347720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298B699-43FE-EC48-9776-A4EA2657D5F7}"/>
                </a:ext>
              </a:extLst>
            </p:cNvPr>
            <p:cNvGrpSpPr/>
            <p:nvPr/>
          </p:nvGrpSpPr>
          <p:grpSpPr>
            <a:xfrm>
              <a:off x="4337553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8A6AB95-502E-6748-AD51-78611C20A45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6049B12-36E5-7147-B2FE-A1486197C09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70025AC-4E6E-CF4A-8112-DEF5CCA59B09}"/>
                </a:ext>
              </a:extLst>
            </p:cNvPr>
            <p:cNvGrpSpPr/>
            <p:nvPr/>
          </p:nvGrpSpPr>
          <p:grpSpPr>
            <a:xfrm>
              <a:off x="2876881" y="4627205"/>
              <a:ext cx="420308" cy="351131"/>
              <a:chOff x="6156779" y="4627205"/>
              <a:chExt cx="420308" cy="35113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1A3AC55-10DC-C347-A8AB-9C5E6DECEC5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1790147-A1F3-9F41-8A6F-F3A43C6B90B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455EA8-66D3-C74F-A411-9C13D8ECA2C6}"/>
                </a:ext>
              </a:extLst>
            </p:cNvPr>
            <p:cNvGrpSpPr/>
            <p:nvPr/>
          </p:nvGrpSpPr>
          <p:grpSpPr>
            <a:xfrm>
              <a:off x="870967" y="1509678"/>
              <a:ext cx="527140" cy="276999"/>
              <a:chOff x="2690193" y="1509678"/>
              <a:chExt cx="527140" cy="27699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780FD50-6C3F-4843-A575-DC315546D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8554473-CD97-A14C-979B-7D475195AFFC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34A8DE-7919-B042-B3CA-50A7B6B0D068}"/>
                </a:ext>
              </a:extLst>
            </p:cNvPr>
            <p:cNvGrpSpPr/>
            <p:nvPr/>
          </p:nvGrpSpPr>
          <p:grpSpPr>
            <a:xfrm>
              <a:off x="870967" y="2833299"/>
              <a:ext cx="527140" cy="276999"/>
              <a:chOff x="2690193" y="1509678"/>
              <a:chExt cx="527140" cy="2769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CFE2162-4342-734B-913C-2DD54C40B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AF4C2BE-8076-8D45-B60D-18EC379EADE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703F470-D051-714E-AD44-652DEF4881FC}"/>
                </a:ext>
              </a:extLst>
            </p:cNvPr>
            <p:cNvGrpSpPr/>
            <p:nvPr/>
          </p:nvGrpSpPr>
          <p:grpSpPr>
            <a:xfrm>
              <a:off x="1340747" y="1662302"/>
              <a:ext cx="3200400" cy="3039035"/>
              <a:chOff x="3734406" y="1640541"/>
              <a:chExt cx="3200400" cy="3039035"/>
            </a:xfrm>
            <a:scene3d>
              <a:camera prst="orthographicFront">
                <a:rot lat="1800000" lon="1800000" rev="0"/>
              </a:camera>
              <a:lightRig rig="threePt" dir="t"/>
            </a:scene3d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2C8E6CD-2115-6B4F-8EB4-2681A0DD6E92}"/>
                  </a:ext>
                </a:extLst>
              </p:cNvPr>
              <p:cNvGrpSpPr/>
              <p:nvPr/>
            </p:nvGrpSpPr>
            <p:grpSpPr>
              <a:xfrm>
                <a:off x="3734406" y="1640541"/>
                <a:ext cx="3200400" cy="3039035"/>
                <a:chOff x="3734406" y="1640541"/>
                <a:chExt cx="3200400" cy="3039035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04A2B7D7-F1A4-3F43-B64B-E385C3630719}"/>
                    </a:ext>
                  </a:extLst>
                </p:cNvPr>
                <p:cNvSpPr/>
                <p:nvPr/>
              </p:nvSpPr>
              <p:spPr>
                <a:xfrm>
                  <a:off x="3747854" y="1640541"/>
                  <a:ext cx="3173506" cy="3039035"/>
                </a:xfrm>
                <a:custGeom>
                  <a:avLst/>
                  <a:gdLst>
                    <a:gd name="connsiteX0" fmla="*/ 0 w 3173506"/>
                    <a:gd name="connsiteY0" fmla="*/ 0 h 3039035"/>
                    <a:gd name="connsiteX1" fmla="*/ 0 w 3173506"/>
                    <a:gd name="connsiteY1" fmla="*/ 3039035 h 3039035"/>
                    <a:gd name="connsiteX2" fmla="*/ 3173506 w 3173506"/>
                    <a:gd name="connsiteY2" fmla="*/ 3025588 h 3039035"/>
                    <a:gd name="connsiteX3" fmla="*/ 0 w 3173506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3506" h="3039035">
                      <a:moveTo>
                        <a:pt x="0" y="0"/>
                      </a:moveTo>
                      <a:lnTo>
                        <a:pt x="0" y="3039035"/>
                      </a:lnTo>
                      <a:lnTo>
                        <a:pt x="3173506" y="30255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49AFB2C-ED54-F14C-9BD3-1E72B19BEE9E}"/>
                    </a:ext>
                  </a:extLst>
                </p:cNvPr>
                <p:cNvSpPr/>
                <p:nvPr/>
              </p:nvSpPr>
              <p:spPr>
                <a:xfrm>
                  <a:off x="3734406" y="1640541"/>
                  <a:ext cx="3200400" cy="3039035"/>
                </a:xfrm>
                <a:custGeom>
                  <a:avLst/>
                  <a:gdLst>
                    <a:gd name="connsiteX0" fmla="*/ 0 w 3200400"/>
                    <a:gd name="connsiteY0" fmla="*/ 0 h 3039035"/>
                    <a:gd name="connsiteX1" fmla="*/ 3200400 w 3200400"/>
                    <a:gd name="connsiteY1" fmla="*/ 0 h 3039035"/>
                    <a:gd name="connsiteX2" fmla="*/ 3186953 w 3200400"/>
                    <a:gd name="connsiteY2" fmla="*/ 3039035 h 3039035"/>
                    <a:gd name="connsiteX3" fmla="*/ 0 w 3200400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00400" h="3039035">
                      <a:moveTo>
                        <a:pt x="0" y="0"/>
                      </a:moveTo>
                      <a:lnTo>
                        <a:pt x="3200400" y="0"/>
                      </a:lnTo>
                      <a:cubicBezTo>
                        <a:pt x="3195918" y="1013012"/>
                        <a:pt x="3191435" y="2026023"/>
                        <a:pt x="3186953" y="303903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EC2F6-58AC-5245-B59D-1E5673F80FF1}"/>
                  </a:ext>
                </a:extLst>
              </p:cNvPr>
              <p:cNvCxnSpPr>
                <a:stCxn id="64" idx="0"/>
                <a:endCxn id="64" idx="2"/>
              </p:cNvCxnSpPr>
              <p:nvPr/>
            </p:nvCxnSpPr>
            <p:spPr>
              <a:xfrm>
                <a:off x="3734406" y="1640541"/>
                <a:ext cx="3186953" cy="30390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38FC405E-F7A1-9A46-A7FE-BD0C29416E9A}"/>
              </a:ext>
            </a:extLst>
          </p:cNvPr>
          <p:cNvSpPr/>
          <p:nvPr/>
        </p:nvSpPr>
        <p:spPr>
          <a:xfrm>
            <a:off x="3149275" y="3065796"/>
            <a:ext cx="1451461" cy="112976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Linear Transform</a:t>
            </a: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CB8E5E60-C6FB-3347-A7DC-96C94E476D5E}"/>
              </a:ext>
            </a:extLst>
          </p:cNvPr>
          <p:cNvSpPr/>
          <p:nvPr/>
        </p:nvSpPr>
        <p:spPr>
          <a:xfrm>
            <a:off x="7293081" y="3065796"/>
            <a:ext cx="1451461" cy="112976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Apply Linear model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418C149-5DF0-3149-A6BA-E5CEA2961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overall scheme</a:t>
            </a:r>
          </a:p>
        </p:txBody>
      </p:sp>
    </p:spTree>
    <p:extLst>
      <p:ext uri="{BB962C8B-B14F-4D97-AF65-F5344CB8AC3E}">
        <p14:creationId xmlns:p14="http://schemas.microsoft.com/office/powerpoint/2010/main" val="1083495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9371ED-2B4D-094A-9E2F-23147A1C86AF}"/>
              </a:ext>
            </a:extLst>
          </p:cNvPr>
          <p:cNvGrpSpPr>
            <a:grpSpLocks noChangeAspect="1"/>
          </p:cNvGrpSpPr>
          <p:nvPr/>
        </p:nvGrpSpPr>
        <p:grpSpPr>
          <a:xfrm>
            <a:off x="6605388" y="1511644"/>
            <a:ext cx="2607328" cy="2431228"/>
            <a:chOff x="639056" y="1559061"/>
            <a:chExt cx="4478370" cy="41758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1593640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1593640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786546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210221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4583473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122801" y="4915027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116887" y="1797500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116887" y="3121121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>
              <a:off x="1618377" y="1922553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30F91-7C6D-4B4B-B081-AA0C28C6D75F}"/>
              </a:ext>
            </a:extLst>
          </p:cNvPr>
          <p:cNvGrpSpPr>
            <a:grpSpLocks noChangeAspect="1"/>
          </p:cNvGrpSpPr>
          <p:nvPr/>
        </p:nvGrpSpPr>
        <p:grpSpPr>
          <a:xfrm>
            <a:off x="2593884" y="1579115"/>
            <a:ext cx="2552670" cy="2380262"/>
            <a:chOff x="6360341" y="1559061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77F49E-2E18-674B-80F8-8FD74D1D5AA9}"/>
                </a:ext>
              </a:extLst>
            </p:cNvPr>
            <p:cNvCxnSpPr/>
            <p:nvPr/>
          </p:nvCxnSpPr>
          <p:spPr>
            <a:xfrm flipV="1">
              <a:off x="7314925" y="1559061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23E9B04-16C1-274F-BDC7-977B6B81D60C}"/>
                </a:ext>
              </a:extLst>
            </p:cNvPr>
            <p:cNvCxnSpPr/>
            <p:nvPr/>
          </p:nvCxnSpPr>
          <p:spPr>
            <a:xfrm>
              <a:off x="7314925" y="4960183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986BBF-8175-D44D-B174-935C50212836}"/>
                </a:ext>
              </a:extLst>
            </p:cNvPr>
            <p:cNvSpPr txBox="1"/>
            <p:nvPr/>
          </p:nvSpPr>
          <p:spPr>
            <a:xfrm>
              <a:off x="8507831" y="5427183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E6B320-6F85-224F-A87E-BF4ED9DCF413}"/>
                </a:ext>
              </a:extLst>
            </p:cNvPr>
            <p:cNvSpPr txBox="1"/>
            <p:nvPr/>
          </p:nvSpPr>
          <p:spPr>
            <a:xfrm rot="16200000">
              <a:off x="5931506" y="3105733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CCAC4-2795-2C49-A029-A9C436055531}"/>
                </a:ext>
              </a:extLst>
            </p:cNvPr>
            <p:cNvGrpSpPr/>
            <p:nvPr/>
          </p:nvGrpSpPr>
          <p:grpSpPr>
            <a:xfrm>
              <a:off x="10304758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01C7926-A529-7744-B6F6-D99C45A3E77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83097-FB13-5D4F-B03D-E312089878F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677C3F-1345-9447-822C-92AF4B236621}"/>
                </a:ext>
              </a:extLst>
            </p:cNvPr>
            <p:cNvGrpSpPr/>
            <p:nvPr/>
          </p:nvGrpSpPr>
          <p:grpSpPr>
            <a:xfrm>
              <a:off x="8844086" y="4915027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B78B29E-EB37-B14E-B3AC-D7AD6CBD208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054FA92-1628-B84D-BCA2-931F708F6AE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F1A02-9C46-BA48-A4B3-B4B18153EC64}"/>
                </a:ext>
              </a:extLst>
            </p:cNvPr>
            <p:cNvGrpSpPr/>
            <p:nvPr/>
          </p:nvGrpSpPr>
          <p:grpSpPr>
            <a:xfrm>
              <a:off x="6838172" y="1797500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8B651F-9DC7-E34C-8D50-A809C5F85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9DB25AE-6C06-1040-BBD3-D81B5398C067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0DEE3F0-CC82-FF42-A5C8-CB49D9FC8FF6}"/>
                </a:ext>
              </a:extLst>
            </p:cNvPr>
            <p:cNvGrpSpPr/>
            <p:nvPr/>
          </p:nvGrpSpPr>
          <p:grpSpPr>
            <a:xfrm>
              <a:off x="6838172" y="3121121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FCE4A2-2157-AD48-B01C-D566C90F11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737C2-BBFB-EF43-8699-265C6552F35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3D40A0-111C-1246-80EA-5E974F12860A}"/>
                </a:ext>
              </a:extLst>
            </p:cNvPr>
            <p:cNvSpPr/>
            <p:nvPr/>
          </p:nvSpPr>
          <p:spPr>
            <a:xfrm>
              <a:off x="7339662" y="1922553"/>
              <a:ext cx="3188698" cy="3012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scene3d>
              <a:camera prst="orthographicFront">
                <a:rot lat="18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C44FA9-E898-EA4A-8CB0-0888ACCA5A72}"/>
              </a:ext>
            </a:extLst>
          </p:cNvPr>
          <p:cNvGrpSpPr>
            <a:grpSpLocks noChangeAspect="1"/>
          </p:cNvGrpSpPr>
          <p:nvPr/>
        </p:nvGrpSpPr>
        <p:grpSpPr>
          <a:xfrm>
            <a:off x="2602676" y="4100229"/>
            <a:ext cx="2597455" cy="2422021"/>
            <a:chOff x="393136" y="1271239"/>
            <a:chExt cx="4478370" cy="417589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BB419A-92D6-9143-9AAE-8D90B14EAB10}"/>
                </a:ext>
              </a:extLst>
            </p:cNvPr>
            <p:cNvSpPr txBox="1"/>
            <p:nvPr/>
          </p:nvSpPr>
          <p:spPr>
            <a:xfrm>
              <a:off x="2540626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D2E542-8DBD-5D4E-B5C1-37D8160A7BA7}"/>
                </a:ext>
              </a:extLst>
            </p:cNvPr>
            <p:cNvSpPr txBox="1"/>
            <p:nvPr/>
          </p:nvSpPr>
          <p:spPr>
            <a:xfrm rot="16200000">
              <a:off x="-35699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B4F17E0-0A81-0F4E-9721-635D6F4852F4}"/>
                </a:ext>
              </a:extLst>
            </p:cNvPr>
            <p:cNvCxnSpPr/>
            <p:nvPr/>
          </p:nvCxnSpPr>
          <p:spPr>
            <a:xfrm flipV="1">
              <a:off x="1347720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BF36BF0-B1D8-594C-A845-38625B71AC02}"/>
                </a:ext>
              </a:extLst>
            </p:cNvPr>
            <p:cNvCxnSpPr/>
            <p:nvPr/>
          </p:nvCxnSpPr>
          <p:spPr>
            <a:xfrm>
              <a:off x="1347720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298B699-43FE-EC48-9776-A4EA2657D5F7}"/>
                </a:ext>
              </a:extLst>
            </p:cNvPr>
            <p:cNvGrpSpPr/>
            <p:nvPr/>
          </p:nvGrpSpPr>
          <p:grpSpPr>
            <a:xfrm>
              <a:off x="4337553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8A6AB95-502E-6748-AD51-78611C20A45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6049B12-36E5-7147-B2FE-A1486197C09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70025AC-4E6E-CF4A-8112-DEF5CCA59B09}"/>
                </a:ext>
              </a:extLst>
            </p:cNvPr>
            <p:cNvGrpSpPr/>
            <p:nvPr/>
          </p:nvGrpSpPr>
          <p:grpSpPr>
            <a:xfrm>
              <a:off x="2876881" y="4627205"/>
              <a:ext cx="420308" cy="351131"/>
              <a:chOff x="6156779" y="4627205"/>
              <a:chExt cx="420308" cy="35113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1A3AC55-10DC-C347-A8AB-9C5E6DECEC5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1790147-A1F3-9F41-8A6F-F3A43C6B90B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455EA8-66D3-C74F-A411-9C13D8ECA2C6}"/>
                </a:ext>
              </a:extLst>
            </p:cNvPr>
            <p:cNvGrpSpPr/>
            <p:nvPr/>
          </p:nvGrpSpPr>
          <p:grpSpPr>
            <a:xfrm>
              <a:off x="870967" y="1509678"/>
              <a:ext cx="527140" cy="276999"/>
              <a:chOff x="2690193" y="1509678"/>
              <a:chExt cx="527140" cy="27699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780FD50-6C3F-4843-A575-DC315546D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8554473-CD97-A14C-979B-7D475195AFFC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F34A8DE-7919-B042-B3CA-50A7B6B0D068}"/>
                </a:ext>
              </a:extLst>
            </p:cNvPr>
            <p:cNvGrpSpPr/>
            <p:nvPr/>
          </p:nvGrpSpPr>
          <p:grpSpPr>
            <a:xfrm>
              <a:off x="870967" y="2833299"/>
              <a:ext cx="527140" cy="276999"/>
              <a:chOff x="2690193" y="1509678"/>
              <a:chExt cx="527140" cy="2769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CFE2162-4342-734B-913C-2DD54C40B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AF4C2BE-8076-8D45-B60D-18EC379EADE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703F470-D051-714E-AD44-652DEF4881FC}"/>
                </a:ext>
              </a:extLst>
            </p:cNvPr>
            <p:cNvGrpSpPr/>
            <p:nvPr/>
          </p:nvGrpSpPr>
          <p:grpSpPr>
            <a:xfrm>
              <a:off x="1340747" y="1662302"/>
              <a:ext cx="3200400" cy="3039035"/>
              <a:chOff x="3734406" y="1640541"/>
              <a:chExt cx="3200400" cy="3039035"/>
            </a:xfrm>
            <a:scene3d>
              <a:camera prst="orthographicFront">
                <a:rot lat="1800000" lon="1800000" rev="0"/>
              </a:camera>
              <a:lightRig rig="threePt" dir="t"/>
            </a:scene3d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2C8E6CD-2115-6B4F-8EB4-2681A0DD6E92}"/>
                  </a:ext>
                </a:extLst>
              </p:cNvPr>
              <p:cNvGrpSpPr/>
              <p:nvPr/>
            </p:nvGrpSpPr>
            <p:grpSpPr>
              <a:xfrm>
                <a:off x="3734406" y="1640541"/>
                <a:ext cx="3200400" cy="3039035"/>
                <a:chOff x="3734406" y="1640541"/>
                <a:chExt cx="3200400" cy="3039035"/>
              </a:xfrm>
            </p:grpSpPr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04A2B7D7-F1A4-3F43-B64B-E385C3630719}"/>
                    </a:ext>
                  </a:extLst>
                </p:cNvPr>
                <p:cNvSpPr/>
                <p:nvPr/>
              </p:nvSpPr>
              <p:spPr>
                <a:xfrm>
                  <a:off x="3747854" y="1640541"/>
                  <a:ext cx="3173506" cy="3039035"/>
                </a:xfrm>
                <a:custGeom>
                  <a:avLst/>
                  <a:gdLst>
                    <a:gd name="connsiteX0" fmla="*/ 0 w 3173506"/>
                    <a:gd name="connsiteY0" fmla="*/ 0 h 3039035"/>
                    <a:gd name="connsiteX1" fmla="*/ 0 w 3173506"/>
                    <a:gd name="connsiteY1" fmla="*/ 3039035 h 3039035"/>
                    <a:gd name="connsiteX2" fmla="*/ 3173506 w 3173506"/>
                    <a:gd name="connsiteY2" fmla="*/ 3025588 h 3039035"/>
                    <a:gd name="connsiteX3" fmla="*/ 0 w 3173506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73506" h="3039035">
                      <a:moveTo>
                        <a:pt x="0" y="0"/>
                      </a:moveTo>
                      <a:lnTo>
                        <a:pt x="0" y="3039035"/>
                      </a:lnTo>
                      <a:lnTo>
                        <a:pt x="3173506" y="30255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49AFB2C-ED54-F14C-9BD3-1E72B19BEE9E}"/>
                    </a:ext>
                  </a:extLst>
                </p:cNvPr>
                <p:cNvSpPr/>
                <p:nvPr/>
              </p:nvSpPr>
              <p:spPr>
                <a:xfrm>
                  <a:off x="3734406" y="1640541"/>
                  <a:ext cx="3200400" cy="3039035"/>
                </a:xfrm>
                <a:custGeom>
                  <a:avLst/>
                  <a:gdLst>
                    <a:gd name="connsiteX0" fmla="*/ 0 w 3200400"/>
                    <a:gd name="connsiteY0" fmla="*/ 0 h 3039035"/>
                    <a:gd name="connsiteX1" fmla="*/ 3200400 w 3200400"/>
                    <a:gd name="connsiteY1" fmla="*/ 0 h 3039035"/>
                    <a:gd name="connsiteX2" fmla="*/ 3186953 w 3200400"/>
                    <a:gd name="connsiteY2" fmla="*/ 3039035 h 3039035"/>
                    <a:gd name="connsiteX3" fmla="*/ 0 w 3200400"/>
                    <a:gd name="connsiteY3" fmla="*/ 0 h 3039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00400" h="3039035">
                      <a:moveTo>
                        <a:pt x="0" y="0"/>
                      </a:moveTo>
                      <a:lnTo>
                        <a:pt x="3200400" y="0"/>
                      </a:lnTo>
                      <a:cubicBezTo>
                        <a:pt x="3195918" y="1013012"/>
                        <a:pt x="3191435" y="2026023"/>
                        <a:pt x="3186953" y="303903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EC2F6-58AC-5245-B59D-1E5673F80FF1}"/>
                  </a:ext>
                </a:extLst>
              </p:cNvPr>
              <p:cNvCxnSpPr>
                <a:stCxn id="64" idx="0"/>
                <a:endCxn id="64" idx="2"/>
              </p:cNvCxnSpPr>
              <p:nvPr/>
            </p:nvCxnSpPr>
            <p:spPr>
              <a:xfrm>
                <a:off x="3734406" y="1640541"/>
                <a:ext cx="3186953" cy="30390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38FC405E-F7A1-9A46-A7FE-BD0C29416E9A}"/>
              </a:ext>
            </a:extLst>
          </p:cNvPr>
          <p:cNvSpPr/>
          <p:nvPr/>
        </p:nvSpPr>
        <p:spPr>
          <a:xfrm>
            <a:off x="5160955" y="2090436"/>
            <a:ext cx="1451461" cy="112976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Inverse Transform</a:t>
            </a:r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97600F75-B510-374F-BD55-7856FB26DC9B}"/>
              </a:ext>
            </a:extLst>
          </p:cNvPr>
          <p:cNvSpPr/>
          <p:nvPr/>
        </p:nvSpPr>
        <p:spPr>
          <a:xfrm>
            <a:off x="5243521" y="4743565"/>
            <a:ext cx="1451461" cy="112976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Inverse Transform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61C68E-F86E-3741-B831-7FEEE6DF5784}"/>
              </a:ext>
            </a:extLst>
          </p:cNvPr>
          <p:cNvGrpSpPr>
            <a:grpSpLocks noChangeAspect="1"/>
          </p:cNvGrpSpPr>
          <p:nvPr/>
        </p:nvGrpSpPr>
        <p:grpSpPr>
          <a:xfrm>
            <a:off x="6605388" y="4234611"/>
            <a:ext cx="2607328" cy="2431228"/>
            <a:chOff x="2212362" y="1271239"/>
            <a:chExt cx="4478370" cy="4175899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10EF1D8-A2A9-A945-AAC8-A381EAC8ED69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F3D8606-8D65-B545-A46F-F002E7EF3CF2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DE25248-C916-7341-97E6-5D24E303CCCE}"/>
                </a:ext>
              </a:extLst>
            </p:cNvPr>
            <p:cNvGrpSpPr/>
            <p:nvPr/>
          </p:nvGrpSpPr>
          <p:grpSpPr>
            <a:xfrm>
              <a:off x="2690193" y="1271239"/>
              <a:ext cx="4000539" cy="3707097"/>
              <a:chOff x="2690193" y="1271239"/>
              <a:chExt cx="4000539" cy="3707097"/>
            </a:xfrm>
          </p:grpSpPr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B5D3D4D3-DF3F-154E-B311-2A742C234555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1A4C5521-E9B8-8D43-A24B-D4DCADE9D57E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47038C8-8B20-CD48-AEB6-6A37AADE9106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D39FC992-132B-4340-9873-843AA3C52552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44F33C4C-F005-594B-AFD0-ED9010DD1329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AF100EF-B11F-104B-88E9-8F62F69238D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D5613EE0-7496-8544-8A1B-8878478C6AB0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ED82757C-78DF-FE4C-A9C2-364C16EFBA20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A30E82E-6D9F-EF44-8132-2406C3289EFB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0E9110E8-8E39-3C45-A7F7-E3BD591749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18DF723D-A18A-4846-BD18-3A9B86D4CAD3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0AE86DC-6BDE-D24B-A173-9770720C0EB8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057728DE-BA68-AD43-A2DF-1FFF9EB8F3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E013C220-E264-7D40-B1A7-F77FC5342FB3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F78A132-D2BF-9147-8261-9B37995655EE}"/>
                  </a:ext>
                </a:extLst>
              </p:cNvPr>
              <p:cNvCxnSpPr/>
              <p:nvPr/>
            </p:nvCxnSpPr>
            <p:spPr>
              <a:xfrm>
                <a:off x="3191683" y="1634731"/>
                <a:ext cx="3175250" cy="30128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AF411B70-D4D4-6C4F-8AA3-1E168EDF6218}"/>
                  </a:ext>
                </a:extLst>
              </p:cNvPr>
              <p:cNvSpPr/>
              <p:nvPr/>
            </p:nvSpPr>
            <p:spPr>
              <a:xfrm>
                <a:off x="3186953" y="1640541"/>
                <a:ext cx="3173506" cy="3039035"/>
              </a:xfrm>
              <a:custGeom>
                <a:avLst/>
                <a:gdLst>
                  <a:gd name="connsiteX0" fmla="*/ 0 w 3173506"/>
                  <a:gd name="connsiteY0" fmla="*/ 0 h 3039035"/>
                  <a:gd name="connsiteX1" fmla="*/ 0 w 3173506"/>
                  <a:gd name="connsiteY1" fmla="*/ 3039035 h 3039035"/>
                  <a:gd name="connsiteX2" fmla="*/ 3173506 w 3173506"/>
                  <a:gd name="connsiteY2" fmla="*/ 3025588 h 3039035"/>
                  <a:gd name="connsiteX3" fmla="*/ 0 w 3173506"/>
                  <a:gd name="connsiteY3" fmla="*/ 0 h 30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3506" h="3039035">
                    <a:moveTo>
                      <a:pt x="0" y="0"/>
                    </a:moveTo>
                    <a:lnTo>
                      <a:pt x="0" y="3039035"/>
                    </a:lnTo>
                    <a:lnTo>
                      <a:pt x="3173506" y="30255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62324633-336E-8E4F-AFE9-49B713A633C9}"/>
                  </a:ext>
                </a:extLst>
              </p:cNvPr>
              <p:cNvSpPr/>
              <p:nvPr/>
            </p:nvSpPr>
            <p:spPr>
              <a:xfrm>
                <a:off x="3186953" y="1627094"/>
                <a:ext cx="3200400" cy="3039035"/>
              </a:xfrm>
              <a:custGeom>
                <a:avLst/>
                <a:gdLst>
                  <a:gd name="connsiteX0" fmla="*/ 0 w 3200400"/>
                  <a:gd name="connsiteY0" fmla="*/ 0 h 3039035"/>
                  <a:gd name="connsiteX1" fmla="*/ 3200400 w 3200400"/>
                  <a:gd name="connsiteY1" fmla="*/ 0 h 3039035"/>
                  <a:gd name="connsiteX2" fmla="*/ 3186953 w 3200400"/>
                  <a:gd name="connsiteY2" fmla="*/ 3039035 h 3039035"/>
                  <a:gd name="connsiteX3" fmla="*/ 0 w 3200400"/>
                  <a:gd name="connsiteY3" fmla="*/ 0 h 30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00400" h="3039035">
                    <a:moveTo>
                      <a:pt x="0" y="0"/>
                    </a:moveTo>
                    <a:lnTo>
                      <a:pt x="3200400" y="0"/>
                    </a:lnTo>
                    <a:cubicBezTo>
                      <a:pt x="3195918" y="1013012"/>
                      <a:pt x="3191435" y="2026023"/>
                      <a:pt x="3186953" y="303903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AD32FB8-DE37-4747-90FC-D9E36D958D2F}"/>
                  </a:ext>
                </a:extLst>
              </p:cNvPr>
              <p:cNvCxnSpPr>
                <a:stCxn id="87" idx="0"/>
                <a:endCxn id="87" idx="2"/>
              </p:cNvCxnSpPr>
              <p:nvPr/>
            </p:nvCxnSpPr>
            <p:spPr>
              <a:xfrm>
                <a:off x="3186953" y="1627094"/>
                <a:ext cx="3186953" cy="303903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894D0983-9904-C54F-80B4-0E1769585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transforms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en-US" dirty="0"/>
              <a:t> are invertible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5102A8-C7AC-3A4B-B454-56E13DCE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5305180"/>
            <a:ext cx="9677400" cy="1308100"/>
          </a:xfrm>
          <a:prstGeom prst="rect">
            <a:avLst/>
          </a:prstGeom>
        </p:spPr>
      </p:pic>
      <p:pic>
        <p:nvPicPr>
          <p:cNvPr id="3074" name="Picture 2" descr="Responsive image">
            <a:extLst>
              <a:ext uri="{FF2B5EF4-FFF2-40B4-BE49-F238E27FC236}">
                <a16:creationId xmlns:a16="http://schemas.microsoft.com/office/drawing/2014/main" id="{51C895F4-F567-8944-832A-BEF8A175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97" y="3778624"/>
            <a:ext cx="6192070" cy="19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D20BC-D674-1B40-9FDD-B3C5BD906B24}"/>
              </a:ext>
            </a:extLst>
          </p:cNvPr>
          <p:cNvGrpSpPr/>
          <p:nvPr/>
        </p:nvGrpSpPr>
        <p:grpSpPr>
          <a:xfrm>
            <a:off x="7054809" y="2876508"/>
            <a:ext cx="4007879" cy="529250"/>
            <a:chOff x="7054809" y="2876508"/>
            <a:chExt cx="4007879" cy="52925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4C8F49-349B-8D4D-9CBD-3025795F62EC}"/>
                </a:ext>
              </a:extLst>
            </p:cNvPr>
            <p:cNvCxnSpPr/>
            <p:nvPr/>
          </p:nvCxnSpPr>
          <p:spPr>
            <a:xfrm>
              <a:off x="7249265" y="3060445"/>
              <a:ext cx="359036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7F0FFDF-A71E-4843-86FF-9540845B6528}"/>
                </a:ext>
              </a:extLst>
            </p:cNvPr>
            <p:cNvGrpSpPr/>
            <p:nvPr/>
          </p:nvGrpSpPr>
          <p:grpSpPr>
            <a:xfrm>
              <a:off x="7054809" y="3023849"/>
              <a:ext cx="333746" cy="351131"/>
              <a:chOff x="6156779" y="4627205"/>
              <a:chExt cx="333746" cy="35113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F9F0F50-C0CB-0847-B1BF-03EECDB0F5CD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C1DD94-BAA4-A44E-BA19-A532CE6A1A3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337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 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F504C65-C88E-9845-BD86-59917EC3C50C}"/>
                </a:ext>
              </a:extLst>
            </p:cNvPr>
            <p:cNvGrpSpPr/>
            <p:nvPr/>
          </p:nvGrpSpPr>
          <p:grpSpPr>
            <a:xfrm>
              <a:off x="7948264" y="3023849"/>
              <a:ext cx="389850" cy="381909"/>
              <a:chOff x="6156779" y="4627205"/>
              <a:chExt cx="389850" cy="381909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4C9A415-7AA0-8041-8BDF-73C62DEE54F7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58AF9C0-E77C-3947-BDEF-3357F463A28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b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*</a:t>
                </a:r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CA30FC-97DE-A047-8730-960E948187A7}"/>
                </a:ext>
              </a:extLst>
            </p:cNvPr>
            <p:cNvSpPr txBox="1"/>
            <p:nvPr/>
          </p:nvSpPr>
          <p:spPr>
            <a:xfrm>
              <a:off x="10783444" y="2915735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44F4D1-158A-544A-8CF3-C3F69D756364}"/>
                </a:ext>
              </a:extLst>
            </p:cNvPr>
            <p:cNvSpPr/>
            <p:nvPr/>
          </p:nvSpPr>
          <p:spPr>
            <a:xfrm>
              <a:off x="7264963" y="2902288"/>
              <a:ext cx="878226" cy="1447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8CD6D67-D9A4-0A46-882C-9E0069FCBC2C}"/>
                </a:ext>
              </a:extLst>
            </p:cNvPr>
            <p:cNvSpPr/>
            <p:nvPr/>
          </p:nvSpPr>
          <p:spPr>
            <a:xfrm>
              <a:off x="8171865" y="2876508"/>
              <a:ext cx="2445332" cy="1811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10B407E-E540-2541-8068-972E4DC8C7F5}"/>
              </a:ext>
            </a:extLst>
          </p:cNvPr>
          <p:cNvCxnSpPr/>
          <p:nvPr/>
        </p:nvCxnSpPr>
        <p:spPr>
          <a:xfrm>
            <a:off x="2434253" y="3099672"/>
            <a:ext cx="359036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AE6FD9-3B96-0140-B0F3-B8DB1059F3DD}"/>
              </a:ext>
            </a:extLst>
          </p:cNvPr>
          <p:cNvGrpSpPr/>
          <p:nvPr/>
        </p:nvGrpSpPr>
        <p:grpSpPr>
          <a:xfrm>
            <a:off x="2239797" y="3063076"/>
            <a:ext cx="333746" cy="351131"/>
            <a:chOff x="6156779" y="4627205"/>
            <a:chExt cx="333746" cy="351131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56D2AAC-AAD3-D241-829E-5239E8CA964F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B24C87-AC25-6040-8584-73D7B57C207C}"/>
                </a:ext>
              </a:extLst>
            </p:cNvPr>
            <p:cNvSpPr txBox="1"/>
            <p:nvPr/>
          </p:nvSpPr>
          <p:spPr>
            <a:xfrm>
              <a:off x="6156779" y="4701337"/>
              <a:ext cx="333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0003A0A-2BBC-D54E-9634-C6BED0ACF1F8}"/>
              </a:ext>
            </a:extLst>
          </p:cNvPr>
          <p:cNvGrpSpPr/>
          <p:nvPr/>
        </p:nvGrpSpPr>
        <p:grpSpPr>
          <a:xfrm>
            <a:off x="3133252" y="3063076"/>
            <a:ext cx="389850" cy="381909"/>
            <a:chOff x="6156779" y="4627205"/>
            <a:chExt cx="389850" cy="38190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1948CCC-FD59-8347-888C-CB5ACC88F8D9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8EFE963-8F71-8D48-854E-46A296D4B777}"/>
                </a:ext>
              </a:extLst>
            </p:cNvPr>
            <p:cNvSpPr txBox="1"/>
            <p:nvPr/>
          </p:nvSpPr>
          <p:spPr>
            <a:xfrm>
              <a:off x="6156779" y="4701337"/>
              <a:ext cx="389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b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*</a:t>
              </a:r>
              <a:endPara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C7047A0-348B-574B-B1D5-8C134FEF8A2A}"/>
              </a:ext>
            </a:extLst>
          </p:cNvPr>
          <p:cNvSpPr txBox="1"/>
          <p:nvPr/>
        </p:nvSpPr>
        <p:spPr>
          <a:xfrm>
            <a:off x="5968432" y="2954962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AF4F01B-7B79-054B-AFBE-6BEA1B5ADC5D}"/>
              </a:ext>
            </a:extLst>
          </p:cNvPr>
          <p:cNvSpPr/>
          <p:nvPr/>
        </p:nvSpPr>
        <p:spPr>
          <a:xfrm>
            <a:off x="2449951" y="2941515"/>
            <a:ext cx="878226" cy="1447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A03F5C9-60CC-0842-A72F-ABADE4F8B6AC}"/>
              </a:ext>
            </a:extLst>
          </p:cNvPr>
          <p:cNvSpPr/>
          <p:nvPr/>
        </p:nvSpPr>
        <p:spPr>
          <a:xfrm>
            <a:off x="3356853" y="2915735"/>
            <a:ext cx="2445332" cy="1811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66B265-06C2-8F48-B63A-0F63A949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 for one variable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609EB-BBF6-DE47-995D-F19F07DA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61" y="1447102"/>
            <a:ext cx="27940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8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717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6ABECC-92F1-6246-9482-EAC436142DC9}"/>
              </a:ext>
            </a:extLst>
          </p:cNvPr>
          <p:cNvGrpSpPr/>
          <p:nvPr/>
        </p:nvGrpSpPr>
        <p:grpSpPr>
          <a:xfrm>
            <a:off x="6891939" y="1709613"/>
            <a:ext cx="4478370" cy="4162452"/>
            <a:chOff x="2212362" y="1271239"/>
            <a:chExt cx="4478370" cy="41624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 rot="1086968">
              <a:off x="3149341" y="2060537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3579926" y="512591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DAA901-E7D9-8F4B-86F0-6C694F2F39C8}"/>
              </a:ext>
            </a:extLst>
          </p:cNvPr>
          <p:cNvGrpSpPr/>
          <p:nvPr/>
        </p:nvGrpSpPr>
        <p:grpSpPr>
          <a:xfrm>
            <a:off x="259311" y="1709613"/>
            <a:ext cx="4478370" cy="4175899"/>
            <a:chOff x="2212362" y="1271239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8A80131-95D1-3546-ADCC-EBFB78652B0D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A400BD8-424A-024C-AC8C-9942AC961984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90AB65-644C-1440-B8D1-AB06BF2C08C4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F08462-7664-884D-A287-EC93FCDA7B4C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CE67E8E-51D4-0C46-AD8B-46715A6B0FC6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9023470-B469-E346-A36C-BA81A948282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74580B6-7599-9B4D-9464-27D8880DC9BA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06BDFB-E0EE-F148-9F72-387DCA459E02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E721455-FD43-3C4A-B05A-005A59053E8C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3AA2BA-3440-A344-9BCF-293716984C3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9C4539-1C75-1746-B0FD-05D71566B979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3A1F7E-C1A8-B649-8D5E-FB4F5258C2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830FEB8-543C-F24D-B5A5-FE5DB6D0E073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8F8987-DEE9-F949-B1AF-1E0DA869BA01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2EAC169-21CB-F548-9B1A-A4BB4723B1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F3AD74-5764-F74C-AAC1-41E79D656AD8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4E66AFB-7EAF-A744-82C8-25425DF8A752}"/>
                </a:ext>
              </a:extLst>
            </p:cNvPr>
            <p:cNvSpPr/>
            <p:nvPr/>
          </p:nvSpPr>
          <p:spPr>
            <a:xfrm>
              <a:off x="3191683" y="1634731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ight Arrow 50">
            <a:extLst>
              <a:ext uri="{FF2B5EF4-FFF2-40B4-BE49-F238E27FC236}">
                <a16:creationId xmlns:a16="http://schemas.microsoft.com/office/drawing/2014/main" id="{8CCCED59-D22D-524C-9CB4-C77189C11CD3}"/>
              </a:ext>
            </a:extLst>
          </p:cNvPr>
          <p:cNvSpPr/>
          <p:nvPr/>
        </p:nvSpPr>
        <p:spPr>
          <a:xfrm>
            <a:off x="5158515" y="3082011"/>
            <a:ext cx="1175079" cy="99508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Linear Transform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F3C9AB-1E81-CF46-B38E-A94F433A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Idea 1’: Use a non-linear transform</a:t>
            </a:r>
          </a:p>
        </p:txBody>
      </p:sp>
    </p:spTree>
    <p:extLst>
      <p:ext uri="{BB962C8B-B14F-4D97-AF65-F5344CB8AC3E}">
        <p14:creationId xmlns:p14="http://schemas.microsoft.com/office/powerpoint/2010/main" val="815846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31DF03-D800-004A-966D-F1AACC7EDACC}"/>
              </a:ext>
            </a:extLst>
          </p:cNvPr>
          <p:cNvGrpSpPr/>
          <p:nvPr/>
        </p:nvGrpSpPr>
        <p:grpSpPr>
          <a:xfrm>
            <a:off x="733188" y="1880014"/>
            <a:ext cx="4478370" cy="4162452"/>
            <a:chOff x="1069363" y="1133254"/>
            <a:chExt cx="4478370" cy="41624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 rot="1086968">
              <a:off x="2006342" y="1922552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2023947" y="1133254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2023947" y="4534376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436927" y="4987929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640528" y="2679926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5013780" y="4489220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553108" y="4489220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547194" y="1371693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547194" y="2695314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34A5C9-37B4-2C48-842D-4B38404044DF}"/>
              </a:ext>
            </a:extLst>
          </p:cNvPr>
          <p:cNvGrpSpPr/>
          <p:nvPr/>
        </p:nvGrpSpPr>
        <p:grpSpPr>
          <a:xfrm>
            <a:off x="6834945" y="1880014"/>
            <a:ext cx="4478370" cy="4162452"/>
            <a:chOff x="6834945" y="1880014"/>
            <a:chExt cx="4478370" cy="416245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5D1E1B8-8742-6C43-8A06-253C86D80D7B}"/>
                </a:ext>
              </a:extLst>
            </p:cNvPr>
            <p:cNvSpPr/>
            <p:nvPr/>
          </p:nvSpPr>
          <p:spPr>
            <a:xfrm rot="1086968">
              <a:off x="7771924" y="2669312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01B0914-36F1-CA45-9997-B0E8E2FF4452}"/>
                </a:ext>
              </a:extLst>
            </p:cNvPr>
            <p:cNvCxnSpPr/>
            <p:nvPr/>
          </p:nvCxnSpPr>
          <p:spPr>
            <a:xfrm flipV="1">
              <a:off x="7789529" y="1880014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2465989-372F-3842-A4BE-E8ECCE86F8BA}"/>
                </a:ext>
              </a:extLst>
            </p:cNvPr>
            <p:cNvCxnSpPr/>
            <p:nvPr/>
          </p:nvCxnSpPr>
          <p:spPr>
            <a:xfrm>
              <a:off x="7789529" y="5281136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D67715-070D-6A41-938D-C9E98A6CCDA6}"/>
                </a:ext>
              </a:extLst>
            </p:cNvPr>
            <p:cNvSpPr txBox="1"/>
            <p:nvPr/>
          </p:nvSpPr>
          <p:spPr>
            <a:xfrm>
              <a:off x="8202509" y="5734689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7455CB7-ABCF-114A-B7F5-8E1586411994}"/>
                </a:ext>
              </a:extLst>
            </p:cNvPr>
            <p:cNvSpPr txBox="1"/>
            <p:nvPr/>
          </p:nvSpPr>
          <p:spPr>
            <a:xfrm rot="16200000">
              <a:off x="6406110" y="3426686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D576E79-215F-1F40-9B80-52ED13B4B081}"/>
                </a:ext>
              </a:extLst>
            </p:cNvPr>
            <p:cNvGrpSpPr/>
            <p:nvPr/>
          </p:nvGrpSpPr>
          <p:grpSpPr>
            <a:xfrm>
              <a:off x="10779362" y="5235980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0C75D61-40B1-0B42-930C-DC975890EC1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AFC4E1D-97F9-5648-A702-0A1F6660083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216A0F8-278A-7842-9CD2-094B375A2801}"/>
                </a:ext>
              </a:extLst>
            </p:cNvPr>
            <p:cNvGrpSpPr/>
            <p:nvPr/>
          </p:nvGrpSpPr>
          <p:grpSpPr>
            <a:xfrm>
              <a:off x="9318690" y="5235980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BE37ECC-8F7C-AB48-ADA7-A14AF4053F2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9E51823-A10F-CC48-8262-3F803EF91AFD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8DA36D6-DF06-B84A-BCCC-0A2EE5CDC061}"/>
                </a:ext>
              </a:extLst>
            </p:cNvPr>
            <p:cNvGrpSpPr/>
            <p:nvPr/>
          </p:nvGrpSpPr>
          <p:grpSpPr>
            <a:xfrm>
              <a:off x="7312776" y="2118453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04BA2E4-7C23-2747-AD1D-58A31E16F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89E799B-008D-1A4F-827A-ED9B150428C4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8970BDF-A28B-C249-B518-CCC8129D33DA}"/>
                </a:ext>
              </a:extLst>
            </p:cNvPr>
            <p:cNvGrpSpPr/>
            <p:nvPr/>
          </p:nvGrpSpPr>
          <p:grpSpPr>
            <a:xfrm>
              <a:off x="7312776" y="3442074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85F3AD7-49E6-124C-9202-C64D658B4C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D53D14-5772-8146-B16A-DF2BA5FE7DD2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2DD84419-109F-FF47-A5FA-FB8703B995AC}"/>
              </a:ext>
            </a:extLst>
          </p:cNvPr>
          <p:cNvSpPr/>
          <p:nvPr/>
        </p:nvSpPr>
        <p:spPr>
          <a:xfrm>
            <a:off x="7785847" y="2266278"/>
            <a:ext cx="3550024" cy="3012141"/>
          </a:xfrm>
          <a:custGeom>
            <a:avLst/>
            <a:gdLst>
              <a:gd name="connsiteX0" fmla="*/ 0 w 3550024"/>
              <a:gd name="connsiteY0" fmla="*/ 1600200 h 3012141"/>
              <a:gd name="connsiteX1" fmla="*/ 0 w 3550024"/>
              <a:gd name="connsiteY1" fmla="*/ 3012141 h 3012141"/>
              <a:gd name="connsiteX2" fmla="*/ 2904565 w 3550024"/>
              <a:gd name="connsiteY2" fmla="*/ 2998694 h 3012141"/>
              <a:gd name="connsiteX3" fmla="*/ 3550024 w 3550024"/>
              <a:gd name="connsiteY3" fmla="*/ 995082 h 3012141"/>
              <a:gd name="connsiteX4" fmla="*/ 551329 w 3550024"/>
              <a:gd name="connsiteY4" fmla="*/ 0 h 3012141"/>
              <a:gd name="connsiteX5" fmla="*/ 0 w 3550024"/>
              <a:gd name="connsiteY5" fmla="*/ 1600200 h 301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024" h="3012141">
                <a:moveTo>
                  <a:pt x="0" y="1600200"/>
                </a:moveTo>
                <a:lnTo>
                  <a:pt x="0" y="3012141"/>
                </a:lnTo>
                <a:lnTo>
                  <a:pt x="2904565" y="2998694"/>
                </a:lnTo>
                <a:lnTo>
                  <a:pt x="3550024" y="995082"/>
                </a:lnTo>
                <a:lnTo>
                  <a:pt x="551329" y="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F6ECA557-51FE-BB43-B2D6-FCA6C6E73BCE}"/>
              </a:ext>
            </a:extLst>
          </p:cNvPr>
          <p:cNvSpPr/>
          <p:nvPr/>
        </p:nvSpPr>
        <p:spPr>
          <a:xfrm>
            <a:off x="5641504" y="3221532"/>
            <a:ext cx="1175079" cy="99508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ReLU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5B78EF-27C8-3B4C-BAD5-ADAADDBDB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Idea 1’: Use a non-linear transform</a:t>
            </a:r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57D03AFD-2655-CD46-B2B8-0011F898D851}"/>
              </a:ext>
            </a:extLst>
          </p:cNvPr>
          <p:cNvSpPr/>
          <p:nvPr/>
        </p:nvSpPr>
        <p:spPr>
          <a:xfrm>
            <a:off x="5264322" y="4343402"/>
            <a:ext cx="2118216" cy="216407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 neg values by 0</a:t>
            </a:r>
          </a:p>
        </p:txBody>
      </p:sp>
    </p:spTree>
    <p:extLst>
      <p:ext uri="{BB962C8B-B14F-4D97-AF65-F5344CB8AC3E}">
        <p14:creationId xmlns:p14="http://schemas.microsoft.com/office/powerpoint/2010/main" val="34242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1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69E9939-7F40-054F-8754-076FBF742B51}"/>
              </a:ext>
            </a:extLst>
          </p:cNvPr>
          <p:cNvSpPr/>
          <p:nvPr/>
        </p:nvSpPr>
        <p:spPr>
          <a:xfrm rot="1086968">
            <a:off x="4172214" y="2518072"/>
            <a:ext cx="3188698" cy="30128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4189819" y="1728774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4189819" y="5129896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4602799" y="5583449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2806400" y="3275446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7179652" y="5084740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5718980" y="5084740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3713066" y="1967213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3713066" y="3290834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4BF9F8-68EB-7149-9F72-306501A81926}"/>
              </a:ext>
            </a:extLst>
          </p:cNvPr>
          <p:cNvCxnSpPr>
            <a:cxnSpLocks/>
          </p:cNvCxnSpPr>
          <p:nvPr/>
        </p:nvCxnSpPr>
        <p:spPr>
          <a:xfrm>
            <a:off x="5929134" y="5129895"/>
            <a:ext cx="0" cy="548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F0F66004-9ED3-0D47-A72E-64062E4D0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of values get zeroed out!</a:t>
            </a:r>
          </a:p>
        </p:txBody>
      </p:sp>
    </p:spTree>
    <p:extLst>
      <p:ext uri="{BB962C8B-B14F-4D97-AF65-F5344CB8AC3E}">
        <p14:creationId xmlns:p14="http://schemas.microsoft.com/office/powerpoint/2010/main" val="17252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BC1C059B-2F96-5C49-9AC8-88F0687A3DF3}"/>
              </a:ext>
            </a:extLst>
          </p:cNvPr>
          <p:cNvSpPr/>
          <p:nvPr/>
        </p:nvSpPr>
        <p:spPr>
          <a:xfrm>
            <a:off x="3727640" y="2003611"/>
            <a:ext cx="3550024" cy="3012141"/>
          </a:xfrm>
          <a:custGeom>
            <a:avLst/>
            <a:gdLst>
              <a:gd name="connsiteX0" fmla="*/ 0 w 3550024"/>
              <a:gd name="connsiteY0" fmla="*/ 1600200 h 3012141"/>
              <a:gd name="connsiteX1" fmla="*/ 0 w 3550024"/>
              <a:gd name="connsiteY1" fmla="*/ 3012141 h 3012141"/>
              <a:gd name="connsiteX2" fmla="*/ 2904565 w 3550024"/>
              <a:gd name="connsiteY2" fmla="*/ 2998694 h 3012141"/>
              <a:gd name="connsiteX3" fmla="*/ 3550024 w 3550024"/>
              <a:gd name="connsiteY3" fmla="*/ 995082 h 3012141"/>
              <a:gd name="connsiteX4" fmla="*/ 551329 w 3550024"/>
              <a:gd name="connsiteY4" fmla="*/ 0 h 3012141"/>
              <a:gd name="connsiteX5" fmla="*/ 0 w 3550024"/>
              <a:gd name="connsiteY5" fmla="*/ 1600200 h 301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024" h="3012141">
                <a:moveTo>
                  <a:pt x="0" y="1600200"/>
                </a:moveTo>
                <a:lnTo>
                  <a:pt x="0" y="3012141"/>
                </a:lnTo>
                <a:lnTo>
                  <a:pt x="2904565" y="2998694"/>
                </a:lnTo>
                <a:lnTo>
                  <a:pt x="3550024" y="995082"/>
                </a:lnTo>
                <a:lnTo>
                  <a:pt x="551329" y="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727016" y="162556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727016" y="502669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4139996" y="548024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2343597" y="317224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6716849" y="498153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5256177" y="498153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3250263" y="186400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3250263" y="318762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A0DCD8-4BB1-D14D-9FCD-3A39C7DD1E93}"/>
              </a:ext>
            </a:extLst>
          </p:cNvPr>
          <p:cNvGrpSpPr/>
          <p:nvPr/>
        </p:nvGrpSpPr>
        <p:grpSpPr>
          <a:xfrm>
            <a:off x="3747023" y="1994871"/>
            <a:ext cx="3536576" cy="3039035"/>
            <a:chOff x="3747023" y="1994871"/>
            <a:chExt cx="3536576" cy="303903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D7527D-03E1-EA4C-8755-F30AA7286768}"/>
                </a:ext>
              </a:extLst>
            </p:cNvPr>
            <p:cNvSpPr/>
            <p:nvPr/>
          </p:nvSpPr>
          <p:spPr>
            <a:xfrm>
              <a:off x="3747023" y="2008318"/>
              <a:ext cx="2138082" cy="3025588"/>
            </a:xfrm>
            <a:custGeom>
              <a:avLst/>
              <a:gdLst>
                <a:gd name="connsiteX0" fmla="*/ 524435 w 2138082"/>
                <a:gd name="connsiteY0" fmla="*/ 0 h 3025588"/>
                <a:gd name="connsiteX1" fmla="*/ 0 w 2138082"/>
                <a:gd name="connsiteY1" fmla="*/ 1573306 h 3025588"/>
                <a:gd name="connsiteX2" fmla="*/ 0 w 2138082"/>
                <a:gd name="connsiteY2" fmla="*/ 3025588 h 3025588"/>
                <a:gd name="connsiteX3" fmla="*/ 2138082 w 2138082"/>
                <a:gd name="connsiteY3" fmla="*/ 3012141 h 3025588"/>
                <a:gd name="connsiteX4" fmla="*/ 524435 w 2138082"/>
                <a:gd name="connsiteY4" fmla="*/ 0 h 3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082" h="3025588">
                  <a:moveTo>
                    <a:pt x="524435" y="0"/>
                  </a:moveTo>
                  <a:lnTo>
                    <a:pt x="0" y="1573306"/>
                  </a:lnTo>
                  <a:lnTo>
                    <a:pt x="0" y="3025588"/>
                  </a:lnTo>
                  <a:lnTo>
                    <a:pt x="2138082" y="3012141"/>
                  </a:lnTo>
                  <a:lnTo>
                    <a:pt x="52443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745E99-4321-344D-86DF-79CE15BD310F}"/>
                </a:ext>
              </a:extLst>
            </p:cNvPr>
            <p:cNvSpPr/>
            <p:nvPr/>
          </p:nvSpPr>
          <p:spPr>
            <a:xfrm>
              <a:off x="4311799" y="1994871"/>
              <a:ext cx="2971800" cy="3039035"/>
            </a:xfrm>
            <a:custGeom>
              <a:avLst/>
              <a:gdLst>
                <a:gd name="connsiteX0" fmla="*/ 0 w 2971800"/>
                <a:gd name="connsiteY0" fmla="*/ 0 h 3039035"/>
                <a:gd name="connsiteX1" fmla="*/ 2971800 w 2971800"/>
                <a:gd name="connsiteY1" fmla="*/ 995083 h 3039035"/>
                <a:gd name="connsiteX2" fmla="*/ 2312895 w 2971800"/>
                <a:gd name="connsiteY2" fmla="*/ 3039035 h 3039035"/>
                <a:gd name="connsiteX3" fmla="*/ 1586753 w 2971800"/>
                <a:gd name="connsiteY3" fmla="*/ 3039035 h 3039035"/>
                <a:gd name="connsiteX4" fmla="*/ 0 w 2971800"/>
                <a:gd name="connsiteY4" fmla="*/ 0 h 303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3039035">
                  <a:moveTo>
                    <a:pt x="0" y="0"/>
                  </a:moveTo>
                  <a:lnTo>
                    <a:pt x="2971800" y="995083"/>
                  </a:lnTo>
                  <a:lnTo>
                    <a:pt x="2312895" y="3039035"/>
                  </a:lnTo>
                  <a:lnTo>
                    <a:pt x="1586753" y="3039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154691-1CCB-1549-BF95-B553EA9DE744}"/>
                </a:ext>
              </a:extLst>
            </p:cNvPr>
            <p:cNvCxnSpPr>
              <a:stCxn id="13" idx="0"/>
              <a:endCxn id="13" idx="3"/>
            </p:cNvCxnSpPr>
            <p:nvPr/>
          </p:nvCxnSpPr>
          <p:spPr>
            <a:xfrm>
              <a:off x="4311799" y="1994871"/>
              <a:ext cx="1586753" cy="303903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32537BC-5BDF-D64B-9BE5-E775D281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apply linear model to transformed space</a:t>
            </a:r>
          </a:p>
        </p:txBody>
      </p:sp>
    </p:spTree>
    <p:extLst>
      <p:ext uri="{BB962C8B-B14F-4D97-AF65-F5344CB8AC3E}">
        <p14:creationId xmlns:p14="http://schemas.microsoft.com/office/powerpoint/2010/main" val="353545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759CF5-84F8-C648-91CC-EA2296245200}"/>
              </a:ext>
            </a:extLst>
          </p:cNvPr>
          <p:cNvGrpSpPr/>
          <p:nvPr/>
        </p:nvGrpSpPr>
        <p:grpSpPr>
          <a:xfrm>
            <a:off x="1309392" y="1625569"/>
            <a:ext cx="4511167" cy="4162452"/>
            <a:chOff x="1309392" y="1625569"/>
            <a:chExt cx="4511167" cy="4162452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C1C059B-2F96-5C49-9AC8-88F0687A3DF3}"/>
                </a:ext>
              </a:extLst>
            </p:cNvPr>
            <p:cNvSpPr/>
            <p:nvPr/>
          </p:nvSpPr>
          <p:spPr>
            <a:xfrm>
              <a:off x="2264600" y="2003611"/>
              <a:ext cx="3550024" cy="3012141"/>
            </a:xfrm>
            <a:custGeom>
              <a:avLst/>
              <a:gdLst>
                <a:gd name="connsiteX0" fmla="*/ 0 w 3550024"/>
                <a:gd name="connsiteY0" fmla="*/ 1600200 h 3012141"/>
                <a:gd name="connsiteX1" fmla="*/ 0 w 3550024"/>
                <a:gd name="connsiteY1" fmla="*/ 3012141 h 3012141"/>
                <a:gd name="connsiteX2" fmla="*/ 2904565 w 3550024"/>
                <a:gd name="connsiteY2" fmla="*/ 2998694 h 3012141"/>
                <a:gd name="connsiteX3" fmla="*/ 3550024 w 3550024"/>
                <a:gd name="connsiteY3" fmla="*/ 995082 h 3012141"/>
                <a:gd name="connsiteX4" fmla="*/ 551329 w 3550024"/>
                <a:gd name="connsiteY4" fmla="*/ 0 h 3012141"/>
                <a:gd name="connsiteX5" fmla="*/ 0 w 3550024"/>
                <a:gd name="connsiteY5" fmla="*/ 1600200 h 30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024" h="3012141">
                  <a:moveTo>
                    <a:pt x="0" y="1600200"/>
                  </a:moveTo>
                  <a:lnTo>
                    <a:pt x="0" y="3012141"/>
                  </a:lnTo>
                  <a:lnTo>
                    <a:pt x="2904565" y="2998694"/>
                  </a:lnTo>
                  <a:lnTo>
                    <a:pt x="3550024" y="995082"/>
                  </a:lnTo>
                  <a:lnTo>
                    <a:pt x="551329" y="0"/>
                  </a:lnTo>
                  <a:lnTo>
                    <a:pt x="0" y="1600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2263976" y="162556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2263976" y="502669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2676956" y="548024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880557" y="317224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5253809" y="498153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3793137" y="498153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1787223" y="186400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1787223" y="318762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A0DCD8-4BB1-D14D-9FCD-3A39C7DD1E93}"/>
                </a:ext>
              </a:extLst>
            </p:cNvPr>
            <p:cNvGrpSpPr/>
            <p:nvPr/>
          </p:nvGrpSpPr>
          <p:grpSpPr>
            <a:xfrm>
              <a:off x="2283983" y="1994871"/>
              <a:ext cx="3536576" cy="3039035"/>
              <a:chOff x="3747023" y="1994871"/>
              <a:chExt cx="3536576" cy="303903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5D7527D-03E1-EA4C-8755-F30AA7286768}"/>
                  </a:ext>
                </a:extLst>
              </p:cNvPr>
              <p:cNvSpPr/>
              <p:nvPr/>
            </p:nvSpPr>
            <p:spPr>
              <a:xfrm>
                <a:off x="3747023" y="2008318"/>
                <a:ext cx="2138082" cy="3025588"/>
              </a:xfrm>
              <a:custGeom>
                <a:avLst/>
                <a:gdLst>
                  <a:gd name="connsiteX0" fmla="*/ 524435 w 2138082"/>
                  <a:gd name="connsiteY0" fmla="*/ 0 h 3025588"/>
                  <a:gd name="connsiteX1" fmla="*/ 0 w 2138082"/>
                  <a:gd name="connsiteY1" fmla="*/ 1573306 h 3025588"/>
                  <a:gd name="connsiteX2" fmla="*/ 0 w 2138082"/>
                  <a:gd name="connsiteY2" fmla="*/ 3025588 h 3025588"/>
                  <a:gd name="connsiteX3" fmla="*/ 2138082 w 2138082"/>
                  <a:gd name="connsiteY3" fmla="*/ 3012141 h 3025588"/>
                  <a:gd name="connsiteX4" fmla="*/ 524435 w 2138082"/>
                  <a:gd name="connsiteY4" fmla="*/ 0 h 302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8082" h="3025588">
                    <a:moveTo>
                      <a:pt x="524435" y="0"/>
                    </a:moveTo>
                    <a:lnTo>
                      <a:pt x="0" y="1573306"/>
                    </a:lnTo>
                    <a:lnTo>
                      <a:pt x="0" y="3025588"/>
                    </a:lnTo>
                    <a:lnTo>
                      <a:pt x="2138082" y="3012141"/>
                    </a:lnTo>
                    <a:lnTo>
                      <a:pt x="524435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7745E99-4321-344D-86DF-79CE15BD310F}"/>
                  </a:ext>
                </a:extLst>
              </p:cNvPr>
              <p:cNvSpPr/>
              <p:nvPr/>
            </p:nvSpPr>
            <p:spPr>
              <a:xfrm>
                <a:off x="4311799" y="1994871"/>
                <a:ext cx="2971800" cy="3039035"/>
              </a:xfrm>
              <a:custGeom>
                <a:avLst/>
                <a:gdLst>
                  <a:gd name="connsiteX0" fmla="*/ 0 w 2971800"/>
                  <a:gd name="connsiteY0" fmla="*/ 0 h 3039035"/>
                  <a:gd name="connsiteX1" fmla="*/ 2971800 w 2971800"/>
                  <a:gd name="connsiteY1" fmla="*/ 995083 h 3039035"/>
                  <a:gd name="connsiteX2" fmla="*/ 2312895 w 2971800"/>
                  <a:gd name="connsiteY2" fmla="*/ 3039035 h 3039035"/>
                  <a:gd name="connsiteX3" fmla="*/ 1586753 w 2971800"/>
                  <a:gd name="connsiteY3" fmla="*/ 3039035 h 3039035"/>
                  <a:gd name="connsiteX4" fmla="*/ 0 w 2971800"/>
                  <a:gd name="connsiteY4" fmla="*/ 0 h 30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1800" h="3039035">
                    <a:moveTo>
                      <a:pt x="0" y="0"/>
                    </a:moveTo>
                    <a:lnTo>
                      <a:pt x="2971800" y="995083"/>
                    </a:lnTo>
                    <a:lnTo>
                      <a:pt x="2312895" y="3039035"/>
                    </a:lnTo>
                    <a:lnTo>
                      <a:pt x="1586753" y="30390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7154691-1CCB-1549-BF95-B553EA9DE744}"/>
                  </a:ext>
                </a:extLst>
              </p:cNvPr>
              <p:cNvCxnSpPr>
                <a:stCxn id="13" idx="0"/>
                <a:endCxn id="13" idx="3"/>
              </p:cNvCxnSpPr>
              <p:nvPr/>
            </p:nvCxnSpPr>
            <p:spPr>
              <a:xfrm>
                <a:off x="4311799" y="1994871"/>
                <a:ext cx="1586753" cy="303903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32537BC-5BDF-D64B-9BE5-E775D281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we gain over linear models?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DA4BB-B652-464B-853D-E41025CDF51C}"/>
              </a:ext>
            </a:extLst>
          </p:cNvPr>
          <p:cNvGrpSpPr/>
          <p:nvPr/>
        </p:nvGrpSpPr>
        <p:grpSpPr>
          <a:xfrm>
            <a:off x="6154820" y="1625569"/>
            <a:ext cx="4511167" cy="4223269"/>
            <a:chOff x="3599202" y="1758919"/>
            <a:chExt cx="4511167" cy="4223269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03CA534-5781-E34D-83C5-A7239705B792}"/>
                </a:ext>
              </a:extLst>
            </p:cNvPr>
            <p:cNvSpPr/>
            <p:nvPr/>
          </p:nvSpPr>
          <p:spPr>
            <a:xfrm>
              <a:off x="4197275" y="2141668"/>
              <a:ext cx="2971800" cy="3818965"/>
            </a:xfrm>
            <a:custGeom>
              <a:avLst/>
              <a:gdLst>
                <a:gd name="connsiteX0" fmla="*/ 900953 w 2971800"/>
                <a:gd name="connsiteY0" fmla="*/ 0 h 3818965"/>
                <a:gd name="connsiteX1" fmla="*/ 0 w 2971800"/>
                <a:gd name="connsiteY1" fmla="*/ 2823883 h 3818965"/>
                <a:gd name="connsiteX2" fmla="*/ 2971800 w 2971800"/>
                <a:gd name="connsiteY2" fmla="*/ 3818965 h 3818965"/>
                <a:gd name="connsiteX3" fmla="*/ 900953 w 2971800"/>
                <a:gd name="connsiteY3" fmla="*/ 0 h 381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0" h="3818965">
                  <a:moveTo>
                    <a:pt x="900953" y="0"/>
                  </a:moveTo>
                  <a:lnTo>
                    <a:pt x="0" y="2823883"/>
                  </a:lnTo>
                  <a:lnTo>
                    <a:pt x="2971800" y="3818965"/>
                  </a:lnTo>
                  <a:lnTo>
                    <a:pt x="90095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415238-B938-AD45-B7E7-389CB7B5D536}"/>
                </a:ext>
              </a:extLst>
            </p:cNvPr>
            <p:cNvSpPr/>
            <p:nvPr/>
          </p:nvSpPr>
          <p:spPr>
            <a:xfrm>
              <a:off x="5125122" y="2128221"/>
              <a:ext cx="2985247" cy="3832412"/>
            </a:xfrm>
            <a:custGeom>
              <a:avLst/>
              <a:gdLst>
                <a:gd name="connsiteX0" fmla="*/ 0 w 2985247"/>
                <a:gd name="connsiteY0" fmla="*/ 0 h 3832412"/>
                <a:gd name="connsiteX1" fmla="*/ 2985247 w 2985247"/>
                <a:gd name="connsiteY1" fmla="*/ 1008530 h 3832412"/>
                <a:gd name="connsiteX2" fmla="*/ 2057400 w 2985247"/>
                <a:gd name="connsiteY2" fmla="*/ 3832412 h 3832412"/>
                <a:gd name="connsiteX3" fmla="*/ 0 w 2985247"/>
                <a:gd name="connsiteY3" fmla="*/ 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5247" h="3832412">
                  <a:moveTo>
                    <a:pt x="0" y="0"/>
                  </a:moveTo>
                  <a:lnTo>
                    <a:pt x="2985247" y="1008530"/>
                  </a:lnTo>
                  <a:lnTo>
                    <a:pt x="2057400" y="383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53AB051-4FEB-B846-A8EA-A1D6D0341F24}"/>
                </a:ext>
              </a:extLst>
            </p:cNvPr>
            <p:cNvCxnSpPr/>
            <p:nvPr/>
          </p:nvCxnSpPr>
          <p:spPr>
            <a:xfrm flipV="1">
              <a:off x="4553786" y="175891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070606D-F95C-6D42-BD04-A554FCDE6F92}"/>
                </a:ext>
              </a:extLst>
            </p:cNvPr>
            <p:cNvCxnSpPr/>
            <p:nvPr/>
          </p:nvCxnSpPr>
          <p:spPr>
            <a:xfrm>
              <a:off x="4553786" y="516004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070CAC-D749-484C-9F45-92E9E9161D7F}"/>
                </a:ext>
              </a:extLst>
            </p:cNvPr>
            <p:cNvSpPr txBox="1"/>
            <p:nvPr/>
          </p:nvSpPr>
          <p:spPr>
            <a:xfrm>
              <a:off x="4966766" y="561359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2F909F-2BF7-8E43-9182-C9B01F9451F3}"/>
                </a:ext>
              </a:extLst>
            </p:cNvPr>
            <p:cNvSpPr txBox="1"/>
            <p:nvPr/>
          </p:nvSpPr>
          <p:spPr>
            <a:xfrm rot="16200000">
              <a:off x="3170367" y="330559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6153B3-6C62-A648-B30F-D153F95B7C21}"/>
                </a:ext>
              </a:extLst>
            </p:cNvPr>
            <p:cNvGrpSpPr/>
            <p:nvPr/>
          </p:nvGrpSpPr>
          <p:grpSpPr>
            <a:xfrm>
              <a:off x="7543619" y="5114885"/>
              <a:ext cx="420308" cy="351131"/>
              <a:chOff x="6156779" y="4627205"/>
              <a:chExt cx="420308" cy="351131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D1E526B-992F-CB46-9542-CE06D40F4D0C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EC20965-3AD4-944D-B344-5E0FA89D35B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5F503D4-36E5-1946-BA36-591CDE30EC53}"/>
                </a:ext>
              </a:extLst>
            </p:cNvPr>
            <p:cNvGrpSpPr/>
            <p:nvPr/>
          </p:nvGrpSpPr>
          <p:grpSpPr>
            <a:xfrm>
              <a:off x="6082947" y="5114885"/>
              <a:ext cx="420308" cy="351131"/>
              <a:chOff x="6156779" y="4627205"/>
              <a:chExt cx="420308" cy="35113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92097B0-F030-E343-9235-75BD69B0582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4BD968-B621-0145-AED5-DE4F44D5D91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F6B570-ADA7-694F-AA72-B16CB42C8A3D}"/>
                </a:ext>
              </a:extLst>
            </p:cNvPr>
            <p:cNvGrpSpPr/>
            <p:nvPr/>
          </p:nvGrpSpPr>
          <p:grpSpPr>
            <a:xfrm>
              <a:off x="4077033" y="1997358"/>
              <a:ext cx="527140" cy="276999"/>
              <a:chOff x="2690193" y="1509678"/>
              <a:chExt cx="527140" cy="27699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88B9461-7446-E240-900F-4F38FC4AD9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25BB473-AAD8-4A48-9C64-C80C19AE2E0F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DD8CB50-9E95-EB44-AC31-809EDB026428}"/>
                </a:ext>
              </a:extLst>
            </p:cNvPr>
            <p:cNvGrpSpPr/>
            <p:nvPr/>
          </p:nvGrpSpPr>
          <p:grpSpPr>
            <a:xfrm>
              <a:off x="4077033" y="3320979"/>
              <a:ext cx="527140" cy="276999"/>
              <a:chOff x="2690193" y="1509678"/>
              <a:chExt cx="527140" cy="276999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FE6D98D-0C2C-0A4B-86DE-6A68D7EA2F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354DDC-0442-8D4C-BB1E-56235FE33BD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854F22D-F160-C840-BFC7-A5128143FB5E}"/>
                </a:ext>
              </a:extLst>
            </p:cNvPr>
            <p:cNvCxnSpPr>
              <a:cxnSpLocks/>
            </p:cNvCxnSpPr>
            <p:nvPr/>
          </p:nvCxnSpPr>
          <p:spPr>
            <a:xfrm>
              <a:off x="5098228" y="2127140"/>
              <a:ext cx="2070847" cy="3855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3EB824-94AF-124B-8A9E-C87DF40677A4}"/>
                </a:ext>
              </a:extLst>
            </p:cNvPr>
            <p:cNvCxnSpPr>
              <a:stCxn id="29" idx="0"/>
            </p:cNvCxnSpPr>
            <p:nvPr/>
          </p:nvCxnSpPr>
          <p:spPr>
            <a:xfrm>
              <a:off x="5098228" y="2141668"/>
              <a:ext cx="2070847" cy="38405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xplosion 2 1">
            <a:extLst>
              <a:ext uri="{FF2B5EF4-FFF2-40B4-BE49-F238E27FC236}">
                <a16:creationId xmlns:a16="http://schemas.microsoft.com/office/drawing/2014/main" id="{6F834F35-20DB-904E-80CF-E4651D2FB1AA}"/>
              </a:ext>
            </a:extLst>
          </p:cNvPr>
          <p:cNvSpPr/>
          <p:nvPr/>
        </p:nvSpPr>
        <p:spPr>
          <a:xfrm>
            <a:off x="4785360" y="4955475"/>
            <a:ext cx="2590800" cy="1643445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57272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852746" y="174367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852746" y="514480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4265726" y="559835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2469327" y="329035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6842579" y="509964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5381907" y="509964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3375993" y="198211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3375993" y="330573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75D7527D-03E1-EA4C-8755-F30AA7286768}"/>
              </a:ext>
            </a:extLst>
          </p:cNvPr>
          <p:cNvSpPr/>
          <p:nvPr/>
        </p:nvSpPr>
        <p:spPr>
          <a:xfrm>
            <a:off x="3872753" y="2126428"/>
            <a:ext cx="2138082" cy="3025588"/>
          </a:xfrm>
          <a:custGeom>
            <a:avLst/>
            <a:gdLst>
              <a:gd name="connsiteX0" fmla="*/ 524435 w 2138082"/>
              <a:gd name="connsiteY0" fmla="*/ 0 h 3025588"/>
              <a:gd name="connsiteX1" fmla="*/ 0 w 2138082"/>
              <a:gd name="connsiteY1" fmla="*/ 1573306 h 3025588"/>
              <a:gd name="connsiteX2" fmla="*/ 0 w 2138082"/>
              <a:gd name="connsiteY2" fmla="*/ 3025588 h 3025588"/>
              <a:gd name="connsiteX3" fmla="*/ 2138082 w 2138082"/>
              <a:gd name="connsiteY3" fmla="*/ 3012141 h 3025588"/>
              <a:gd name="connsiteX4" fmla="*/ 524435 w 2138082"/>
              <a:gd name="connsiteY4" fmla="*/ 0 h 30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8082" h="3025588">
                <a:moveTo>
                  <a:pt x="524435" y="0"/>
                </a:moveTo>
                <a:lnTo>
                  <a:pt x="0" y="1573306"/>
                </a:lnTo>
                <a:lnTo>
                  <a:pt x="0" y="3025588"/>
                </a:lnTo>
                <a:lnTo>
                  <a:pt x="2138082" y="3012141"/>
                </a:lnTo>
                <a:lnTo>
                  <a:pt x="524435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7745E99-4321-344D-86DF-79CE15BD310F}"/>
              </a:ext>
            </a:extLst>
          </p:cNvPr>
          <p:cNvSpPr/>
          <p:nvPr/>
        </p:nvSpPr>
        <p:spPr>
          <a:xfrm>
            <a:off x="4437529" y="2112981"/>
            <a:ext cx="2971800" cy="3039035"/>
          </a:xfrm>
          <a:custGeom>
            <a:avLst/>
            <a:gdLst>
              <a:gd name="connsiteX0" fmla="*/ 0 w 2971800"/>
              <a:gd name="connsiteY0" fmla="*/ 0 h 3039035"/>
              <a:gd name="connsiteX1" fmla="*/ 2971800 w 2971800"/>
              <a:gd name="connsiteY1" fmla="*/ 995083 h 3039035"/>
              <a:gd name="connsiteX2" fmla="*/ 2312895 w 2971800"/>
              <a:gd name="connsiteY2" fmla="*/ 3039035 h 3039035"/>
              <a:gd name="connsiteX3" fmla="*/ 1586753 w 2971800"/>
              <a:gd name="connsiteY3" fmla="*/ 3039035 h 3039035"/>
              <a:gd name="connsiteX4" fmla="*/ 0 w 2971800"/>
              <a:gd name="connsiteY4" fmla="*/ 0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3039035">
                <a:moveTo>
                  <a:pt x="0" y="0"/>
                </a:moveTo>
                <a:lnTo>
                  <a:pt x="2971800" y="995083"/>
                </a:lnTo>
                <a:lnTo>
                  <a:pt x="2312895" y="3039035"/>
                </a:lnTo>
                <a:lnTo>
                  <a:pt x="1586753" y="303903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154691-1CCB-1549-BF95-B553EA9DE744}"/>
              </a:ext>
            </a:extLst>
          </p:cNvPr>
          <p:cNvCxnSpPr>
            <a:stCxn id="13" idx="0"/>
            <a:endCxn id="13" idx="3"/>
          </p:cNvCxnSpPr>
          <p:nvPr/>
        </p:nvCxnSpPr>
        <p:spPr>
          <a:xfrm>
            <a:off x="4437529" y="2112981"/>
            <a:ext cx="1586753" cy="30390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A74D38-1B52-BD42-AFF7-DEF97AF45A06}"/>
              </a:ext>
            </a:extLst>
          </p:cNvPr>
          <p:cNvCxnSpPr>
            <a:stCxn id="12" idx="2"/>
            <a:endCxn id="12" idx="3"/>
          </p:cNvCxnSpPr>
          <p:nvPr/>
        </p:nvCxnSpPr>
        <p:spPr>
          <a:xfrm flipV="1">
            <a:off x="3872753" y="5138569"/>
            <a:ext cx="2138082" cy="13447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58C439-E1A6-5746-ABC3-3F68E91DFFDB}"/>
              </a:ext>
            </a:extLst>
          </p:cNvPr>
          <p:cNvCxnSpPr>
            <a:stCxn id="13" idx="3"/>
            <a:endCxn id="13" idx="2"/>
          </p:cNvCxnSpPr>
          <p:nvPr/>
        </p:nvCxnSpPr>
        <p:spPr>
          <a:xfrm>
            <a:off x="6024282" y="5152016"/>
            <a:ext cx="726142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272BFF5-073F-D94B-A2A2-2FE6A8B7F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# 1</a:t>
            </a:r>
          </a:p>
        </p:txBody>
      </p:sp>
    </p:spTree>
    <p:extLst>
      <p:ext uri="{BB962C8B-B14F-4D97-AF65-F5344CB8AC3E}">
        <p14:creationId xmlns:p14="http://schemas.microsoft.com/office/powerpoint/2010/main" val="2394317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6E7A7C7-C336-1D4C-BF64-83538B01E1C6}"/>
              </a:ext>
            </a:extLst>
          </p:cNvPr>
          <p:cNvGrpSpPr/>
          <p:nvPr/>
        </p:nvGrpSpPr>
        <p:grpSpPr>
          <a:xfrm>
            <a:off x="3174275" y="1744014"/>
            <a:ext cx="4478370" cy="4162452"/>
            <a:chOff x="3174275" y="1744014"/>
            <a:chExt cx="4478370" cy="41624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86ABECC-92F1-6246-9482-EAC436142DC9}"/>
                </a:ext>
              </a:extLst>
            </p:cNvPr>
            <p:cNvGrpSpPr/>
            <p:nvPr/>
          </p:nvGrpSpPr>
          <p:grpSpPr>
            <a:xfrm>
              <a:off x="3174275" y="1744014"/>
              <a:ext cx="4478370" cy="4162452"/>
              <a:chOff x="2212362" y="1271239"/>
              <a:chExt cx="4478370" cy="416245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69E9939-7F40-054F-8754-076FBF742B51}"/>
                  </a:ext>
                </a:extLst>
              </p:cNvPr>
              <p:cNvSpPr/>
              <p:nvPr/>
            </p:nvSpPr>
            <p:spPr>
              <a:xfrm rot="1086968">
                <a:off x="3149341" y="2060537"/>
                <a:ext cx="3188698" cy="30128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67560E5E-BA40-FE4B-B596-C980F0B3D989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A89090C-AA07-3040-9767-57607B8E9886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D5C9E1-74DA-2441-97B9-A8E37D9F4912}"/>
                  </a:ext>
                </a:extLst>
              </p:cNvPr>
              <p:cNvSpPr txBox="1"/>
              <p:nvPr/>
            </p:nvSpPr>
            <p:spPr>
              <a:xfrm>
                <a:off x="3579926" y="5125914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FB1DA4-4822-0342-B175-D8E22D3D6506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6AD13A-E712-8644-ABC7-F943F99DCDCB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F27B4E2E-20C1-0C48-8EAF-C7DC6E61FD95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83CF502-5445-194C-BA46-491A3BEAC69C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7CE7D69-8D68-7B4D-A971-37131590624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FB8BE0C-7A0D-1A41-A598-09E488B44516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AB75AAC-5166-E543-A94C-7A35B4093181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7BA26B9-ACA3-8244-BF6D-9934FE9B8B03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EBE224-18AB-C247-9100-22E092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8724C24-D5A3-464F-BEF1-79815518BAF0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F41655C-5202-3B47-9949-86233B69040B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21A9DC4-F1D0-FF4A-99C9-E83761B2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F6F1C46-AAF8-AD43-B93D-418C0C8B3D0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4BF9F8-68EB-7149-9F72-306501A81926}"/>
                </a:ext>
              </a:extLst>
            </p:cNvPr>
            <p:cNvCxnSpPr>
              <a:cxnSpLocks/>
            </p:cNvCxnSpPr>
            <p:nvPr/>
          </p:nvCxnSpPr>
          <p:spPr>
            <a:xfrm>
              <a:off x="5868174" y="5099980"/>
              <a:ext cx="0" cy="5486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2D9E213A-BCFD-154A-8254-DCA9225A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 # 2</a:t>
            </a:r>
          </a:p>
        </p:txBody>
      </p:sp>
    </p:spTree>
    <p:extLst>
      <p:ext uri="{BB962C8B-B14F-4D97-AF65-F5344CB8AC3E}">
        <p14:creationId xmlns:p14="http://schemas.microsoft.com/office/powerpoint/2010/main" val="3372744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BC1C059B-2F96-5C49-9AC8-88F0687A3DF3}"/>
              </a:ext>
            </a:extLst>
          </p:cNvPr>
          <p:cNvSpPr/>
          <p:nvPr/>
        </p:nvSpPr>
        <p:spPr>
          <a:xfrm>
            <a:off x="2264600" y="2003611"/>
            <a:ext cx="3550024" cy="3012141"/>
          </a:xfrm>
          <a:custGeom>
            <a:avLst/>
            <a:gdLst>
              <a:gd name="connsiteX0" fmla="*/ 0 w 3550024"/>
              <a:gd name="connsiteY0" fmla="*/ 1600200 h 3012141"/>
              <a:gd name="connsiteX1" fmla="*/ 0 w 3550024"/>
              <a:gd name="connsiteY1" fmla="*/ 3012141 h 3012141"/>
              <a:gd name="connsiteX2" fmla="*/ 2904565 w 3550024"/>
              <a:gd name="connsiteY2" fmla="*/ 2998694 h 3012141"/>
              <a:gd name="connsiteX3" fmla="*/ 3550024 w 3550024"/>
              <a:gd name="connsiteY3" fmla="*/ 995082 h 3012141"/>
              <a:gd name="connsiteX4" fmla="*/ 551329 w 3550024"/>
              <a:gd name="connsiteY4" fmla="*/ 0 h 3012141"/>
              <a:gd name="connsiteX5" fmla="*/ 0 w 3550024"/>
              <a:gd name="connsiteY5" fmla="*/ 1600200 h 301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0024" h="3012141">
                <a:moveTo>
                  <a:pt x="0" y="1600200"/>
                </a:moveTo>
                <a:lnTo>
                  <a:pt x="0" y="3012141"/>
                </a:lnTo>
                <a:lnTo>
                  <a:pt x="2904565" y="2998694"/>
                </a:lnTo>
                <a:lnTo>
                  <a:pt x="3550024" y="995082"/>
                </a:lnTo>
                <a:lnTo>
                  <a:pt x="551329" y="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2263976" y="162556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2263976" y="502669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2676956" y="548024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880557" y="317224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5253809" y="498153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3793137" y="498153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1787223" y="186400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1787223" y="318762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A0DCD8-4BB1-D14D-9FCD-3A39C7DD1E93}"/>
              </a:ext>
            </a:extLst>
          </p:cNvPr>
          <p:cNvGrpSpPr/>
          <p:nvPr/>
        </p:nvGrpSpPr>
        <p:grpSpPr>
          <a:xfrm>
            <a:off x="2283983" y="1994871"/>
            <a:ext cx="3536576" cy="3039035"/>
            <a:chOff x="3747023" y="1994871"/>
            <a:chExt cx="3536576" cy="303903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5D7527D-03E1-EA4C-8755-F30AA7286768}"/>
                </a:ext>
              </a:extLst>
            </p:cNvPr>
            <p:cNvSpPr/>
            <p:nvPr/>
          </p:nvSpPr>
          <p:spPr>
            <a:xfrm>
              <a:off x="3747023" y="2008318"/>
              <a:ext cx="2138082" cy="3025588"/>
            </a:xfrm>
            <a:custGeom>
              <a:avLst/>
              <a:gdLst>
                <a:gd name="connsiteX0" fmla="*/ 524435 w 2138082"/>
                <a:gd name="connsiteY0" fmla="*/ 0 h 3025588"/>
                <a:gd name="connsiteX1" fmla="*/ 0 w 2138082"/>
                <a:gd name="connsiteY1" fmla="*/ 1573306 h 3025588"/>
                <a:gd name="connsiteX2" fmla="*/ 0 w 2138082"/>
                <a:gd name="connsiteY2" fmla="*/ 3025588 h 3025588"/>
                <a:gd name="connsiteX3" fmla="*/ 2138082 w 2138082"/>
                <a:gd name="connsiteY3" fmla="*/ 3012141 h 3025588"/>
                <a:gd name="connsiteX4" fmla="*/ 524435 w 2138082"/>
                <a:gd name="connsiteY4" fmla="*/ 0 h 3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082" h="3025588">
                  <a:moveTo>
                    <a:pt x="524435" y="0"/>
                  </a:moveTo>
                  <a:lnTo>
                    <a:pt x="0" y="1573306"/>
                  </a:lnTo>
                  <a:lnTo>
                    <a:pt x="0" y="3025588"/>
                  </a:lnTo>
                  <a:lnTo>
                    <a:pt x="2138082" y="3012141"/>
                  </a:lnTo>
                  <a:lnTo>
                    <a:pt x="52443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745E99-4321-344D-86DF-79CE15BD310F}"/>
                </a:ext>
              </a:extLst>
            </p:cNvPr>
            <p:cNvSpPr/>
            <p:nvPr/>
          </p:nvSpPr>
          <p:spPr>
            <a:xfrm>
              <a:off x="4311799" y="1994871"/>
              <a:ext cx="2971800" cy="3039035"/>
            </a:xfrm>
            <a:custGeom>
              <a:avLst/>
              <a:gdLst>
                <a:gd name="connsiteX0" fmla="*/ 0 w 2971800"/>
                <a:gd name="connsiteY0" fmla="*/ 0 h 3039035"/>
                <a:gd name="connsiteX1" fmla="*/ 2971800 w 2971800"/>
                <a:gd name="connsiteY1" fmla="*/ 995083 h 3039035"/>
                <a:gd name="connsiteX2" fmla="*/ 2312895 w 2971800"/>
                <a:gd name="connsiteY2" fmla="*/ 3039035 h 3039035"/>
                <a:gd name="connsiteX3" fmla="*/ 1586753 w 2971800"/>
                <a:gd name="connsiteY3" fmla="*/ 3039035 h 3039035"/>
                <a:gd name="connsiteX4" fmla="*/ 0 w 2971800"/>
                <a:gd name="connsiteY4" fmla="*/ 0 h 303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3039035">
                  <a:moveTo>
                    <a:pt x="0" y="0"/>
                  </a:moveTo>
                  <a:lnTo>
                    <a:pt x="2971800" y="995083"/>
                  </a:lnTo>
                  <a:lnTo>
                    <a:pt x="2312895" y="3039035"/>
                  </a:lnTo>
                  <a:lnTo>
                    <a:pt x="1586753" y="3039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154691-1CCB-1549-BF95-B553EA9DE744}"/>
                </a:ext>
              </a:extLst>
            </p:cNvPr>
            <p:cNvCxnSpPr>
              <a:stCxn id="13" idx="0"/>
              <a:endCxn id="13" idx="3"/>
            </p:cNvCxnSpPr>
            <p:nvPr/>
          </p:nvCxnSpPr>
          <p:spPr>
            <a:xfrm>
              <a:off x="4311799" y="1994871"/>
              <a:ext cx="1586753" cy="303903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32537BC-5BDF-D64B-9BE5-E775D281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we gain over linear models?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DA4BB-B652-464B-853D-E41025CDF51C}"/>
              </a:ext>
            </a:extLst>
          </p:cNvPr>
          <p:cNvGrpSpPr/>
          <p:nvPr/>
        </p:nvGrpSpPr>
        <p:grpSpPr>
          <a:xfrm>
            <a:off x="6154820" y="1625569"/>
            <a:ext cx="4511167" cy="4223269"/>
            <a:chOff x="3599202" y="1758919"/>
            <a:chExt cx="4511167" cy="4223269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03CA534-5781-E34D-83C5-A7239705B792}"/>
                </a:ext>
              </a:extLst>
            </p:cNvPr>
            <p:cNvSpPr/>
            <p:nvPr/>
          </p:nvSpPr>
          <p:spPr>
            <a:xfrm>
              <a:off x="4197275" y="2141668"/>
              <a:ext cx="2971800" cy="3818965"/>
            </a:xfrm>
            <a:custGeom>
              <a:avLst/>
              <a:gdLst>
                <a:gd name="connsiteX0" fmla="*/ 900953 w 2971800"/>
                <a:gd name="connsiteY0" fmla="*/ 0 h 3818965"/>
                <a:gd name="connsiteX1" fmla="*/ 0 w 2971800"/>
                <a:gd name="connsiteY1" fmla="*/ 2823883 h 3818965"/>
                <a:gd name="connsiteX2" fmla="*/ 2971800 w 2971800"/>
                <a:gd name="connsiteY2" fmla="*/ 3818965 h 3818965"/>
                <a:gd name="connsiteX3" fmla="*/ 900953 w 2971800"/>
                <a:gd name="connsiteY3" fmla="*/ 0 h 381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0" h="3818965">
                  <a:moveTo>
                    <a:pt x="900953" y="0"/>
                  </a:moveTo>
                  <a:lnTo>
                    <a:pt x="0" y="2823883"/>
                  </a:lnTo>
                  <a:lnTo>
                    <a:pt x="2971800" y="3818965"/>
                  </a:lnTo>
                  <a:lnTo>
                    <a:pt x="90095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5415238-B938-AD45-B7E7-389CB7B5D536}"/>
                </a:ext>
              </a:extLst>
            </p:cNvPr>
            <p:cNvSpPr/>
            <p:nvPr/>
          </p:nvSpPr>
          <p:spPr>
            <a:xfrm>
              <a:off x="5125122" y="2128221"/>
              <a:ext cx="2985247" cy="3832412"/>
            </a:xfrm>
            <a:custGeom>
              <a:avLst/>
              <a:gdLst>
                <a:gd name="connsiteX0" fmla="*/ 0 w 2985247"/>
                <a:gd name="connsiteY0" fmla="*/ 0 h 3832412"/>
                <a:gd name="connsiteX1" fmla="*/ 2985247 w 2985247"/>
                <a:gd name="connsiteY1" fmla="*/ 1008530 h 3832412"/>
                <a:gd name="connsiteX2" fmla="*/ 2057400 w 2985247"/>
                <a:gd name="connsiteY2" fmla="*/ 3832412 h 3832412"/>
                <a:gd name="connsiteX3" fmla="*/ 0 w 2985247"/>
                <a:gd name="connsiteY3" fmla="*/ 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5247" h="3832412">
                  <a:moveTo>
                    <a:pt x="0" y="0"/>
                  </a:moveTo>
                  <a:lnTo>
                    <a:pt x="2985247" y="1008530"/>
                  </a:lnTo>
                  <a:lnTo>
                    <a:pt x="2057400" y="3832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53AB051-4FEB-B846-A8EA-A1D6D0341F24}"/>
                </a:ext>
              </a:extLst>
            </p:cNvPr>
            <p:cNvCxnSpPr/>
            <p:nvPr/>
          </p:nvCxnSpPr>
          <p:spPr>
            <a:xfrm flipV="1">
              <a:off x="4553786" y="175891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070606D-F95C-6D42-BD04-A554FCDE6F92}"/>
                </a:ext>
              </a:extLst>
            </p:cNvPr>
            <p:cNvCxnSpPr/>
            <p:nvPr/>
          </p:nvCxnSpPr>
          <p:spPr>
            <a:xfrm>
              <a:off x="4553786" y="516004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070CAC-D749-484C-9F45-92E9E9161D7F}"/>
                </a:ext>
              </a:extLst>
            </p:cNvPr>
            <p:cNvSpPr txBox="1"/>
            <p:nvPr/>
          </p:nvSpPr>
          <p:spPr>
            <a:xfrm>
              <a:off x="4966766" y="561359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2F909F-2BF7-8E43-9182-C9B01F9451F3}"/>
                </a:ext>
              </a:extLst>
            </p:cNvPr>
            <p:cNvSpPr txBox="1"/>
            <p:nvPr/>
          </p:nvSpPr>
          <p:spPr>
            <a:xfrm rot="16200000">
              <a:off x="3170367" y="330559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6153B3-6C62-A648-B30F-D153F95B7C21}"/>
                </a:ext>
              </a:extLst>
            </p:cNvPr>
            <p:cNvGrpSpPr/>
            <p:nvPr/>
          </p:nvGrpSpPr>
          <p:grpSpPr>
            <a:xfrm>
              <a:off x="7543619" y="5114885"/>
              <a:ext cx="420308" cy="351131"/>
              <a:chOff x="6156779" y="4627205"/>
              <a:chExt cx="420308" cy="351131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D1E526B-992F-CB46-9542-CE06D40F4D0C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EC20965-3AD4-944D-B344-5E0FA89D35B2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5F503D4-36E5-1946-BA36-591CDE30EC53}"/>
                </a:ext>
              </a:extLst>
            </p:cNvPr>
            <p:cNvGrpSpPr/>
            <p:nvPr/>
          </p:nvGrpSpPr>
          <p:grpSpPr>
            <a:xfrm>
              <a:off x="6082947" y="5114885"/>
              <a:ext cx="420308" cy="351131"/>
              <a:chOff x="6156779" y="4627205"/>
              <a:chExt cx="420308" cy="351131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92097B0-F030-E343-9235-75BD69B0582A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4BD968-B621-0145-AED5-DE4F44D5D91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F6B570-ADA7-694F-AA72-B16CB42C8A3D}"/>
                </a:ext>
              </a:extLst>
            </p:cNvPr>
            <p:cNvGrpSpPr/>
            <p:nvPr/>
          </p:nvGrpSpPr>
          <p:grpSpPr>
            <a:xfrm>
              <a:off x="4077033" y="1997358"/>
              <a:ext cx="527140" cy="276999"/>
              <a:chOff x="2690193" y="1509678"/>
              <a:chExt cx="527140" cy="27699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88B9461-7446-E240-900F-4F38FC4AD9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25BB473-AAD8-4A48-9C64-C80C19AE2E0F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DD8CB50-9E95-EB44-AC31-809EDB026428}"/>
                </a:ext>
              </a:extLst>
            </p:cNvPr>
            <p:cNvGrpSpPr/>
            <p:nvPr/>
          </p:nvGrpSpPr>
          <p:grpSpPr>
            <a:xfrm>
              <a:off x="4077033" y="3320979"/>
              <a:ext cx="527140" cy="276999"/>
              <a:chOff x="2690193" y="1509678"/>
              <a:chExt cx="527140" cy="276999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FE6D98D-0C2C-0A4B-86DE-6A68D7EA2F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354DDC-0442-8D4C-BB1E-56235FE33BDE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854F22D-F160-C840-BFC7-A5128143FB5E}"/>
                </a:ext>
              </a:extLst>
            </p:cNvPr>
            <p:cNvCxnSpPr>
              <a:cxnSpLocks/>
            </p:cNvCxnSpPr>
            <p:nvPr/>
          </p:nvCxnSpPr>
          <p:spPr>
            <a:xfrm>
              <a:off x="5098228" y="2127140"/>
              <a:ext cx="2070847" cy="3855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3EB824-94AF-124B-8A9E-C87DF40677A4}"/>
                </a:ext>
              </a:extLst>
            </p:cNvPr>
            <p:cNvCxnSpPr>
              <a:stCxn id="29" idx="0"/>
            </p:cNvCxnSpPr>
            <p:nvPr/>
          </p:nvCxnSpPr>
          <p:spPr>
            <a:xfrm>
              <a:off x="5098228" y="2141668"/>
              <a:ext cx="2070847" cy="38405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xplosion 2 1">
            <a:extLst>
              <a:ext uri="{FF2B5EF4-FFF2-40B4-BE49-F238E27FC236}">
                <a16:creationId xmlns:a16="http://schemas.microsoft.com/office/drawing/2014/main" id="{6F834F35-20DB-904E-80CF-E4651D2FB1AA}"/>
              </a:ext>
            </a:extLst>
          </p:cNvPr>
          <p:cNvSpPr/>
          <p:nvPr/>
        </p:nvSpPr>
        <p:spPr>
          <a:xfrm>
            <a:off x="3716499" y="4903021"/>
            <a:ext cx="4342692" cy="1954979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Why are they different?</a:t>
            </a:r>
          </a:p>
        </p:txBody>
      </p:sp>
    </p:spTree>
    <p:extLst>
      <p:ext uri="{BB962C8B-B14F-4D97-AF65-F5344CB8AC3E}">
        <p14:creationId xmlns:p14="http://schemas.microsoft.com/office/powerpoint/2010/main" val="487694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D8F4299-723F-ED4B-8C82-32DEDBCFAB11}"/>
              </a:ext>
            </a:extLst>
          </p:cNvPr>
          <p:cNvGrpSpPr/>
          <p:nvPr/>
        </p:nvGrpSpPr>
        <p:grpSpPr>
          <a:xfrm>
            <a:off x="6640285" y="2036781"/>
            <a:ext cx="3953435" cy="3845859"/>
            <a:chOff x="2756647" y="1640541"/>
            <a:chExt cx="3953435" cy="3845859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F82D93C-EA52-044B-BC1A-A453862B8F2C}"/>
                </a:ext>
              </a:extLst>
            </p:cNvPr>
            <p:cNvSpPr/>
            <p:nvPr/>
          </p:nvSpPr>
          <p:spPr>
            <a:xfrm>
              <a:off x="2756647" y="1640541"/>
              <a:ext cx="2541494" cy="3644153"/>
            </a:xfrm>
            <a:custGeom>
              <a:avLst/>
              <a:gdLst>
                <a:gd name="connsiteX0" fmla="*/ 914400 w 2541494"/>
                <a:gd name="connsiteY0" fmla="*/ 0 h 3644153"/>
                <a:gd name="connsiteX1" fmla="*/ 0 w 2541494"/>
                <a:gd name="connsiteY1" fmla="*/ 2837330 h 3644153"/>
                <a:gd name="connsiteX2" fmla="*/ 2528047 w 2541494"/>
                <a:gd name="connsiteY2" fmla="*/ 3644153 h 3644153"/>
                <a:gd name="connsiteX3" fmla="*/ 2541494 w 2541494"/>
                <a:gd name="connsiteY3" fmla="*/ 3012141 h 3644153"/>
                <a:gd name="connsiteX4" fmla="*/ 914400 w 2541494"/>
                <a:gd name="connsiteY4" fmla="*/ 0 h 364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494" h="3644153">
                  <a:moveTo>
                    <a:pt x="914400" y="0"/>
                  </a:moveTo>
                  <a:lnTo>
                    <a:pt x="0" y="2837330"/>
                  </a:lnTo>
                  <a:lnTo>
                    <a:pt x="2528047" y="3644153"/>
                  </a:lnTo>
                  <a:lnTo>
                    <a:pt x="2541494" y="3012141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3FD0640-19E0-4947-B056-A1DC16F36C68}"/>
                </a:ext>
              </a:extLst>
            </p:cNvPr>
            <p:cNvSpPr/>
            <p:nvPr/>
          </p:nvSpPr>
          <p:spPr>
            <a:xfrm>
              <a:off x="3724835" y="1653988"/>
              <a:ext cx="2985247" cy="3832412"/>
            </a:xfrm>
            <a:custGeom>
              <a:avLst/>
              <a:gdLst>
                <a:gd name="connsiteX0" fmla="*/ 0 w 2985247"/>
                <a:gd name="connsiteY0" fmla="*/ 0 h 3832412"/>
                <a:gd name="connsiteX1" fmla="*/ 1627094 w 2985247"/>
                <a:gd name="connsiteY1" fmla="*/ 3052483 h 3832412"/>
                <a:gd name="connsiteX2" fmla="*/ 1627094 w 2985247"/>
                <a:gd name="connsiteY2" fmla="*/ 3657600 h 3832412"/>
                <a:gd name="connsiteX3" fmla="*/ 2057400 w 2985247"/>
                <a:gd name="connsiteY3" fmla="*/ 3832412 h 3832412"/>
                <a:gd name="connsiteX4" fmla="*/ 2985247 w 2985247"/>
                <a:gd name="connsiteY4" fmla="*/ 981636 h 3832412"/>
                <a:gd name="connsiteX5" fmla="*/ 0 w 2985247"/>
                <a:gd name="connsiteY5" fmla="*/ 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247" h="3832412">
                  <a:moveTo>
                    <a:pt x="0" y="0"/>
                  </a:moveTo>
                  <a:lnTo>
                    <a:pt x="1627094" y="3052483"/>
                  </a:lnTo>
                  <a:lnTo>
                    <a:pt x="1627094" y="3657600"/>
                  </a:lnTo>
                  <a:lnTo>
                    <a:pt x="2057400" y="3832412"/>
                  </a:lnTo>
                  <a:lnTo>
                    <a:pt x="2985247" y="981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219A31A-5B1A-2C43-853D-5D284E61BB2C}"/>
                </a:ext>
              </a:extLst>
            </p:cNvPr>
            <p:cNvSpPr/>
            <p:nvPr/>
          </p:nvSpPr>
          <p:spPr>
            <a:xfrm>
              <a:off x="3711388" y="1653988"/>
              <a:ext cx="1613647" cy="3657600"/>
            </a:xfrm>
            <a:custGeom>
              <a:avLst/>
              <a:gdLst>
                <a:gd name="connsiteX0" fmla="*/ 0 w 1613647"/>
                <a:gd name="connsiteY0" fmla="*/ 0 h 3657600"/>
                <a:gd name="connsiteX1" fmla="*/ 1613647 w 1613647"/>
                <a:gd name="connsiteY1" fmla="*/ 3012141 h 3657600"/>
                <a:gd name="connsiteX2" fmla="*/ 1573306 w 1613647"/>
                <a:gd name="connsiteY2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3647" h="3657600">
                  <a:moveTo>
                    <a:pt x="0" y="0"/>
                  </a:moveTo>
                  <a:lnTo>
                    <a:pt x="1613647" y="3012141"/>
                  </a:lnTo>
                  <a:lnTo>
                    <a:pt x="1573306" y="3657600"/>
                  </a:lnTo>
                </a:path>
              </a:pathLst>
            </a:custGeom>
            <a:noFill/>
            <a:ln w="38100">
              <a:solidFill>
                <a:srgbClr val="355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7050584" y="166747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7050584" y="506860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7463564" y="552215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5667165" y="321415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10040417" y="502344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8579745" y="502344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6573831" y="190591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6573831" y="322953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151AA8-3F0A-A543-A9C9-7DC523AA0B82}"/>
              </a:ext>
            </a:extLst>
          </p:cNvPr>
          <p:cNvGrpSpPr/>
          <p:nvPr/>
        </p:nvGrpSpPr>
        <p:grpSpPr>
          <a:xfrm>
            <a:off x="726626" y="1667479"/>
            <a:ext cx="4478370" cy="4162452"/>
            <a:chOff x="3174275" y="1744014"/>
            <a:chExt cx="4478370" cy="41624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0EDFC6F-22D1-D146-A4AB-2D4FF6B27B3A}"/>
                </a:ext>
              </a:extLst>
            </p:cNvPr>
            <p:cNvGrpSpPr/>
            <p:nvPr/>
          </p:nvGrpSpPr>
          <p:grpSpPr>
            <a:xfrm>
              <a:off x="3174275" y="1744014"/>
              <a:ext cx="4478370" cy="4162452"/>
              <a:chOff x="2212362" y="1271239"/>
              <a:chExt cx="4478370" cy="416245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3D3ECAE-8CAB-E54C-A03D-8E0DEBCBD2DA}"/>
                  </a:ext>
                </a:extLst>
              </p:cNvPr>
              <p:cNvSpPr/>
              <p:nvPr/>
            </p:nvSpPr>
            <p:spPr>
              <a:xfrm rot="1086968">
                <a:off x="3149341" y="2060537"/>
                <a:ext cx="3188698" cy="30128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C2CE338-AE69-D44A-BA8C-B0F76D5455C1}"/>
                  </a:ext>
                </a:extLst>
              </p:cNvPr>
              <p:cNvCxnSpPr/>
              <p:nvPr/>
            </p:nvCxnSpPr>
            <p:spPr>
              <a:xfrm flipV="1">
                <a:off x="3166946" y="1271239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2B786FA-4ACF-D041-835C-78B0078FB3EA}"/>
                  </a:ext>
                </a:extLst>
              </p:cNvPr>
              <p:cNvCxnSpPr/>
              <p:nvPr/>
            </p:nvCxnSpPr>
            <p:spPr>
              <a:xfrm>
                <a:off x="3166946" y="4672361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81BD41C-FE2C-7143-A608-BC47B7103006}"/>
                  </a:ext>
                </a:extLst>
              </p:cNvPr>
              <p:cNvSpPr txBox="1"/>
              <p:nvPr/>
            </p:nvSpPr>
            <p:spPr>
              <a:xfrm>
                <a:off x="3579926" y="5125914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62B78E8-528F-7649-BB03-13CA0AC7A7C0}"/>
                  </a:ext>
                </a:extLst>
              </p:cNvPr>
              <p:cNvSpPr txBox="1"/>
              <p:nvPr/>
            </p:nvSpPr>
            <p:spPr>
              <a:xfrm rot="16200000">
                <a:off x="1783527" y="2817911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C60F428-33EF-AA4B-89DF-08B61A5727C9}"/>
                  </a:ext>
                </a:extLst>
              </p:cNvPr>
              <p:cNvGrpSpPr/>
              <p:nvPr/>
            </p:nvGrpSpPr>
            <p:grpSpPr>
              <a:xfrm>
                <a:off x="6156779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61FF4CDB-8F9D-5A47-AC1C-D70724E2B9CC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2544463-0EF6-9440-90BF-9D1FDCAA501D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600F940-BE25-184B-9AF0-8DF401676329}"/>
                  </a:ext>
                </a:extLst>
              </p:cNvPr>
              <p:cNvGrpSpPr/>
              <p:nvPr/>
            </p:nvGrpSpPr>
            <p:grpSpPr>
              <a:xfrm>
                <a:off x="4696107" y="4627205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CFDC590B-FE8C-F748-88F8-F2DF3011A94C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1BDCBDF-405B-7F47-8D7D-124F7A6CCD83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643CB4C-9AF9-3C40-91D9-DBDB76427BE1}"/>
                  </a:ext>
                </a:extLst>
              </p:cNvPr>
              <p:cNvGrpSpPr/>
              <p:nvPr/>
            </p:nvGrpSpPr>
            <p:grpSpPr>
              <a:xfrm>
                <a:off x="2690193" y="1509678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36F5A03-71A8-4042-BA47-640206CC0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3281F81-5913-834B-A2E1-3DFB21FE25F2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46301D5-F33B-DB42-8384-0F95BBF3B29A}"/>
                  </a:ext>
                </a:extLst>
              </p:cNvPr>
              <p:cNvGrpSpPr/>
              <p:nvPr/>
            </p:nvGrpSpPr>
            <p:grpSpPr>
              <a:xfrm>
                <a:off x="2690193" y="2833299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C40E4B8-037D-0946-A543-0EB4424854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B9D0DF42-D5C0-574C-B02E-72995955B9ED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BC79CC-1B74-784A-88D4-51AD55E2F4A2}"/>
                </a:ext>
              </a:extLst>
            </p:cNvPr>
            <p:cNvCxnSpPr>
              <a:cxnSpLocks/>
            </p:cNvCxnSpPr>
            <p:nvPr/>
          </p:nvCxnSpPr>
          <p:spPr>
            <a:xfrm>
              <a:off x="5868174" y="5145136"/>
              <a:ext cx="0" cy="5486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1738FF-BEED-6D4F-A8ED-8D999DBC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really happening….</a:t>
            </a:r>
          </a:p>
        </p:txBody>
      </p:sp>
    </p:spTree>
    <p:extLst>
      <p:ext uri="{BB962C8B-B14F-4D97-AF65-F5344CB8AC3E}">
        <p14:creationId xmlns:p14="http://schemas.microsoft.com/office/powerpoint/2010/main" val="31583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5467855" y="5855641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2891530" y="353419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2F40F7-045E-8747-8BFF-98F07899769C}"/>
              </a:ext>
            </a:extLst>
          </p:cNvPr>
          <p:cNvGrpSpPr/>
          <p:nvPr/>
        </p:nvGrpSpPr>
        <p:grpSpPr>
          <a:xfrm>
            <a:off x="3798196" y="1987519"/>
            <a:ext cx="4000539" cy="3707097"/>
            <a:chOff x="2690193" y="1271239"/>
            <a:chExt cx="4000539" cy="370709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ABE30B4-18E2-1D40-8F11-A82100539F55}"/>
                </a:ext>
              </a:extLst>
            </p:cNvPr>
            <p:cNvCxnSpPr/>
            <p:nvPr/>
          </p:nvCxnSpPr>
          <p:spPr>
            <a:xfrm flipV="1">
              <a:off x="3178235" y="2212622"/>
              <a:ext cx="3188698" cy="17384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3AC3CEF-2AC8-5246-B2F1-F05E36BAD6D4}"/>
                </a:ext>
              </a:extLst>
            </p:cNvPr>
            <p:cNvSpPr/>
            <p:nvPr/>
          </p:nvSpPr>
          <p:spPr>
            <a:xfrm>
              <a:off x="3172178" y="1625600"/>
              <a:ext cx="3217333" cy="2336800"/>
            </a:xfrm>
            <a:custGeom>
              <a:avLst/>
              <a:gdLst>
                <a:gd name="connsiteX0" fmla="*/ 3206044 w 3217333"/>
                <a:gd name="connsiteY0" fmla="*/ 598311 h 2336800"/>
                <a:gd name="connsiteX1" fmla="*/ 3217333 w 3217333"/>
                <a:gd name="connsiteY1" fmla="*/ 0 h 2336800"/>
                <a:gd name="connsiteX2" fmla="*/ 11289 w 3217333"/>
                <a:gd name="connsiteY2" fmla="*/ 11289 h 2336800"/>
                <a:gd name="connsiteX3" fmla="*/ 0 w 3217333"/>
                <a:gd name="connsiteY3" fmla="*/ 2336800 h 2336800"/>
                <a:gd name="connsiteX4" fmla="*/ 3206044 w 3217333"/>
                <a:gd name="connsiteY4" fmla="*/ 598311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7333" h="2336800">
                  <a:moveTo>
                    <a:pt x="3206044" y="598311"/>
                  </a:moveTo>
                  <a:lnTo>
                    <a:pt x="3217333" y="0"/>
                  </a:lnTo>
                  <a:lnTo>
                    <a:pt x="11289" y="11289"/>
                  </a:lnTo>
                  <a:lnTo>
                    <a:pt x="0" y="2336800"/>
                  </a:lnTo>
                  <a:lnTo>
                    <a:pt x="3206044" y="5983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E4C808-68EE-EB4C-8E91-C2B2417E0B86}"/>
                </a:ext>
              </a:extLst>
            </p:cNvPr>
            <p:cNvSpPr/>
            <p:nvPr/>
          </p:nvSpPr>
          <p:spPr>
            <a:xfrm>
              <a:off x="3183467" y="2198334"/>
              <a:ext cx="3194755" cy="2472267"/>
            </a:xfrm>
            <a:custGeom>
              <a:avLst/>
              <a:gdLst>
                <a:gd name="connsiteX0" fmla="*/ 0 w 3194755"/>
                <a:gd name="connsiteY0" fmla="*/ 1749778 h 2472267"/>
                <a:gd name="connsiteX1" fmla="*/ 0 w 3194755"/>
                <a:gd name="connsiteY1" fmla="*/ 2460978 h 2472267"/>
                <a:gd name="connsiteX2" fmla="*/ 3183466 w 3194755"/>
                <a:gd name="connsiteY2" fmla="*/ 2472267 h 2472267"/>
                <a:gd name="connsiteX3" fmla="*/ 3194755 w 3194755"/>
                <a:gd name="connsiteY3" fmla="*/ 0 h 2472267"/>
                <a:gd name="connsiteX4" fmla="*/ 0 w 3194755"/>
                <a:gd name="connsiteY4" fmla="*/ 1749778 h 247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4755" h="2472267">
                  <a:moveTo>
                    <a:pt x="0" y="1749778"/>
                  </a:moveTo>
                  <a:lnTo>
                    <a:pt x="0" y="2460978"/>
                  </a:lnTo>
                  <a:lnTo>
                    <a:pt x="3183466" y="2472267"/>
                  </a:lnTo>
                  <a:lnTo>
                    <a:pt x="3194755" y="0"/>
                  </a:lnTo>
                  <a:lnTo>
                    <a:pt x="0" y="174977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D4F7D79-8798-914E-94D8-EA7077CC1F48}"/>
                </a:ext>
              </a:extLst>
            </p:cNvPr>
            <p:cNvCxnSpPr>
              <a:stCxn id="11" idx="0"/>
            </p:cNvCxnSpPr>
            <p:nvPr/>
          </p:nvCxnSpPr>
          <p:spPr>
            <a:xfrm flipV="1">
              <a:off x="3183467" y="2198334"/>
              <a:ext cx="3183466" cy="174977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1E4CE2-0CAB-654C-9E86-D93541598B43}"/>
              </a:ext>
            </a:extLst>
          </p:cNvPr>
          <p:cNvCxnSpPr/>
          <p:nvPr/>
        </p:nvCxnSpPr>
        <p:spPr>
          <a:xfrm>
            <a:off x="4122136" y="4664392"/>
            <a:ext cx="3048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D9847B8-A265-6F4C-82C6-554C2B538A61}"/>
              </a:ext>
            </a:extLst>
          </p:cNvPr>
          <p:cNvSpPr txBox="1"/>
          <p:nvPr/>
        </p:nvSpPr>
        <p:spPr>
          <a:xfrm>
            <a:off x="3877360" y="4463983"/>
            <a:ext cx="2824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10FDAD-B364-664D-B4A4-4A6B5D505F9E}"/>
              </a:ext>
            </a:extLst>
          </p:cNvPr>
          <p:cNvCxnSpPr>
            <a:stCxn id="8" idx="3"/>
          </p:cNvCxnSpPr>
          <p:nvPr/>
        </p:nvCxnSpPr>
        <p:spPr>
          <a:xfrm>
            <a:off x="4159810" y="4648649"/>
            <a:ext cx="363892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C609438-64C4-A043-9C27-54A5D433A5DD}"/>
              </a:ext>
            </a:extLst>
          </p:cNvPr>
          <p:cNvSpPr txBox="1"/>
          <p:nvPr/>
        </p:nvSpPr>
        <p:spPr>
          <a:xfrm rot="16200000">
            <a:off x="7790208" y="350538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CBCE639-DB24-064C-9E64-BFFDDED9151D}"/>
              </a:ext>
            </a:extLst>
          </p:cNvPr>
          <p:cNvGrpSpPr/>
          <p:nvPr/>
        </p:nvGrpSpPr>
        <p:grpSpPr>
          <a:xfrm>
            <a:off x="7489993" y="2881390"/>
            <a:ext cx="810381" cy="1752771"/>
            <a:chOff x="10418943" y="2169524"/>
            <a:chExt cx="810381" cy="1752771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DDB2C74-FEA2-3F41-8550-19CF3150B192}"/>
                </a:ext>
              </a:extLst>
            </p:cNvPr>
            <p:cNvCxnSpPr>
              <a:cxnSpLocks/>
            </p:cNvCxnSpPr>
            <p:nvPr/>
          </p:nvCxnSpPr>
          <p:spPr>
            <a:xfrm>
              <a:off x="10540253" y="2183812"/>
              <a:ext cx="0" cy="1738483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23B1684-C69A-994E-80A5-E08402DEAA03}"/>
                </a:ext>
              </a:extLst>
            </p:cNvPr>
            <p:cNvSpPr txBox="1"/>
            <p:nvPr/>
          </p:nvSpPr>
          <p:spPr>
            <a:xfrm>
              <a:off x="10509255" y="2957478"/>
              <a:ext cx="720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300m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594F433-E03C-3B42-A349-1B7BD86454AA}"/>
                </a:ext>
              </a:extLst>
            </p:cNvPr>
            <p:cNvCxnSpPr/>
            <p:nvPr/>
          </p:nvCxnSpPr>
          <p:spPr>
            <a:xfrm>
              <a:off x="10418943" y="2169524"/>
              <a:ext cx="19886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311B2C1-ABFE-7740-9215-0A35E8ACA60B}"/>
              </a:ext>
            </a:extLst>
          </p:cNvPr>
          <p:cNvSpPr>
            <a:spLocks noChangeAspect="1"/>
          </p:cNvSpPr>
          <p:nvPr/>
        </p:nvSpPr>
        <p:spPr>
          <a:xfrm>
            <a:off x="7404549" y="2819195"/>
            <a:ext cx="142240" cy="1422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5ACA168-299B-8E46-BCC3-8DEF1808D6C8}"/>
              </a:ext>
            </a:extLst>
          </p:cNvPr>
          <p:cNvSpPr>
            <a:spLocks noChangeAspect="1"/>
          </p:cNvSpPr>
          <p:nvPr/>
        </p:nvSpPr>
        <p:spPr>
          <a:xfrm>
            <a:off x="4227938" y="4571814"/>
            <a:ext cx="142240" cy="14224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4596F-977F-554B-BC57-75B5E5ABC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model in two variables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71A5F1-F36F-D841-822E-7B75FED2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00" y="4662099"/>
            <a:ext cx="3225800" cy="8382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051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D8F4299-723F-ED4B-8C82-32DEDBCFAB11}"/>
              </a:ext>
            </a:extLst>
          </p:cNvPr>
          <p:cNvGrpSpPr/>
          <p:nvPr/>
        </p:nvGrpSpPr>
        <p:grpSpPr>
          <a:xfrm>
            <a:off x="6640285" y="2036781"/>
            <a:ext cx="3953435" cy="3845859"/>
            <a:chOff x="2756647" y="1640541"/>
            <a:chExt cx="3953435" cy="3845859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F82D93C-EA52-044B-BC1A-A453862B8F2C}"/>
                </a:ext>
              </a:extLst>
            </p:cNvPr>
            <p:cNvSpPr/>
            <p:nvPr/>
          </p:nvSpPr>
          <p:spPr>
            <a:xfrm>
              <a:off x="2756647" y="1640541"/>
              <a:ext cx="2541494" cy="3644153"/>
            </a:xfrm>
            <a:custGeom>
              <a:avLst/>
              <a:gdLst>
                <a:gd name="connsiteX0" fmla="*/ 914400 w 2541494"/>
                <a:gd name="connsiteY0" fmla="*/ 0 h 3644153"/>
                <a:gd name="connsiteX1" fmla="*/ 0 w 2541494"/>
                <a:gd name="connsiteY1" fmla="*/ 2837330 h 3644153"/>
                <a:gd name="connsiteX2" fmla="*/ 2528047 w 2541494"/>
                <a:gd name="connsiteY2" fmla="*/ 3644153 h 3644153"/>
                <a:gd name="connsiteX3" fmla="*/ 2541494 w 2541494"/>
                <a:gd name="connsiteY3" fmla="*/ 3012141 h 3644153"/>
                <a:gd name="connsiteX4" fmla="*/ 914400 w 2541494"/>
                <a:gd name="connsiteY4" fmla="*/ 0 h 364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494" h="3644153">
                  <a:moveTo>
                    <a:pt x="914400" y="0"/>
                  </a:moveTo>
                  <a:lnTo>
                    <a:pt x="0" y="2837330"/>
                  </a:lnTo>
                  <a:lnTo>
                    <a:pt x="2528047" y="3644153"/>
                  </a:lnTo>
                  <a:lnTo>
                    <a:pt x="2541494" y="3012141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3FD0640-19E0-4947-B056-A1DC16F36C68}"/>
                </a:ext>
              </a:extLst>
            </p:cNvPr>
            <p:cNvSpPr/>
            <p:nvPr/>
          </p:nvSpPr>
          <p:spPr>
            <a:xfrm>
              <a:off x="3724835" y="1653988"/>
              <a:ext cx="2985247" cy="3832412"/>
            </a:xfrm>
            <a:custGeom>
              <a:avLst/>
              <a:gdLst>
                <a:gd name="connsiteX0" fmla="*/ 0 w 2985247"/>
                <a:gd name="connsiteY0" fmla="*/ 0 h 3832412"/>
                <a:gd name="connsiteX1" fmla="*/ 1627094 w 2985247"/>
                <a:gd name="connsiteY1" fmla="*/ 3052483 h 3832412"/>
                <a:gd name="connsiteX2" fmla="*/ 1627094 w 2985247"/>
                <a:gd name="connsiteY2" fmla="*/ 3657600 h 3832412"/>
                <a:gd name="connsiteX3" fmla="*/ 2057400 w 2985247"/>
                <a:gd name="connsiteY3" fmla="*/ 3832412 h 3832412"/>
                <a:gd name="connsiteX4" fmla="*/ 2985247 w 2985247"/>
                <a:gd name="connsiteY4" fmla="*/ 981636 h 3832412"/>
                <a:gd name="connsiteX5" fmla="*/ 0 w 2985247"/>
                <a:gd name="connsiteY5" fmla="*/ 0 h 383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5247" h="3832412">
                  <a:moveTo>
                    <a:pt x="0" y="0"/>
                  </a:moveTo>
                  <a:lnTo>
                    <a:pt x="1627094" y="3052483"/>
                  </a:lnTo>
                  <a:lnTo>
                    <a:pt x="1627094" y="3657600"/>
                  </a:lnTo>
                  <a:lnTo>
                    <a:pt x="2057400" y="3832412"/>
                  </a:lnTo>
                  <a:lnTo>
                    <a:pt x="2985247" y="981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219A31A-5B1A-2C43-853D-5D284E61BB2C}"/>
                </a:ext>
              </a:extLst>
            </p:cNvPr>
            <p:cNvSpPr/>
            <p:nvPr/>
          </p:nvSpPr>
          <p:spPr>
            <a:xfrm>
              <a:off x="3711388" y="1653988"/>
              <a:ext cx="1613647" cy="3657600"/>
            </a:xfrm>
            <a:custGeom>
              <a:avLst/>
              <a:gdLst>
                <a:gd name="connsiteX0" fmla="*/ 0 w 1613647"/>
                <a:gd name="connsiteY0" fmla="*/ 0 h 3657600"/>
                <a:gd name="connsiteX1" fmla="*/ 1613647 w 1613647"/>
                <a:gd name="connsiteY1" fmla="*/ 3012141 h 3657600"/>
                <a:gd name="connsiteX2" fmla="*/ 1573306 w 1613647"/>
                <a:gd name="connsiteY2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3647" h="3657600">
                  <a:moveTo>
                    <a:pt x="0" y="0"/>
                  </a:moveTo>
                  <a:lnTo>
                    <a:pt x="1613647" y="3012141"/>
                  </a:lnTo>
                  <a:lnTo>
                    <a:pt x="1573306" y="3657600"/>
                  </a:lnTo>
                </a:path>
              </a:pathLst>
            </a:custGeom>
            <a:noFill/>
            <a:ln w="38100">
              <a:solidFill>
                <a:srgbClr val="355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7050584" y="1667479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7050584" y="5068601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7463564" y="5522154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5667165" y="3214151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10040417" y="5023445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8579745" y="5023445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6573831" y="1905918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6573831" y="3229539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1738FF-BEED-6D4F-A8ED-8D999DBC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by side comparison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12F5086-BF7B-2649-A435-D6ADE0B421EA}"/>
              </a:ext>
            </a:extLst>
          </p:cNvPr>
          <p:cNvGrpSpPr/>
          <p:nvPr/>
        </p:nvGrpSpPr>
        <p:grpSpPr>
          <a:xfrm>
            <a:off x="408223" y="1690688"/>
            <a:ext cx="4511167" cy="4223269"/>
            <a:chOff x="2212362" y="1271239"/>
            <a:chExt cx="4511167" cy="422326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FE30955-3AF0-4A4F-B762-74DE45F527E2}"/>
                </a:ext>
              </a:extLst>
            </p:cNvPr>
            <p:cNvSpPr/>
            <p:nvPr/>
          </p:nvSpPr>
          <p:spPr>
            <a:xfrm rot="1086968">
              <a:off x="3149341" y="2060537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18C55FE-2785-5745-904D-8B51BFEEF8DD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B9BF25B-0331-DF43-B87B-EEECEA6CFEBE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CEE1809-2B2A-DC47-91A2-109656D00A8C}"/>
                </a:ext>
              </a:extLst>
            </p:cNvPr>
            <p:cNvSpPr txBox="1"/>
            <p:nvPr/>
          </p:nvSpPr>
          <p:spPr>
            <a:xfrm>
              <a:off x="3579926" y="512591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03FF792-DD49-6140-BF59-CBC2F47FE9A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5841EB9-2217-2F49-BD53-C5658C2F39FE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FD332E1B-C389-3F48-A01A-7B4F37C98808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3684D05-D9BF-1A4C-BE6C-83C968A3CC9E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249EB3E-AB00-D348-B814-095046311C41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3E91DD0-0843-C446-AAFB-20DDD9D3F8F1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7A3CAD6-2ABA-1240-B65D-68EF10EF6C2F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2E48BD7-4572-6346-9467-360410128360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EA5C027-A343-D54F-91E6-E6A3ACA22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390A922-1C5B-7244-8909-1B966B3CAF38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034768F-0941-6742-ACE0-6CD04B723814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711D955-B336-B449-A1EA-BCE0442D5F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6959F13-6DB4-F14B-9A52-E1A4289E96EF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F8FC5C6-2D41-0843-8FFF-B1CA8A933A36}"/>
                </a:ext>
              </a:extLst>
            </p:cNvPr>
            <p:cNvSpPr/>
            <p:nvPr/>
          </p:nvSpPr>
          <p:spPr>
            <a:xfrm>
              <a:off x="3186953" y="1653988"/>
              <a:ext cx="2138082" cy="3025588"/>
            </a:xfrm>
            <a:custGeom>
              <a:avLst/>
              <a:gdLst>
                <a:gd name="connsiteX0" fmla="*/ 524435 w 2138082"/>
                <a:gd name="connsiteY0" fmla="*/ 0 h 3025588"/>
                <a:gd name="connsiteX1" fmla="*/ 0 w 2138082"/>
                <a:gd name="connsiteY1" fmla="*/ 1573306 h 3025588"/>
                <a:gd name="connsiteX2" fmla="*/ 0 w 2138082"/>
                <a:gd name="connsiteY2" fmla="*/ 3025588 h 3025588"/>
                <a:gd name="connsiteX3" fmla="*/ 2138082 w 2138082"/>
                <a:gd name="connsiteY3" fmla="*/ 3012141 h 3025588"/>
                <a:gd name="connsiteX4" fmla="*/ 524435 w 2138082"/>
                <a:gd name="connsiteY4" fmla="*/ 0 h 3025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8082" h="3025588">
                  <a:moveTo>
                    <a:pt x="524435" y="0"/>
                  </a:moveTo>
                  <a:lnTo>
                    <a:pt x="0" y="1573306"/>
                  </a:lnTo>
                  <a:lnTo>
                    <a:pt x="0" y="3025588"/>
                  </a:lnTo>
                  <a:lnTo>
                    <a:pt x="2138082" y="3012141"/>
                  </a:lnTo>
                  <a:lnTo>
                    <a:pt x="524435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698ECDC-F706-E24C-8581-B18CF8BAEFEC}"/>
                </a:ext>
              </a:extLst>
            </p:cNvPr>
            <p:cNvSpPr/>
            <p:nvPr/>
          </p:nvSpPr>
          <p:spPr>
            <a:xfrm>
              <a:off x="3751729" y="1640541"/>
              <a:ext cx="2971800" cy="3039035"/>
            </a:xfrm>
            <a:custGeom>
              <a:avLst/>
              <a:gdLst>
                <a:gd name="connsiteX0" fmla="*/ 0 w 2971800"/>
                <a:gd name="connsiteY0" fmla="*/ 0 h 3039035"/>
                <a:gd name="connsiteX1" fmla="*/ 2971800 w 2971800"/>
                <a:gd name="connsiteY1" fmla="*/ 995083 h 3039035"/>
                <a:gd name="connsiteX2" fmla="*/ 2312895 w 2971800"/>
                <a:gd name="connsiteY2" fmla="*/ 3039035 h 3039035"/>
                <a:gd name="connsiteX3" fmla="*/ 1586753 w 2971800"/>
                <a:gd name="connsiteY3" fmla="*/ 3039035 h 3039035"/>
                <a:gd name="connsiteX4" fmla="*/ 0 w 2971800"/>
                <a:gd name="connsiteY4" fmla="*/ 0 h 303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3039035">
                  <a:moveTo>
                    <a:pt x="0" y="0"/>
                  </a:moveTo>
                  <a:lnTo>
                    <a:pt x="2971800" y="995083"/>
                  </a:lnTo>
                  <a:lnTo>
                    <a:pt x="2312895" y="3039035"/>
                  </a:lnTo>
                  <a:lnTo>
                    <a:pt x="1586753" y="3039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E36E654-BD48-0148-B096-AD36185A4614}"/>
                </a:ext>
              </a:extLst>
            </p:cNvPr>
            <p:cNvCxnSpPr>
              <a:cxnSpLocks/>
            </p:cNvCxnSpPr>
            <p:nvPr/>
          </p:nvCxnSpPr>
          <p:spPr>
            <a:xfrm>
              <a:off x="3711388" y="1639460"/>
              <a:ext cx="2070847" cy="385504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xplosion 2 5">
            <a:extLst>
              <a:ext uri="{FF2B5EF4-FFF2-40B4-BE49-F238E27FC236}">
                <a16:creationId xmlns:a16="http://schemas.microsoft.com/office/drawing/2014/main" id="{75263FCC-9B9B-E340-95DA-BD3F6884324D}"/>
              </a:ext>
            </a:extLst>
          </p:cNvPr>
          <p:cNvSpPr/>
          <p:nvPr/>
        </p:nvSpPr>
        <p:spPr>
          <a:xfrm>
            <a:off x="7802880" y="365125"/>
            <a:ext cx="4008120" cy="1841001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Non-linear map</a:t>
            </a:r>
          </a:p>
        </p:txBody>
      </p:sp>
    </p:spTree>
    <p:extLst>
      <p:ext uri="{BB962C8B-B14F-4D97-AF65-F5344CB8AC3E}">
        <p14:creationId xmlns:p14="http://schemas.microsoft.com/office/powerpoint/2010/main" val="32322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750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BC-74FD-C34A-BEBA-D7F0D9C1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exercise to do at home (if you so choose)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DC8E6-2D09-1648-AA3A-04DFF055D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0448"/>
            <a:ext cx="12192000" cy="241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44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6ABECC-92F1-6246-9482-EAC436142DC9}"/>
              </a:ext>
            </a:extLst>
          </p:cNvPr>
          <p:cNvGrpSpPr>
            <a:grpSpLocks noChangeAspect="1"/>
          </p:cNvGrpSpPr>
          <p:nvPr/>
        </p:nvGrpSpPr>
        <p:grpSpPr>
          <a:xfrm>
            <a:off x="3538396" y="2504697"/>
            <a:ext cx="2239185" cy="2081226"/>
            <a:chOff x="2212362" y="1271239"/>
            <a:chExt cx="4478370" cy="41624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69E9939-7F40-054F-8754-076FBF742B51}"/>
                </a:ext>
              </a:extLst>
            </p:cNvPr>
            <p:cNvSpPr/>
            <p:nvPr/>
          </p:nvSpPr>
          <p:spPr>
            <a:xfrm rot="1086968">
              <a:off x="3149341" y="2060537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560E5E-BA40-FE4B-B596-C980F0B3D989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89090C-AA07-3040-9767-57607B8E9886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D5C9E1-74DA-2441-97B9-A8E37D9F4912}"/>
                </a:ext>
              </a:extLst>
            </p:cNvPr>
            <p:cNvSpPr txBox="1"/>
            <p:nvPr/>
          </p:nvSpPr>
          <p:spPr>
            <a:xfrm>
              <a:off x="3579926" y="512591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FB1DA4-4822-0342-B175-D8E22D3D6506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6AD13A-E712-8644-ABC7-F943F99DCDCB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27B4E2E-20C1-0C48-8EAF-C7DC6E61FD95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F502-5445-194C-BA46-491A3BEAC69C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CE7D69-8D68-7B4D-A971-371315906249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FB8BE0C-7A0D-1A41-A598-09E488B4451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AB75AAC-5166-E543-A94C-7A35B409318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BA26B9-ACA3-8244-BF6D-9934FE9B8B03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AEBE224-18AB-C247-9100-22E0925F30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724C24-D5A3-464F-BEF1-79815518BAF0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41655C-5202-3B47-9949-86233B69040B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21A9DC4-F1D0-FF4A-99C9-E83761B2D9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F6F1C46-AAF8-AD43-B93D-418C0C8B3D0B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DAA901-E7D9-8F4B-86F0-6C694F2F39C8}"/>
              </a:ext>
            </a:extLst>
          </p:cNvPr>
          <p:cNvGrpSpPr>
            <a:grpSpLocks noChangeAspect="1"/>
          </p:cNvGrpSpPr>
          <p:nvPr/>
        </p:nvGrpSpPr>
        <p:grpSpPr>
          <a:xfrm>
            <a:off x="213591" y="2504697"/>
            <a:ext cx="2239186" cy="2087950"/>
            <a:chOff x="2212362" y="1271239"/>
            <a:chExt cx="4478370" cy="417589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8A80131-95D1-3546-ADCC-EBFB78652B0D}"/>
                </a:ext>
              </a:extLst>
            </p:cNvPr>
            <p:cNvCxnSpPr/>
            <p:nvPr/>
          </p:nvCxnSpPr>
          <p:spPr>
            <a:xfrm flipV="1">
              <a:off x="3166946" y="127123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A400BD8-424A-024C-AC8C-9942AC961984}"/>
                </a:ext>
              </a:extLst>
            </p:cNvPr>
            <p:cNvCxnSpPr/>
            <p:nvPr/>
          </p:nvCxnSpPr>
          <p:spPr>
            <a:xfrm>
              <a:off x="3166946" y="467236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90AB65-644C-1440-B8D1-AB06BF2C08C4}"/>
                </a:ext>
              </a:extLst>
            </p:cNvPr>
            <p:cNvSpPr txBox="1"/>
            <p:nvPr/>
          </p:nvSpPr>
          <p:spPr>
            <a:xfrm>
              <a:off x="4359852" y="5139361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F08462-7664-884D-A287-EC93FCDA7B4C}"/>
                </a:ext>
              </a:extLst>
            </p:cNvPr>
            <p:cNvSpPr txBox="1"/>
            <p:nvPr/>
          </p:nvSpPr>
          <p:spPr>
            <a:xfrm rot="16200000">
              <a:off x="1783527" y="281791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CE67E8E-51D4-0C46-AD8B-46715A6B0FC6}"/>
                </a:ext>
              </a:extLst>
            </p:cNvPr>
            <p:cNvGrpSpPr/>
            <p:nvPr/>
          </p:nvGrpSpPr>
          <p:grpSpPr>
            <a:xfrm>
              <a:off x="6156779" y="4627205"/>
              <a:ext cx="420308" cy="351131"/>
              <a:chOff x="6156779" y="4627205"/>
              <a:chExt cx="420308" cy="351131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9023470-B469-E346-A36C-BA81A9482823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74580B6-7599-9B4D-9464-27D8880DC9BA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06BDFB-E0EE-F148-9F72-387DCA459E02}"/>
                </a:ext>
              </a:extLst>
            </p:cNvPr>
            <p:cNvGrpSpPr/>
            <p:nvPr/>
          </p:nvGrpSpPr>
          <p:grpSpPr>
            <a:xfrm>
              <a:off x="4696107" y="4627205"/>
              <a:ext cx="420308" cy="351131"/>
              <a:chOff x="6156779" y="4627205"/>
              <a:chExt cx="420308" cy="3511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E721455-FD43-3C4A-B05A-005A59053E8C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3AA2BA-3440-A344-9BCF-293716984C33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E9C4539-1C75-1746-B0FD-05D71566B979}"/>
                </a:ext>
              </a:extLst>
            </p:cNvPr>
            <p:cNvGrpSpPr/>
            <p:nvPr/>
          </p:nvGrpSpPr>
          <p:grpSpPr>
            <a:xfrm>
              <a:off x="2690193" y="1509678"/>
              <a:ext cx="527140" cy="276999"/>
              <a:chOff x="2690193" y="1509678"/>
              <a:chExt cx="527140" cy="27699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3A1F7E-C1A8-B649-8D5E-FB4F5258C2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830FEB8-543C-F24D-B5A5-FE5DB6D0E073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8F8987-DEE9-F949-B1AF-1E0DA869BA01}"/>
                </a:ext>
              </a:extLst>
            </p:cNvPr>
            <p:cNvGrpSpPr/>
            <p:nvPr/>
          </p:nvGrpSpPr>
          <p:grpSpPr>
            <a:xfrm>
              <a:off x="2690193" y="2833299"/>
              <a:ext cx="527140" cy="276999"/>
              <a:chOff x="2690193" y="1509678"/>
              <a:chExt cx="527140" cy="2769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2EAC169-21CB-F548-9B1A-A4BB4723B1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AF3AD74-5764-F74C-AAC1-41E79D656AD8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4E66AFB-7EAF-A744-82C8-25425DF8A752}"/>
                </a:ext>
              </a:extLst>
            </p:cNvPr>
            <p:cNvSpPr/>
            <p:nvPr/>
          </p:nvSpPr>
          <p:spPr>
            <a:xfrm>
              <a:off x="3191683" y="1634731"/>
              <a:ext cx="3188698" cy="3012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ight Arrow 50">
            <a:extLst>
              <a:ext uri="{FF2B5EF4-FFF2-40B4-BE49-F238E27FC236}">
                <a16:creationId xmlns:a16="http://schemas.microsoft.com/office/drawing/2014/main" id="{8CCCED59-D22D-524C-9CB4-C77189C11CD3}"/>
              </a:ext>
            </a:extLst>
          </p:cNvPr>
          <p:cNvSpPr>
            <a:spLocks noChangeAspect="1"/>
          </p:cNvSpPr>
          <p:nvPr/>
        </p:nvSpPr>
        <p:spPr>
          <a:xfrm>
            <a:off x="2397235" y="4772737"/>
            <a:ext cx="1100154" cy="72401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Linear Transform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F3C9AB-1E81-CF46-B38E-A94F433A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 “deep” about this?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083E29-0788-4147-A8D4-68C9B102BA4F}"/>
              </a:ext>
            </a:extLst>
          </p:cNvPr>
          <p:cNvGrpSpPr>
            <a:grpSpLocks noChangeAspect="1"/>
          </p:cNvGrpSpPr>
          <p:nvPr/>
        </p:nvGrpSpPr>
        <p:grpSpPr>
          <a:xfrm>
            <a:off x="6526264" y="2399053"/>
            <a:ext cx="2250463" cy="2081226"/>
            <a:chOff x="6834945" y="1880014"/>
            <a:chExt cx="4500926" cy="416245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F5EA73C-446F-774C-9E3F-6E0EB8061F0C}"/>
                </a:ext>
              </a:extLst>
            </p:cNvPr>
            <p:cNvGrpSpPr/>
            <p:nvPr/>
          </p:nvGrpSpPr>
          <p:grpSpPr>
            <a:xfrm>
              <a:off x="6834945" y="1880014"/>
              <a:ext cx="4478370" cy="4162452"/>
              <a:chOff x="6834945" y="1880014"/>
              <a:chExt cx="4478370" cy="416245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AE75232-A43F-6B45-BBB7-49BEA0E87AC9}"/>
                  </a:ext>
                </a:extLst>
              </p:cNvPr>
              <p:cNvSpPr/>
              <p:nvPr/>
            </p:nvSpPr>
            <p:spPr>
              <a:xfrm rot="1086968">
                <a:off x="7771924" y="2669312"/>
                <a:ext cx="3188698" cy="301289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DD94C0B-ECE2-DE44-83D2-3D74FCE298CE}"/>
                  </a:ext>
                </a:extLst>
              </p:cNvPr>
              <p:cNvCxnSpPr/>
              <p:nvPr/>
            </p:nvCxnSpPr>
            <p:spPr>
              <a:xfrm flipV="1">
                <a:off x="7789529" y="1880014"/>
                <a:ext cx="0" cy="340112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7D16EC86-08AE-9342-A349-DDD0DA3F9984}"/>
                  </a:ext>
                </a:extLst>
              </p:cNvPr>
              <p:cNvCxnSpPr/>
              <p:nvPr/>
            </p:nvCxnSpPr>
            <p:spPr>
              <a:xfrm>
                <a:off x="7789529" y="5281136"/>
                <a:ext cx="352378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2F0EE16-A5A5-4144-B3F1-6E22ED658F44}"/>
                  </a:ext>
                </a:extLst>
              </p:cNvPr>
              <p:cNvSpPr txBox="1"/>
              <p:nvPr/>
            </p:nvSpPr>
            <p:spPr>
              <a:xfrm>
                <a:off x="8202509" y="5734689"/>
                <a:ext cx="1104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Height (cms)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6F133D-D44B-F642-ABF7-39724E25643A}"/>
                  </a:ext>
                </a:extLst>
              </p:cNvPr>
              <p:cNvSpPr txBox="1"/>
              <p:nvPr/>
            </p:nvSpPr>
            <p:spPr>
              <a:xfrm rot="16200000">
                <a:off x="6406110" y="3426686"/>
                <a:ext cx="1165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Weights (kgs)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3885C38-A8A5-544F-BEE8-BAFA5E0951F6}"/>
                  </a:ext>
                </a:extLst>
              </p:cNvPr>
              <p:cNvGrpSpPr/>
              <p:nvPr/>
            </p:nvGrpSpPr>
            <p:grpSpPr>
              <a:xfrm>
                <a:off x="10779362" y="5235980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5DE75E8-774C-A84C-892A-485ADAE2B08D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CCF029D8-BD8F-024A-A00C-B54122FACF35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300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4F3393-D094-624C-AE4E-57745B0354BE}"/>
                  </a:ext>
                </a:extLst>
              </p:cNvPr>
              <p:cNvGrpSpPr/>
              <p:nvPr/>
            </p:nvGrpSpPr>
            <p:grpSpPr>
              <a:xfrm>
                <a:off x="9318690" y="5235980"/>
                <a:ext cx="420308" cy="351131"/>
                <a:chOff x="6156779" y="4627205"/>
                <a:chExt cx="420308" cy="351131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59FEB697-10DF-5C45-B7C1-FCA3B535D12C}"/>
                    </a:ext>
                  </a:extLst>
                </p:cNvPr>
                <p:cNvCxnSpPr/>
                <p:nvPr/>
              </p:nvCxnSpPr>
              <p:spPr>
                <a:xfrm>
                  <a:off x="6366933" y="4627205"/>
                  <a:ext cx="0" cy="9155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AD4BDB1-8FEE-DE43-8384-06E8F1AE01F7}"/>
                    </a:ext>
                  </a:extLst>
                </p:cNvPr>
                <p:cNvSpPr txBox="1"/>
                <p:nvPr/>
              </p:nvSpPr>
              <p:spPr>
                <a:xfrm>
                  <a:off x="6156779" y="4701337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150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B106B8F-C35A-A744-ABFF-A0872CF1351D}"/>
                  </a:ext>
                </a:extLst>
              </p:cNvPr>
              <p:cNvGrpSpPr/>
              <p:nvPr/>
            </p:nvGrpSpPr>
            <p:grpSpPr>
              <a:xfrm>
                <a:off x="7312776" y="2118453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D928E05-69F2-F042-9163-2AED6B977F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663BB0D-E618-6D43-BB4E-F4FC3136E17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700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D61C39D9-CA4F-6D47-8BB9-D90394018984}"/>
                  </a:ext>
                </a:extLst>
              </p:cNvPr>
              <p:cNvGrpSpPr/>
              <p:nvPr/>
            </p:nvGrpSpPr>
            <p:grpSpPr>
              <a:xfrm>
                <a:off x="7312776" y="3442074"/>
                <a:ext cx="527140" cy="276999"/>
                <a:chOff x="2690193" y="1509678"/>
                <a:chExt cx="527140" cy="276999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F931C64-06BC-4E4A-A0A2-541785A358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10501" y="1648178"/>
                  <a:ext cx="10683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6A5A136-56B0-D643-99AE-29BA28132FEB}"/>
                    </a:ext>
                  </a:extLst>
                </p:cNvPr>
                <p:cNvSpPr txBox="1"/>
                <p:nvPr/>
              </p:nvSpPr>
              <p:spPr>
                <a:xfrm>
                  <a:off x="2690193" y="1509678"/>
                  <a:ext cx="420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350</a:t>
                  </a:r>
                </a:p>
              </p:txBody>
            </p:sp>
          </p:grpSp>
        </p:grp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E6613A16-0B0E-7146-A73D-ACAFF5FDC897}"/>
                </a:ext>
              </a:extLst>
            </p:cNvPr>
            <p:cNvSpPr/>
            <p:nvPr/>
          </p:nvSpPr>
          <p:spPr>
            <a:xfrm>
              <a:off x="7785847" y="2266278"/>
              <a:ext cx="3550024" cy="3012141"/>
            </a:xfrm>
            <a:custGeom>
              <a:avLst/>
              <a:gdLst>
                <a:gd name="connsiteX0" fmla="*/ 0 w 3550024"/>
                <a:gd name="connsiteY0" fmla="*/ 1600200 h 3012141"/>
                <a:gd name="connsiteX1" fmla="*/ 0 w 3550024"/>
                <a:gd name="connsiteY1" fmla="*/ 3012141 h 3012141"/>
                <a:gd name="connsiteX2" fmla="*/ 2904565 w 3550024"/>
                <a:gd name="connsiteY2" fmla="*/ 2998694 h 3012141"/>
                <a:gd name="connsiteX3" fmla="*/ 3550024 w 3550024"/>
                <a:gd name="connsiteY3" fmla="*/ 995082 h 3012141"/>
                <a:gd name="connsiteX4" fmla="*/ 551329 w 3550024"/>
                <a:gd name="connsiteY4" fmla="*/ 0 h 3012141"/>
                <a:gd name="connsiteX5" fmla="*/ 0 w 3550024"/>
                <a:gd name="connsiteY5" fmla="*/ 1600200 h 30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024" h="3012141">
                  <a:moveTo>
                    <a:pt x="0" y="1600200"/>
                  </a:moveTo>
                  <a:lnTo>
                    <a:pt x="0" y="3012141"/>
                  </a:lnTo>
                  <a:lnTo>
                    <a:pt x="2904565" y="2998694"/>
                  </a:lnTo>
                  <a:lnTo>
                    <a:pt x="3550024" y="995082"/>
                  </a:lnTo>
                  <a:lnTo>
                    <a:pt x="551329" y="0"/>
                  </a:lnTo>
                  <a:lnTo>
                    <a:pt x="0" y="1600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:a16="http://schemas.microsoft.com/office/drawing/2014/main" id="{20D035DA-1E1C-2F46-8DA6-C4987D504CD3}"/>
              </a:ext>
            </a:extLst>
          </p:cNvPr>
          <p:cNvSpPr/>
          <p:nvPr/>
        </p:nvSpPr>
        <p:spPr>
          <a:xfrm>
            <a:off x="5914356" y="4936699"/>
            <a:ext cx="765798" cy="56004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ReLU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AAE53E8-822F-9D45-81D2-61EA44C5D49E}"/>
              </a:ext>
            </a:extLst>
          </p:cNvPr>
          <p:cNvGrpSpPr>
            <a:grpSpLocks noChangeAspect="1"/>
          </p:cNvGrpSpPr>
          <p:nvPr/>
        </p:nvGrpSpPr>
        <p:grpSpPr>
          <a:xfrm>
            <a:off x="9668021" y="2355026"/>
            <a:ext cx="2351013" cy="2169279"/>
            <a:chOff x="1309392" y="1625569"/>
            <a:chExt cx="4511167" cy="4162452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D787E384-51C1-9747-9B34-91B7C6D16C77}"/>
                </a:ext>
              </a:extLst>
            </p:cNvPr>
            <p:cNvSpPr/>
            <p:nvPr/>
          </p:nvSpPr>
          <p:spPr>
            <a:xfrm>
              <a:off x="2264600" y="2003611"/>
              <a:ext cx="3550024" cy="3012141"/>
            </a:xfrm>
            <a:custGeom>
              <a:avLst/>
              <a:gdLst>
                <a:gd name="connsiteX0" fmla="*/ 0 w 3550024"/>
                <a:gd name="connsiteY0" fmla="*/ 1600200 h 3012141"/>
                <a:gd name="connsiteX1" fmla="*/ 0 w 3550024"/>
                <a:gd name="connsiteY1" fmla="*/ 3012141 h 3012141"/>
                <a:gd name="connsiteX2" fmla="*/ 2904565 w 3550024"/>
                <a:gd name="connsiteY2" fmla="*/ 2998694 h 3012141"/>
                <a:gd name="connsiteX3" fmla="*/ 3550024 w 3550024"/>
                <a:gd name="connsiteY3" fmla="*/ 995082 h 3012141"/>
                <a:gd name="connsiteX4" fmla="*/ 551329 w 3550024"/>
                <a:gd name="connsiteY4" fmla="*/ 0 h 3012141"/>
                <a:gd name="connsiteX5" fmla="*/ 0 w 3550024"/>
                <a:gd name="connsiteY5" fmla="*/ 1600200 h 30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0024" h="3012141">
                  <a:moveTo>
                    <a:pt x="0" y="1600200"/>
                  </a:moveTo>
                  <a:lnTo>
                    <a:pt x="0" y="3012141"/>
                  </a:lnTo>
                  <a:lnTo>
                    <a:pt x="2904565" y="2998694"/>
                  </a:lnTo>
                  <a:lnTo>
                    <a:pt x="3550024" y="995082"/>
                  </a:lnTo>
                  <a:lnTo>
                    <a:pt x="551329" y="0"/>
                  </a:lnTo>
                  <a:lnTo>
                    <a:pt x="0" y="1600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9F8F1E3-FEE4-7649-8B38-7994A6EFD5C4}"/>
                </a:ext>
              </a:extLst>
            </p:cNvPr>
            <p:cNvCxnSpPr/>
            <p:nvPr/>
          </p:nvCxnSpPr>
          <p:spPr>
            <a:xfrm flipV="1">
              <a:off x="2263976" y="1625569"/>
              <a:ext cx="0" cy="340112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1BC2CAA-F825-BD4A-9C19-D9EE4630F65B}"/>
                </a:ext>
              </a:extLst>
            </p:cNvPr>
            <p:cNvCxnSpPr/>
            <p:nvPr/>
          </p:nvCxnSpPr>
          <p:spPr>
            <a:xfrm>
              <a:off x="2263976" y="5026691"/>
              <a:ext cx="3523786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C0E4BB5-5689-7A44-AEFE-0807845751BF}"/>
                </a:ext>
              </a:extLst>
            </p:cNvPr>
            <p:cNvSpPr txBox="1"/>
            <p:nvPr/>
          </p:nvSpPr>
          <p:spPr>
            <a:xfrm>
              <a:off x="2676956" y="5480244"/>
              <a:ext cx="1104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Height (cms)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7F8F98A-61D7-0B41-9269-E7A1ABD8F225}"/>
                </a:ext>
              </a:extLst>
            </p:cNvPr>
            <p:cNvSpPr txBox="1"/>
            <p:nvPr/>
          </p:nvSpPr>
          <p:spPr>
            <a:xfrm rot="16200000">
              <a:off x="880557" y="3172241"/>
              <a:ext cx="1165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Weights (kgs)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DB8E9A8-53B7-4E45-A561-65B5F809361B}"/>
                </a:ext>
              </a:extLst>
            </p:cNvPr>
            <p:cNvGrpSpPr/>
            <p:nvPr/>
          </p:nvGrpSpPr>
          <p:grpSpPr>
            <a:xfrm>
              <a:off x="5253809" y="4981535"/>
              <a:ext cx="420308" cy="351131"/>
              <a:chOff x="6156779" y="4627205"/>
              <a:chExt cx="420308" cy="351131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BCA081C-23F3-D345-AF40-E1FFB9373358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2827E04-2E79-F841-BE82-2B03A8C52C7B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300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E55BD14-DBAF-634A-A7E9-EABC25F13AF1}"/>
                </a:ext>
              </a:extLst>
            </p:cNvPr>
            <p:cNvGrpSpPr/>
            <p:nvPr/>
          </p:nvGrpSpPr>
          <p:grpSpPr>
            <a:xfrm>
              <a:off x="3793137" y="4981535"/>
              <a:ext cx="420308" cy="351131"/>
              <a:chOff x="6156779" y="4627205"/>
              <a:chExt cx="420308" cy="351131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9A7CE71-3613-3E42-A975-8AEE0B870CD6}"/>
                  </a:ext>
                </a:extLst>
              </p:cNvPr>
              <p:cNvCxnSpPr/>
              <p:nvPr/>
            </p:nvCxnSpPr>
            <p:spPr>
              <a:xfrm>
                <a:off x="6366933" y="4627205"/>
                <a:ext cx="0" cy="9155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E909A5D-9202-0F4F-B9AA-23FB96891461}"/>
                  </a:ext>
                </a:extLst>
              </p:cNvPr>
              <p:cNvSpPr txBox="1"/>
              <p:nvPr/>
            </p:nvSpPr>
            <p:spPr>
              <a:xfrm>
                <a:off x="6156779" y="4701337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150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5DF4190-C66C-CA4E-B914-71605352E901}"/>
                </a:ext>
              </a:extLst>
            </p:cNvPr>
            <p:cNvGrpSpPr/>
            <p:nvPr/>
          </p:nvGrpSpPr>
          <p:grpSpPr>
            <a:xfrm>
              <a:off x="1787223" y="1864008"/>
              <a:ext cx="527140" cy="276999"/>
              <a:chOff x="2690193" y="1509678"/>
              <a:chExt cx="527140" cy="276999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CE45398-AA1A-6046-94AD-9CDD7AE8A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3ABF91D-0B37-AB42-8765-E4F00694557A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700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A39FE6D-9E63-5C43-9A8A-57743139699E}"/>
                </a:ext>
              </a:extLst>
            </p:cNvPr>
            <p:cNvGrpSpPr/>
            <p:nvPr/>
          </p:nvGrpSpPr>
          <p:grpSpPr>
            <a:xfrm>
              <a:off x="1787223" y="3187629"/>
              <a:ext cx="527140" cy="276999"/>
              <a:chOff x="2690193" y="1509678"/>
              <a:chExt cx="527140" cy="276999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020D051-8BEF-A947-9B59-93728C29E4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0501" y="1648178"/>
                <a:ext cx="1068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6399A54-B19F-8B49-BF23-F2355DB32C53}"/>
                  </a:ext>
                </a:extLst>
              </p:cNvPr>
              <p:cNvSpPr txBox="1"/>
              <p:nvPr/>
            </p:nvSpPr>
            <p:spPr>
              <a:xfrm>
                <a:off x="2690193" y="1509678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350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4CD2CE6-AC85-2944-8815-32223FE174A4}"/>
                </a:ext>
              </a:extLst>
            </p:cNvPr>
            <p:cNvGrpSpPr/>
            <p:nvPr/>
          </p:nvGrpSpPr>
          <p:grpSpPr>
            <a:xfrm>
              <a:off x="2283983" y="1994871"/>
              <a:ext cx="3536576" cy="3039035"/>
              <a:chOff x="3747023" y="1994871"/>
              <a:chExt cx="3536576" cy="3039035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8541074-F174-3749-BE3F-C47B6B2DADC7}"/>
                  </a:ext>
                </a:extLst>
              </p:cNvPr>
              <p:cNvSpPr/>
              <p:nvPr/>
            </p:nvSpPr>
            <p:spPr>
              <a:xfrm>
                <a:off x="3747023" y="2008318"/>
                <a:ext cx="2138082" cy="3025588"/>
              </a:xfrm>
              <a:custGeom>
                <a:avLst/>
                <a:gdLst>
                  <a:gd name="connsiteX0" fmla="*/ 524435 w 2138082"/>
                  <a:gd name="connsiteY0" fmla="*/ 0 h 3025588"/>
                  <a:gd name="connsiteX1" fmla="*/ 0 w 2138082"/>
                  <a:gd name="connsiteY1" fmla="*/ 1573306 h 3025588"/>
                  <a:gd name="connsiteX2" fmla="*/ 0 w 2138082"/>
                  <a:gd name="connsiteY2" fmla="*/ 3025588 h 3025588"/>
                  <a:gd name="connsiteX3" fmla="*/ 2138082 w 2138082"/>
                  <a:gd name="connsiteY3" fmla="*/ 3012141 h 3025588"/>
                  <a:gd name="connsiteX4" fmla="*/ 524435 w 2138082"/>
                  <a:gd name="connsiteY4" fmla="*/ 0 h 302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8082" h="3025588">
                    <a:moveTo>
                      <a:pt x="524435" y="0"/>
                    </a:moveTo>
                    <a:lnTo>
                      <a:pt x="0" y="1573306"/>
                    </a:lnTo>
                    <a:lnTo>
                      <a:pt x="0" y="3025588"/>
                    </a:lnTo>
                    <a:lnTo>
                      <a:pt x="2138082" y="3012141"/>
                    </a:lnTo>
                    <a:lnTo>
                      <a:pt x="524435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88312015-ABB7-C044-BD7B-324E99C5EB00}"/>
                  </a:ext>
                </a:extLst>
              </p:cNvPr>
              <p:cNvSpPr/>
              <p:nvPr/>
            </p:nvSpPr>
            <p:spPr>
              <a:xfrm>
                <a:off x="4311799" y="1994871"/>
                <a:ext cx="2971800" cy="3039035"/>
              </a:xfrm>
              <a:custGeom>
                <a:avLst/>
                <a:gdLst>
                  <a:gd name="connsiteX0" fmla="*/ 0 w 2971800"/>
                  <a:gd name="connsiteY0" fmla="*/ 0 h 3039035"/>
                  <a:gd name="connsiteX1" fmla="*/ 2971800 w 2971800"/>
                  <a:gd name="connsiteY1" fmla="*/ 995083 h 3039035"/>
                  <a:gd name="connsiteX2" fmla="*/ 2312895 w 2971800"/>
                  <a:gd name="connsiteY2" fmla="*/ 3039035 h 3039035"/>
                  <a:gd name="connsiteX3" fmla="*/ 1586753 w 2971800"/>
                  <a:gd name="connsiteY3" fmla="*/ 3039035 h 3039035"/>
                  <a:gd name="connsiteX4" fmla="*/ 0 w 2971800"/>
                  <a:gd name="connsiteY4" fmla="*/ 0 h 303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1800" h="3039035">
                    <a:moveTo>
                      <a:pt x="0" y="0"/>
                    </a:moveTo>
                    <a:lnTo>
                      <a:pt x="2971800" y="995083"/>
                    </a:lnTo>
                    <a:lnTo>
                      <a:pt x="2312895" y="3039035"/>
                    </a:lnTo>
                    <a:lnTo>
                      <a:pt x="1586753" y="30390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E0B7B3E-808B-9A4B-B3A9-0C142C86FD6A}"/>
                  </a:ext>
                </a:extLst>
              </p:cNvPr>
              <p:cNvCxnSpPr>
                <a:stCxn id="84" idx="0"/>
                <a:endCxn id="84" idx="3"/>
              </p:cNvCxnSpPr>
              <p:nvPr/>
            </p:nvCxnSpPr>
            <p:spPr>
              <a:xfrm>
                <a:off x="4311799" y="1994871"/>
                <a:ext cx="1586753" cy="303903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4" name="Right Arrow 93">
            <a:extLst>
              <a:ext uri="{FF2B5EF4-FFF2-40B4-BE49-F238E27FC236}">
                <a16:creationId xmlns:a16="http://schemas.microsoft.com/office/drawing/2014/main" id="{51610891-5AD4-1A47-AEAA-33A9B4B02D3D}"/>
              </a:ext>
            </a:extLst>
          </p:cNvPr>
          <p:cNvSpPr/>
          <p:nvPr/>
        </p:nvSpPr>
        <p:spPr>
          <a:xfrm>
            <a:off x="8925223" y="4616332"/>
            <a:ext cx="1317193" cy="89167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Apply Linear model</a:t>
            </a:r>
          </a:p>
        </p:txBody>
      </p:sp>
    </p:spTree>
    <p:extLst>
      <p:ext uri="{BB962C8B-B14F-4D97-AF65-F5344CB8AC3E}">
        <p14:creationId xmlns:p14="http://schemas.microsoft.com/office/powerpoint/2010/main" val="3161950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A17E-4318-DE4B-9AF5-D0C90625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many non-linear transforms!</a:t>
            </a:r>
          </a:p>
        </p:txBody>
      </p:sp>
      <p:pic>
        <p:nvPicPr>
          <p:cNvPr id="1026" name="Picture 2" descr="Responsive image">
            <a:extLst>
              <a:ext uri="{FF2B5EF4-FFF2-40B4-BE49-F238E27FC236}">
                <a16:creationId xmlns:a16="http://schemas.microsoft.com/office/drawing/2014/main" id="{2B9E2421-BDF8-0E40-BD40-789B23B7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320" y="1585557"/>
            <a:ext cx="8435340" cy="51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41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2F97-F879-A447-9070-6F9DDDCBE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Desired properties of NNs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85249-F951-FE45-AA1D-CA71B57EA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1374460"/>
            <a:ext cx="12192000" cy="967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7A31B-C620-C74F-AB51-05EDD5F1F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1742"/>
            <a:ext cx="12192000" cy="1258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3C26D7-4F6F-E64B-A849-CD28517EA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4016"/>
            <a:ext cx="12192000" cy="139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CE1FC3-1EDC-8749-9E16-03910DCD4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2683"/>
            <a:ext cx="12192000" cy="1156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6725F3-A472-C94B-B9C5-4D27B3360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68729"/>
            <a:ext cx="12192000" cy="97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DAF4A7-1D9A-CB41-8A09-0C5E65C2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369" y="2383421"/>
            <a:ext cx="7701280" cy="3903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C5CBE-0607-AC43-A8B1-5D0FBC31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 err="1"/>
              <a:t>Jupyter</a:t>
            </a:r>
            <a:r>
              <a:rPr lang="en-US" dirty="0"/>
              <a:t> exercise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DABDC-FEFC-6A40-B0B2-E56F5E6C5668}"/>
              </a:ext>
            </a:extLst>
          </p:cNvPr>
          <p:cNvSpPr txBox="1"/>
          <p:nvPr/>
        </p:nvSpPr>
        <p:spPr>
          <a:xfrm>
            <a:off x="1196622" y="1806222"/>
            <a:ext cx="4737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https://</a:t>
            </a:r>
            <a:r>
              <a:rPr lang="en-US" sz="2400" b="1" dirty="0" err="1">
                <a:solidFill>
                  <a:srgbClr val="FF0000"/>
                </a:solidFill>
              </a:rPr>
              <a:t>colab.research.google.com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967FA7-3EAD-BE4F-B197-A1DA95CF4679}"/>
              </a:ext>
            </a:extLst>
          </p:cNvPr>
          <p:cNvSpPr/>
          <p:nvPr/>
        </p:nvSpPr>
        <p:spPr>
          <a:xfrm>
            <a:off x="2236470" y="5923589"/>
            <a:ext cx="1455420" cy="2714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C5CBE-0607-AC43-A8B1-5D0FBC31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 err="1"/>
              <a:t>Jupyter</a:t>
            </a:r>
            <a:r>
              <a:rPr lang="en-US" dirty="0"/>
              <a:t> exercise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DABDC-FEFC-6A40-B0B2-E56F5E6C5668}"/>
              </a:ext>
            </a:extLst>
          </p:cNvPr>
          <p:cNvSpPr txBox="1"/>
          <p:nvPr/>
        </p:nvSpPr>
        <p:spPr>
          <a:xfrm>
            <a:off x="1196622" y="1806222"/>
            <a:ext cx="4737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https://</a:t>
            </a:r>
            <a:r>
              <a:rPr lang="en-US" sz="2400" b="1" dirty="0" err="1">
                <a:solidFill>
                  <a:srgbClr val="FF0000"/>
                </a:solidFill>
              </a:rPr>
              <a:t>colab.research.google.com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387965-B30B-3043-9EB1-E60A60455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22" y="2383421"/>
            <a:ext cx="738378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76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FFD4-343B-D247-B6D5-9BB08AAD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 to next step in the ML pipeline!</a:t>
            </a:r>
          </a:p>
        </p:txBody>
      </p:sp>
      <p:pic>
        <p:nvPicPr>
          <p:cNvPr id="2050" name="Picture 2" descr="Responsive image">
            <a:extLst>
              <a:ext uri="{FF2B5EF4-FFF2-40B4-BE49-F238E27FC236}">
                <a16:creationId xmlns:a16="http://schemas.microsoft.com/office/drawing/2014/main" id="{4F48DE10-FBFC-F045-8825-16DAF161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12192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22F46DAF-1594-1549-A5ED-AE5AD884FF65}"/>
              </a:ext>
            </a:extLst>
          </p:cNvPr>
          <p:cNvSpPr/>
          <p:nvPr/>
        </p:nvSpPr>
        <p:spPr>
          <a:xfrm>
            <a:off x="3368040" y="3672840"/>
            <a:ext cx="4053840" cy="231648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Next lecture!</a:t>
            </a:r>
          </a:p>
        </p:txBody>
      </p:sp>
    </p:spTree>
    <p:extLst>
      <p:ext uri="{BB962C8B-B14F-4D97-AF65-F5344CB8AC3E}">
        <p14:creationId xmlns:p14="http://schemas.microsoft.com/office/powerpoint/2010/main" val="54800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5F30-E0FC-764A-A2AB-E50DA465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9DD84-01B9-A54F-9380-5CC5D5C8ED55}"/>
              </a:ext>
            </a:extLst>
          </p:cNvPr>
          <p:cNvSpPr txBox="1"/>
          <p:nvPr/>
        </p:nvSpPr>
        <p:spPr>
          <a:xfrm>
            <a:off x="5196840" y="2379550"/>
            <a:ext cx="337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Efficient prediction 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EA037-C9AC-1246-941B-93D4CA9E14B1}"/>
              </a:ext>
            </a:extLst>
          </p:cNvPr>
          <p:cNvSpPr txBox="1"/>
          <p:nvPr/>
        </p:nvSpPr>
        <p:spPr>
          <a:xfrm>
            <a:off x="5196840" y="3611880"/>
            <a:ext cx="2332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Expressivity 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26F27-7073-9844-AE53-A72A1BF20726}"/>
              </a:ext>
            </a:extLst>
          </p:cNvPr>
          <p:cNvSpPr txBox="1"/>
          <p:nvPr/>
        </p:nvSpPr>
        <p:spPr>
          <a:xfrm>
            <a:off x="5196840" y="4638073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Explainability</a:t>
            </a:r>
            <a:r>
              <a:rPr lang="en-US" sz="2800" dirty="0"/>
              <a:t> 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AD3B6-BCBC-AC41-A792-23757930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20" y="1870707"/>
            <a:ext cx="3225800" cy="8382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1396D8-AF25-AA47-85F7-805AE8168675}"/>
              </a:ext>
            </a:extLst>
          </p:cNvPr>
          <p:cNvSpPr txBox="1"/>
          <p:nvPr/>
        </p:nvSpPr>
        <p:spPr>
          <a:xfrm>
            <a:off x="5196839" y="1429078"/>
            <a:ext cx="3004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Efficient training ✅</a:t>
            </a:r>
          </a:p>
        </p:txBody>
      </p:sp>
    </p:spTree>
    <p:extLst>
      <p:ext uri="{BB962C8B-B14F-4D97-AF65-F5344CB8AC3E}">
        <p14:creationId xmlns:p14="http://schemas.microsoft.com/office/powerpoint/2010/main" val="229317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5730-7894-D94F-A27E-2918AD63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28B94-DF50-5A4A-A97B-679A5777660C}"/>
              </a:ext>
            </a:extLst>
          </p:cNvPr>
          <p:cNvSpPr txBox="1"/>
          <p:nvPr/>
        </p:nvSpPr>
        <p:spPr>
          <a:xfrm>
            <a:off x="1919111" y="1690688"/>
            <a:ext cx="3610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Heard of 20 Questions?</a:t>
            </a:r>
          </a:p>
        </p:txBody>
      </p:sp>
      <p:pic>
        <p:nvPicPr>
          <p:cNvPr id="4" name="Online Media 3" descr="20 Questions game show from the 1950's">
            <a:hlinkClick r:id="" action="ppaction://media"/>
            <a:extLst>
              <a:ext uri="{FF2B5EF4-FFF2-40B4-BE49-F238E27FC236}">
                <a16:creationId xmlns:a16="http://schemas.microsoft.com/office/drawing/2014/main" id="{47F06D58-2488-E843-8C26-80A7CEF759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350" y="2213908"/>
            <a:ext cx="58293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768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560E5E-BA40-FE4B-B596-C980F0B3D989}"/>
              </a:ext>
            </a:extLst>
          </p:cNvPr>
          <p:cNvCxnSpPr/>
          <p:nvPr/>
        </p:nvCxnSpPr>
        <p:spPr>
          <a:xfrm flipV="1">
            <a:off x="3166946" y="1937286"/>
            <a:ext cx="0" cy="340112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89090C-AA07-3040-9767-57607B8E9886}"/>
              </a:ext>
            </a:extLst>
          </p:cNvPr>
          <p:cNvCxnSpPr/>
          <p:nvPr/>
        </p:nvCxnSpPr>
        <p:spPr>
          <a:xfrm>
            <a:off x="3166946" y="5338408"/>
            <a:ext cx="3523786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D5C9E1-74DA-2441-97B9-A8E37D9F4912}"/>
              </a:ext>
            </a:extLst>
          </p:cNvPr>
          <p:cNvSpPr txBox="1"/>
          <p:nvPr/>
        </p:nvSpPr>
        <p:spPr>
          <a:xfrm>
            <a:off x="4359852" y="5805408"/>
            <a:ext cx="1104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Height (cms)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B1DA4-4822-0342-B175-D8E22D3D6506}"/>
              </a:ext>
            </a:extLst>
          </p:cNvPr>
          <p:cNvSpPr txBox="1"/>
          <p:nvPr/>
        </p:nvSpPr>
        <p:spPr>
          <a:xfrm rot="16200000">
            <a:off x="1783527" y="3483958"/>
            <a:ext cx="11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Weights (kgs)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AD13A-E712-8644-ABC7-F943F99DCDCB}"/>
              </a:ext>
            </a:extLst>
          </p:cNvPr>
          <p:cNvGrpSpPr/>
          <p:nvPr/>
        </p:nvGrpSpPr>
        <p:grpSpPr>
          <a:xfrm>
            <a:off x="6156779" y="5293252"/>
            <a:ext cx="420308" cy="351131"/>
            <a:chOff x="6156779" y="4627205"/>
            <a:chExt cx="420308" cy="35113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7B4E2E-20C1-0C48-8EAF-C7DC6E61FD95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3CF502-5445-194C-BA46-491A3BEAC69C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E7D69-8D68-7B4D-A971-371315906249}"/>
              </a:ext>
            </a:extLst>
          </p:cNvPr>
          <p:cNvGrpSpPr/>
          <p:nvPr/>
        </p:nvGrpSpPr>
        <p:grpSpPr>
          <a:xfrm>
            <a:off x="4696107" y="5293252"/>
            <a:ext cx="420308" cy="351131"/>
            <a:chOff x="6156779" y="4627205"/>
            <a:chExt cx="420308" cy="3511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B8BE0C-7A0D-1A41-A598-09E488B44516}"/>
                </a:ext>
              </a:extLst>
            </p:cNvPr>
            <p:cNvCxnSpPr/>
            <p:nvPr/>
          </p:nvCxnSpPr>
          <p:spPr>
            <a:xfrm>
              <a:off x="6366933" y="4627205"/>
              <a:ext cx="0" cy="9155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B75AAC-5166-E543-A94C-7A35B4093181}"/>
                </a:ext>
              </a:extLst>
            </p:cNvPr>
            <p:cNvSpPr txBox="1"/>
            <p:nvPr/>
          </p:nvSpPr>
          <p:spPr>
            <a:xfrm>
              <a:off x="6156779" y="4701337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A26B9-ACA3-8244-BF6D-9934FE9B8B03}"/>
              </a:ext>
            </a:extLst>
          </p:cNvPr>
          <p:cNvGrpSpPr/>
          <p:nvPr/>
        </p:nvGrpSpPr>
        <p:grpSpPr>
          <a:xfrm>
            <a:off x="2690193" y="2175725"/>
            <a:ext cx="527140" cy="276999"/>
            <a:chOff x="2690193" y="1509678"/>
            <a:chExt cx="527140" cy="27699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AEBE224-18AB-C247-9100-22E0925F3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8724C24-D5A3-464F-BEF1-79815518BAF0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41655C-5202-3B47-9949-86233B69040B}"/>
              </a:ext>
            </a:extLst>
          </p:cNvPr>
          <p:cNvGrpSpPr/>
          <p:nvPr/>
        </p:nvGrpSpPr>
        <p:grpSpPr>
          <a:xfrm>
            <a:off x="2690193" y="3499346"/>
            <a:ext cx="527140" cy="276999"/>
            <a:chOff x="2690193" y="1509678"/>
            <a:chExt cx="527140" cy="2769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1A9DC4-F1D0-FF4A-99C9-E83761B2D9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0501" y="1648178"/>
              <a:ext cx="1068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6F1C46-AAF8-AD43-B93D-418C0C8B3D0B}"/>
                </a:ext>
              </a:extLst>
            </p:cNvPr>
            <p:cNvSpPr txBox="1"/>
            <p:nvPr/>
          </p:nvSpPr>
          <p:spPr>
            <a:xfrm>
              <a:off x="2690193" y="1509678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350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69E9939-7F40-054F-8754-076FBF742B51}"/>
              </a:ext>
            </a:extLst>
          </p:cNvPr>
          <p:cNvSpPr/>
          <p:nvPr/>
        </p:nvSpPr>
        <p:spPr>
          <a:xfrm>
            <a:off x="3191683" y="2300778"/>
            <a:ext cx="3188698" cy="30128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B24503-CE18-FE4E-AF00-FE353B08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already have seen a decision tree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00F1DC-EFBB-1F40-92A5-757E43415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607" y="2950845"/>
            <a:ext cx="3708400" cy="825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6D340DC-3250-394B-989C-BD72D9EB593A}"/>
              </a:ext>
            </a:extLst>
          </p:cNvPr>
          <p:cNvSpPr/>
          <p:nvPr/>
        </p:nvSpPr>
        <p:spPr>
          <a:xfrm>
            <a:off x="3191683" y="2271803"/>
            <a:ext cx="3188698" cy="3012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CE214F-B89C-704F-A2C1-24930D6B6578}"/>
              </a:ext>
            </a:extLst>
          </p:cNvPr>
          <p:cNvSpPr/>
          <p:nvPr/>
        </p:nvSpPr>
        <p:spPr>
          <a:xfrm>
            <a:off x="3173517" y="3653088"/>
            <a:ext cx="1688928" cy="16715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B954361-D899-0B45-A7A8-420670BB5DA2}"/>
              </a:ext>
            </a:extLst>
          </p:cNvPr>
          <p:cNvSpPr/>
          <p:nvPr/>
        </p:nvSpPr>
        <p:spPr>
          <a:xfrm>
            <a:off x="3185160" y="3642360"/>
            <a:ext cx="1691640" cy="1691640"/>
          </a:xfrm>
          <a:custGeom>
            <a:avLst/>
            <a:gdLst>
              <a:gd name="connsiteX0" fmla="*/ 0 w 1691640"/>
              <a:gd name="connsiteY0" fmla="*/ 0 h 1691640"/>
              <a:gd name="connsiteX1" fmla="*/ 1691640 w 1691640"/>
              <a:gd name="connsiteY1" fmla="*/ 15240 h 1691640"/>
              <a:gd name="connsiteX2" fmla="*/ 1691640 w 1691640"/>
              <a:gd name="connsiteY2" fmla="*/ 169164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1640" h="1691640">
                <a:moveTo>
                  <a:pt x="0" y="0"/>
                </a:moveTo>
                <a:lnTo>
                  <a:pt x="1691640" y="15240"/>
                </a:lnTo>
                <a:lnTo>
                  <a:pt x="1691640" y="1691640"/>
                </a:ln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97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6476</TotalTime>
  <Words>1085</Words>
  <Application>Microsoft Macintosh PowerPoint</Application>
  <PresentationFormat>Widescreen</PresentationFormat>
  <Paragraphs>434</Paragraphs>
  <Slides>58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Office Theme</vt:lpstr>
      <vt:lpstr>ML and Society</vt:lpstr>
      <vt:lpstr>Please have a face mask on</vt:lpstr>
      <vt:lpstr>ML model classes</vt:lpstr>
      <vt:lpstr>Linear model for one variable</vt:lpstr>
      <vt:lpstr>Linear model in two variables</vt:lpstr>
      <vt:lpstr>Properties</vt:lpstr>
      <vt:lpstr>Decision tree models</vt:lpstr>
      <vt:lpstr>PowerPoint Presentation</vt:lpstr>
      <vt:lpstr>We already have seen a decision tree</vt:lpstr>
      <vt:lpstr>Decision trees in one variable</vt:lpstr>
      <vt:lpstr>A different representation</vt:lpstr>
      <vt:lpstr>Asking more questions</vt:lpstr>
      <vt:lpstr>Why is this a tree?</vt:lpstr>
      <vt:lpstr>PowerPoint Presentation</vt:lpstr>
      <vt:lpstr>Model expressivity</vt:lpstr>
      <vt:lpstr>Remember this?</vt:lpstr>
      <vt:lpstr>Strictly more powerful than linear models</vt:lpstr>
      <vt:lpstr>Remember this?</vt:lpstr>
      <vt:lpstr>PowerPoint Presentation</vt:lpstr>
      <vt:lpstr>General result</vt:lpstr>
      <vt:lpstr>Parsimonious representation</vt:lpstr>
      <vt:lpstr>Model training</vt:lpstr>
      <vt:lpstr>Two transition points</vt:lpstr>
      <vt:lpstr>PowerPoint Presentation</vt:lpstr>
      <vt:lpstr>Prediction</vt:lpstr>
      <vt:lpstr>b = 150 and b = 70</vt:lpstr>
      <vt:lpstr>Multiple decisions trees with different depth</vt:lpstr>
      <vt:lpstr>PowerPoint Presentation</vt:lpstr>
      <vt:lpstr>Other properties?</vt:lpstr>
      <vt:lpstr>Decision trees in two variables</vt:lpstr>
      <vt:lpstr>PowerPoint Presentation</vt:lpstr>
      <vt:lpstr>Today’s pass phrase: Ruha Benjamin</vt:lpstr>
      <vt:lpstr>Last model class: Neural networks (NNs)</vt:lpstr>
      <vt:lpstr>Away from the hype: non-deep NNs</vt:lpstr>
      <vt:lpstr>NN Idea 1: Transform the underlying space</vt:lpstr>
      <vt:lpstr>NN Idea 2: Apply linear model AFTER transform</vt:lpstr>
      <vt:lpstr>Whither the transforms?</vt:lpstr>
      <vt:lpstr>Current overall scheme</vt:lpstr>
      <vt:lpstr>Linear transforms* are invertible</vt:lpstr>
      <vt:lpstr>PowerPoint Presentation</vt:lpstr>
      <vt:lpstr>NN Idea 1’: Use a non-linear transform</vt:lpstr>
      <vt:lpstr>NN Idea 1’: Use a non-linear transform</vt:lpstr>
      <vt:lpstr>Bunch of values get zeroed out!</vt:lpstr>
      <vt:lpstr>Let’s apply linear model to transformed space</vt:lpstr>
      <vt:lpstr>Did we gain over linear models?</vt:lpstr>
      <vt:lpstr>Reminder # 1</vt:lpstr>
      <vt:lpstr>Reminder # 2</vt:lpstr>
      <vt:lpstr>Did we gain over linear models?</vt:lpstr>
      <vt:lpstr>What is really happening….</vt:lpstr>
      <vt:lpstr>Side by side comparison</vt:lpstr>
      <vt:lpstr>PowerPoint Presentation</vt:lpstr>
      <vt:lpstr>An exercise to do at home (if you so choose)</vt:lpstr>
      <vt:lpstr>What is so “deep” about this?</vt:lpstr>
      <vt:lpstr>Use many non-linear transforms!</vt:lpstr>
      <vt:lpstr>Desired properties of NNs</vt:lpstr>
      <vt:lpstr>Another Jupyter exercise</vt:lpstr>
      <vt:lpstr>Another Jupyter exercise</vt:lpstr>
      <vt:lpstr>Finally to next step in the ML pipeline!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410</dc:title>
  <dc:creator>Microsoft Office User</dc:creator>
  <cp:lastModifiedBy>Atri Rudra</cp:lastModifiedBy>
  <cp:revision>63</cp:revision>
  <dcterms:created xsi:type="dcterms:W3CDTF">2020-01-30T00:44:00Z</dcterms:created>
  <dcterms:modified xsi:type="dcterms:W3CDTF">2022-02-24T21:11:37Z</dcterms:modified>
</cp:coreProperties>
</file>