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9" r:id="rId3"/>
    <p:sldId id="391" r:id="rId4"/>
    <p:sldId id="475" r:id="rId5"/>
    <p:sldId id="490" r:id="rId6"/>
    <p:sldId id="492" r:id="rId7"/>
    <p:sldId id="498" r:id="rId8"/>
    <p:sldId id="326" r:id="rId9"/>
    <p:sldId id="337" r:id="rId10"/>
    <p:sldId id="336" r:id="rId11"/>
    <p:sldId id="338" r:id="rId12"/>
    <p:sldId id="339" r:id="rId13"/>
    <p:sldId id="340" r:id="rId14"/>
    <p:sldId id="493" r:id="rId15"/>
    <p:sldId id="341" r:id="rId16"/>
    <p:sldId id="343" r:id="rId17"/>
    <p:sldId id="342" r:id="rId18"/>
    <p:sldId id="344" r:id="rId19"/>
    <p:sldId id="499" r:id="rId20"/>
    <p:sldId id="500" r:id="rId21"/>
    <p:sldId id="501" r:id="rId22"/>
    <p:sldId id="491" r:id="rId23"/>
    <p:sldId id="502" r:id="rId24"/>
    <p:sldId id="334" r:id="rId25"/>
    <p:sldId id="345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348" r:id="rId35"/>
    <p:sldId id="349" r:id="rId36"/>
    <p:sldId id="511" r:id="rId37"/>
    <p:sldId id="512" r:id="rId38"/>
    <p:sldId id="350" r:id="rId39"/>
    <p:sldId id="513" r:id="rId40"/>
    <p:sldId id="335" r:id="rId41"/>
    <p:sldId id="352" r:id="rId42"/>
    <p:sldId id="514" r:id="rId43"/>
    <p:sldId id="515" r:id="rId44"/>
    <p:sldId id="51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/>
    <p:restoredTop sz="94656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D_yjW64buU?feature=oemb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1,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DDF5B1-EC3A-A54C-B63B-BF2A262E86EF}"/>
              </a:ext>
            </a:extLst>
          </p:cNvPr>
          <p:cNvSpPr/>
          <p:nvPr/>
        </p:nvSpPr>
        <p:spPr>
          <a:xfrm>
            <a:off x="3824171" y="4095227"/>
            <a:ext cx="1158437" cy="1462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844E0-BA54-F24D-9979-8957E60CDB78}"/>
              </a:ext>
            </a:extLst>
          </p:cNvPr>
          <p:cNvGrpSpPr/>
          <p:nvPr/>
        </p:nvGrpSpPr>
        <p:grpSpPr>
          <a:xfrm>
            <a:off x="2869587" y="2157064"/>
            <a:ext cx="4478370" cy="4175899"/>
            <a:chOff x="2212362" y="1271239"/>
            <a:chExt cx="4478370" cy="41758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40670D6-1D84-6B41-B636-34A0A0129D44}"/>
                </a:ext>
              </a:extLst>
            </p:cNvPr>
            <p:cNvSpPr/>
            <p:nvPr/>
          </p:nvSpPr>
          <p:spPr>
            <a:xfrm>
              <a:off x="6241316" y="404136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27D5B3-211B-FA40-82CD-A8C22A88B3B6}"/>
                </a:ext>
              </a:extLst>
            </p:cNvPr>
            <p:cNvSpPr/>
            <p:nvPr/>
          </p:nvSpPr>
          <p:spPr>
            <a:xfrm>
              <a:off x="4682632" y="177007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02E9-A7C0-8A4D-B8D1-CA3B53E2EC64}"/>
                </a:ext>
              </a:extLst>
            </p:cNvPr>
            <p:cNvSpPr/>
            <p:nvPr/>
          </p:nvSpPr>
          <p:spPr>
            <a:xfrm>
              <a:off x="3886763" y="17982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85BB73-F1C1-4047-B302-F8FE939F455E}"/>
                </a:ext>
              </a:extLst>
            </p:cNvPr>
            <p:cNvSpPr/>
            <p:nvPr/>
          </p:nvSpPr>
          <p:spPr>
            <a:xfrm>
              <a:off x="5122893" y="165718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15AE9E-70E0-7041-A0FC-C72E310523BE}"/>
                </a:ext>
              </a:extLst>
            </p:cNvPr>
            <p:cNvSpPr/>
            <p:nvPr/>
          </p:nvSpPr>
          <p:spPr>
            <a:xfrm>
              <a:off x="4959201" y="182087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32C296-A4D0-9742-B76F-40FC55B78828}"/>
                </a:ext>
              </a:extLst>
            </p:cNvPr>
            <p:cNvSpPr/>
            <p:nvPr/>
          </p:nvSpPr>
          <p:spPr>
            <a:xfrm>
              <a:off x="4806798" y="201842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55CFD5-A61E-4C47-AF27-8A91BA4890C2}"/>
                </a:ext>
              </a:extLst>
            </p:cNvPr>
            <p:cNvSpPr/>
            <p:nvPr/>
          </p:nvSpPr>
          <p:spPr>
            <a:xfrm>
              <a:off x="4654395" y="220469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1E32A3-D0C2-0248-916C-823FB22EC730}"/>
                </a:ext>
              </a:extLst>
            </p:cNvPr>
            <p:cNvSpPr/>
            <p:nvPr/>
          </p:nvSpPr>
          <p:spPr>
            <a:xfrm>
              <a:off x="4456836" y="2402250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194D8D2-C542-D541-83F7-F9F5849481F0}"/>
                </a:ext>
              </a:extLst>
            </p:cNvPr>
            <p:cNvSpPr/>
            <p:nvPr/>
          </p:nvSpPr>
          <p:spPr>
            <a:xfrm>
              <a:off x="4270566" y="25659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491B35-3554-C94A-BE2C-829F0FB2C921}"/>
                </a:ext>
              </a:extLst>
            </p:cNvPr>
            <p:cNvSpPr/>
            <p:nvPr/>
          </p:nvSpPr>
          <p:spPr>
            <a:xfrm>
              <a:off x="4073007" y="27973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104431-0DEE-9643-93CB-1C003EE0A3D5}"/>
                </a:ext>
              </a:extLst>
            </p:cNvPr>
            <p:cNvSpPr/>
            <p:nvPr/>
          </p:nvSpPr>
          <p:spPr>
            <a:xfrm>
              <a:off x="3819003" y="305136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3B525D14-D979-2748-BE47-E2E4B6B9D1AD}"/>
                </a:ext>
              </a:extLst>
            </p:cNvPr>
            <p:cNvSpPr/>
            <p:nvPr/>
          </p:nvSpPr>
          <p:spPr>
            <a:xfrm>
              <a:off x="440122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DA7148D0-BDA3-CD4D-BD05-9A656D46645B}"/>
                </a:ext>
              </a:extLst>
            </p:cNvPr>
            <p:cNvSpPr/>
            <p:nvPr/>
          </p:nvSpPr>
          <p:spPr>
            <a:xfrm>
              <a:off x="465522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7467B66A-4730-6241-9B30-C6387FB79922}"/>
                </a:ext>
              </a:extLst>
            </p:cNvPr>
            <p:cNvSpPr/>
            <p:nvPr/>
          </p:nvSpPr>
          <p:spPr>
            <a:xfrm>
              <a:off x="495438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94C8B28-6BEB-D641-8945-0AC10257999B}"/>
                </a:ext>
              </a:extLst>
            </p:cNvPr>
            <p:cNvSpPr/>
            <p:nvPr/>
          </p:nvSpPr>
          <p:spPr>
            <a:xfrm>
              <a:off x="5253538" y="334709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D873C0C1-B4EF-4344-BD90-346354F18079}"/>
                </a:ext>
              </a:extLst>
            </p:cNvPr>
            <p:cNvSpPr/>
            <p:nvPr/>
          </p:nvSpPr>
          <p:spPr>
            <a:xfrm>
              <a:off x="5620428" y="296891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20D904F7-3C42-DD41-99A1-7605B172A95E}"/>
                </a:ext>
              </a:extLst>
            </p:cNvPr>
            <p:cNvSpPr/>
            <p:nvPr/>
          </p:nvSpPr>
          <p:spPr>
            <a:xfrm>
              <a:off x="5863140" y="271490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355345FE-CDE9-644E-B6A0-9AAB1A7BE656}"/>
                </a:ext>
              </a:extLst>
            </p:cNvPr>
            <p:cNvSpPr/>
            <p:nvPr/>
          </p:nvSpPr>
          <p:spPr>
            <a:xfrm>
              <a:off x="6162297" y="243832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32271E2A-0412-9543-850A-8DB7A7E21898}"/>
                </a:ext>
              </a:extLst>
            </p:cNvPr>
            <p:cNvSpPr/>
            <p:nvPr/>
          </p:nvSpPr>
          <p:spPr>
            <a:xfrm>
              <a:off x="4704781" y="446937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4B233A5B-ED77-5943-8A03-E26104BBFBB0}"/>
                </a:ext>
              </a:extLst>
            </p:cNvPr>
            <p:cNvSpPr/>
            <p:nvPr/>
          </p:nvSpPr>
          <p:spPr>
            <a:xfrm>
              <a:off x="4947493" y="421537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7D6EE91-705C-C24B-A88E-CD6748A693BB}"/>
                </a:ext>
              </a:extLst>
            </p:cNvPr>
            <p:cNvSpPr/>
            <p:nvPr/>
          </p:nvSpPr>
          <p:spPr>
            <a:xfrm>
              <a:off x="5201494" y="39500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A97046A3-DD6C-E443-9054-A0541E4A3F77}"/>
                </a:ext>
              </a:extLst>
            </p:cNvPr>
            <p:cNvSpPr/>
            <p:nvPr/>
          </p:nvSpPr>
          <p:spPr>
            <a:xfrm>
              <a:off x="5500651" y="369607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BF00D7B9-AF9F-F642-B06B-B16BED79A2C4}"/>
                </a:ext>
              </a:extLst>
            </p:cNvPr>
            <p:cNvSpPr/>
            <p:nvPr/>
          </p:nvSpPr>
          <p:spPr>
            <a:xfrm>
              <a:off x="5799808" y="338563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B42A72EB-AB39-1F44-B653-288C5C4F01E7}"/>
                </a:ext>
              </a:extLst>
            </p:cNvPr>
            <p:cNvSpPr/>
            <p:nvPr/>
          </p:nvSpPr>
          <p:spPr>
            <a:xfrm>
              <a:off x="6166698" y="300745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03D872E0-142E-5340-AE06-0E9AD7A95E57}"/>
                </a:ext>
              </a:extLst>
            </p:cNvPr>
            <p:cNvSpPr/>
            <p:nvPr/>
          </p:nvSpPr>
          <p:spPr>
            <a:xfrm>
              <a:off x="6409410" y="275344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4B5BB5BD-A74B-8E4A-801F-10834D0FC0F3}"/>
                </a:ext>
              </a:extLst>
            </p:cNvPr>
            <p:cNvSpPr/>
            <p:nvPr/>
          </p:nvSpPr>
          <p:spPr>
            <a:xfrm>
              <a:off x="550065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E24D83E3-1AB9-BD42-90CE-E3F01819250E}"/>
                </a:ext>
              </a:extLst>
            </p:cNvPr>
            <p:cNvSpPr/>
            <p:nvPr/>
          </p:nvSpPr>
          <p:spPr>
            <a:xfrm>
              <a:off x="574336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9CBA1556-7565-F44D-94BD-3BA0A1A95208}"/>
                </a:ext>
              </a:extLst>
            </p:cNvPr>
            <p:cNvSpPr/>
            <p:nvPr/>
          </p:nvSpPr>
          <p:spPr>
            <a:xfrm>
              <a:off x="599736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5D351345-70CE-324A-922E-D1EF6CD6E9C7}"/>
                </a:ext>
              </a:extLst>
            </p:cNvPr>
            <p:cNvSpPr/>
            <p:nvPr/>
          </p:nvSpPr>
          <p:spPr>
            <a:xfrm>
              <a:off x="629652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C80FB-56ED-C549-971E-D6951CC1B9CE}"/>
                </a:ext>
              </a:extLst>
            </p:cNvPr>
            <p:cNvSpPr/>
            <p:nvPr/>
          </p:nvSpPr>
          <p:spPr>
            <a:xfrm>
              <a:off x="3305479" y="280741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371340-85B4-6C49-9FBD-82C70214C11E}"/>
                </a:ext>
              </a:extLst>
            </p:cNvPr>
            <p:cNvSpPr/>
            <p:nvPr/>
          </p:nvSpPr>
          <p:spPr>
            <a:xfrm>
              <a:off x="4586754" y="16164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C5A6B6-0F4B-0A41-AE5A-A23CA9321B9F}"/>
                </a:ext>
              </a:extLst>
            </p:cNvPr>
            <p:cNvSpPr/>
            <p:nvPr/>
          </p:nvSpPr>
          <p:spPr>
            <a:xfrm>
              <a:off x="4434351" y="1802706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5F099C8-B9AF-C540-A891-85B2CDA567AF}"/>
                </a:ext>
              </a:extLst>
            </p:cNvPr>
            <p:cNvSpPr/>
            <p:nvPr/>
          </p:nvSpPr>
          <p:spPr>
            <a:xfrm>
              <a:off x="4236792" y="20002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0EB25C-629B-274E-B234-575CFC7DCA76}"/>
                </a:ext>
              </a:extLst>
            </p:cNvPr>
            <p:cNvSpPr/>
            <p:nvPr/>
          </p:nvSpPr>
          <p:spPr>
            <a:xfrm>
              <a:off x="4050522" y="216395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349194-AD66-D84B-947F-3939D24642C3}"/>
                </a:ext>
              </a:extLst>
            </p:cNvPr>
            <p:cNvSpPr/>
            <p:nvPr/>
          </p:nvSpPr>
          <p:spPr>
            <a:xfrm>
              <a:off x="3852963" y="239537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69D17D-3671-C446-B1BA-AE06372B3297}"/>
                </a:ext>
              </a:extLst>
            </p:cNvPr>
            <p:cNvSpPr/>
            <p:nvPr/>
          </p:nvSpPr>
          <p:spPr>
            <a:xfrm>
              <a:off x="3598959" y="26493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A44E58-813B-194A-9D20-EC1BE799F4A9}"/>
                </a:ext>
              </a:extLst>
            </p:cNvPr>
            <p:cNvSpPr/>
            <p:nvPr/>
          </p:nvSpPr>
          <p:spPr>
            <a:xfrm>
              <a:off x="3279009" y="242994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BB0E6F3-DB38-2642-AA20-819003A11725}"/>
                </a:ext>
              </a:extLst>
            </p:cNvPr>
            <p:cNvSpPr/>
            <p:nvPr/>
          </p:nvSpPr>
          <p:spPr>
            <a:xfrm>
              <a:off x="4210322" y="16227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EA327E-2E52-E94B-968B-585FED8A9851}"/>
                </a:ext>
              </a:extLst>
            </p:cNvPr>
            <p:cNvSpPr/>
            <p:nvPr/>
          </p:nvSpPr>
          <p:spPr>
            <a:xfrm>
              <a:off x="4024052" y="178648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E89DC9-5603-6241-BA63-633C874EF381}"/>
                </a:ext>
              </a:extLst>
            </p:cNvPr>
            <p:cNvSpPr/>
            <p:nvPr/>
          </p:nvSpPr>
          <p:spPr>
            <a:xfrm>
              <a:off x="3826493" y="201790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176590-4DC3-E041-B3F9-7EB30E01B3FB}"/>
                </a:ext>
              </a:extLst>
            </p:cNvPr>
            <p:cNvSpPr/>
            <p:nvPr/>
          </p:nvSpPr>
          <p:spPr>
            <a:xfrm>
              <a:off x="3572489" y="22719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CE78930-3A67-3F4A-BFB3-319EAB50869B}"/>
                </a:ext>
              </a:extLst>
            </p:cNvPr>
            <p:cNvSpPr/>
            <p:nvPr/>
          </p:nvSpPr>
          <p:spPr>
            <a:xfrm>
              <a:off x="3285101" y="192700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3EE2F78-1787-B149-8FC4-AF7B0E79D2FB}"/>
                </a:ext>
              </a:extLst>
            </p:cNvPr>
            <p:cNvSpPr/>
            <p:nvPr/>
          </p:nvSpPr>
          <p:spPr>
            <a:xfrm>
              <a:off x="3578581" y="176896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9471797B-2498-5D4C-ADD9-BB6821FD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only collect part of the ground truth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E6C15CEE-A797-6D42-A351-786375A70C62}"/>
              </a:ext>
            </a:extLst>
          </p:cNvPr>
          <p:cNvSpPr/>
          <p:nvPr/>
        </p:nvSpPr>
        <p:spPr>
          <a:xfrm>
            <a:off x="8140544" y="1985963"/>
            <a:ext cx="3446619" cy="2574600"/>
          </a:xfrm>
          <a:prstGeom prst="cloudCallout">
            <a:avLst>
              <a:gd name="adj1" fmla="val -15029"/>
              <a:gd name="adj2" fmla="val 44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if we had access to the entire ground truth?</a:t>
            </a:r>
          </a:p>
        </p:txBody>
      </p:sp>
    </p:spTree>
    <p:extLst>
      <p:ext uri="{BB962C8B-B14F-4D97-AF65-F5344CB8AC3E}">
        <p14:creationId xmlns:p14="http://schemas.microsoft.com/office/powerpoint/2010/main" val="2755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C6E9019-7CF6-D844-985F-5CB97219D7E5}"/>
              </a:ext>
            </a:extLst>
          </p:cNvPr>
          <p:cNvGrpSpPr/>
          <p:nvPr/>
        </p:nvGrpSpPr>
        <p:grpSpPr>
          <a:xfrm>
            <a:off x="3583962" y="1814164"/>
            <a:ext cx="4478370" cy="4175899"/>
            <a:chOff x="2212362" y="1271239"/>
            <a:chExt cx="4478370" cy="41758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DDF5B1-EC3A-A54C-B63B-BF2A262E86EF}"/>
                </a:ext>
              </a:extLst>
            </p:cNvPr>
            <p:cNvSpPr/>
            <p:nvPr/>
          </p:nvSpPr>
          <p:spPr>
            <a:xfrm>
              <a:off x="3166946" y="3209402"/>
              <a:ext cx="1158437" cy="14629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4A47AAC-3BAE-1E46-9B55-6B7E6763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our dataset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4FDE2-7B15-7B46-B7CF-F67554E5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5531"/>
            <a:ext cx="12001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ED0F2B-CD99-9F4B-AA7B-546A70C8102F}"/>
              </a:ext>
            </a:extLst>
          </p:cNvPr>
          <p:cNvGrpSpPr/>
          <p:nvPr/>
        </p:nvGrpSpPr>
        <p:grpSpPr>
          <a:xfrm>
            <a:off x="4552831" y="2259541"/>
            <a:ext cx="3523788" cy="3012895"/>
            <a:chOff x="3166944" y="1659466"/>
            <a:chExt cx="3523788" cy="30128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EF4C96-115E-BC4C-8818-88B2A65725EF}"/>
                </a:ext>
              </a:extLst>
            </p:cNvPr>
            <p:cNvSpPr/>
            <p:nvPr/>
          </p:nvSpPr>
          <p:spPr>
            <a:xfrm>
              <a:off x="3166944" y="1659466"/>
              <a:ext cx="3410141" cy="2183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F503E0-35D8-DF40-98D9-5EF61A1C0D81}"/>
                </a:ext>
              </a:extLst>
            </p:cNvPr>
            <p:cNvSpPr/>
            <p:nvPr/>
          </p:nvSpPr>
          <p:spPr>
            <a:xfrm>
              <a:off x="3166944" y="3863717"/>
              <a:ext cx="3410141" cy="8086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4634138-5E61-7A43-B670-92FC09DAB084}"/>
                </a:ext>
              </a:extLst>
            </p:cNvPr>
            <p:cNvCxnSpPr/>
            <p:nvPr/>
          </p:nvCxnSpPr>
          <p:spPr>
            <a:xfrm>
              <a:off x="3166946" y="3863717"/>
              <a:ext cx="3523786" cy="0"/>
            </a:xfrm>
            <a:prstGeom prst="line">
              <a:avLst/>
            </a:prstGeom>
            <a:ln w="38100">
              <a:solidFill>
                <a:srgbClr val="355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598249" y="1871314"/>
            <a:ext cx="4478370" cy="4175899"/>
            <a:chOff x="2212362" y="127123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864603B-0FEC-0242-914D-8DF744B8B1C0}"/>
              </a:ext>
            </a:extLst>
          </p:cNvPr>
          <p:cNvSpPr/>
          <p:nvPr/>
        </p:nvSpPr>
        <p:spPr>
          <a:xfrm>
            <a:off x="4911410" y="3809477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CDF389-170C-5440-943E-C04587551AB2}"/>
              </a:ext>
            </a:extLst>
          </p:cNvPr>
          <p:cNvSpPr/>
          <p:nvPr/>
        </p:nvSpPr>
        <p:spPr>
          <a:xfrm>
            <a:off x="4623502" y="4176372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B27F3C55-032B-F44A-99AB-60D695B6EE2B}"/>
              </a:ext>
            </a:extLst>
          </p:cNvPr>
          <p:cNvSpPr/>
          <p:nvPr/>
        </p:nvSpPr>
        <p:spPr>
          <a:xfrm>
            <a:off x="5544398" y="5030911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979A47-F1B9-724A-AABB-3B2C3398D950}"/>
              </a:ext>
            </a:extLst>
          </p:cNvPr>
          <p:cNvSpPr/>
          <p:nvPr/>
        </p:nvSpPr>
        <p:spPr>
          <a:xfrm>
            <a:off x="5063810" y="4153790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E0FDA8-F3C6-254B-8B5E-22465C2F69CF}"/>
              </a:ext>
            </a:extLst>
          </p:cNvPr>
          <p:cNvSpPr/>
          <p:nvPr/>
        </p:nvSpPr>
        <p:spPr>
          <a:xfrm>
            <a:off x="5362967" y="4159433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FCCEB47-F1B5-3A4A-B64C-EBC6885F224F}"/>
              </a:ext>
            </a:extLst>
          </p:cNvPr>
          <p:cNvSpPr/>
          <p:nvPr/>
        </p:nvSpPr>
        <p:spPr>
          <a:xfrm>
            <a:off x="5042041" y="4980109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iangle 74">
            <a:extLst>
              <a:ext uri="{FF2B5EF4-FFF2-40B4-BE49-F238E27FC236}">
                <a16:creationId xmlns:a16="http://schemas.microsoft.com/office/drawing/2014/main" id="{7A4DE49F-A36A-664D-9AD8-B4065D106BBC}"/>
              </a:ext>
            </a:extLst>
          </p:cNvPr>
          <p:cNvSpPr/>
          <p:nvPr/>
        </p:nvSpPr>
        <p:spPr>
          <a:xfrm>
            <a:off x="5194441" y="4590638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iangle 75">
            <a:extLst>
              <a:ext uri="{FF2B5EF4-FFF2-40B4-BE49-F238E27FC236}">
                <a16:creationId xmlns:a16="http://schemas.microsoft.com/office/drawing/2014/main" id="{96AEF3F6-6716-2B42-8248-F71853481F91}"/>
              </a:ext>
            </a:extLst>
          </p:cNvPr>
          <p:cNvSpPr/>
          <p:nvPr/>
        </p:nvSpPr>
        <p:spPr>
          <a:xfrm>
            <a:off x="4692084" y="4584992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05B730FA-0232-2F48-955A-DFFCA2011CCF}"/>
              </a:ext>
            </a:extLst>
          </p:cNvPr>
          <p:cNvSpPr/>
          <p:nvPr/>
        </p:nvSpPr>
        <p:spPr>
          <a:xfrm>
            <a:off x="5471020" y="4584992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BBEBE66-E1A4-4D48-9738-EAE97705A528}"/>
              </a:ext>
            </a:extLst>
          </p:cNvPr>
          <p:cNvSpPr/>
          <p:nvPr/>
        </p:nvSpPr>
        <p:spPr>
          <a:xfrm>
            <a:off x="5583101" y="4007030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6C9206-0B2E-5D43-8D9E-B721282F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find the optimal linear model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6A3DC400-7943-0D45-BC20-708E94B61E74}"/>
              </a:ext>
            </a:extLst>
          </p:cNvPr>
          <p:cNvSpPr/>
          <p:nvPr/>
        </p:nvSpPr>
        <p:spPr>
          <a:xfrm>
            <a:off x="8786813" y="1871314"/>
            <a:ext cx="2828925" cy="2403499"/>
          </a:xfrm>
          <a:prstGeom prst="cloudCallout">
            <a:avLst>
              <a:gd name="adj1" fmla="val -18308"/>
              <a:gd name="adj2" fmla="val 43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an optimal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4447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ED3BF5-A612-7F48-9240-47289275968C}"/>
              </a:ext>
            </a:extLst>
          </p:cNvPr>
          <p:cNvGrpSpPr/>
          <p:nvPr/>
        </p:nvGrpSpPr>
        <p:grpSpPr>
          <a:xfrm>
            <a:off x="1004451" y="1812542"/>
            <a:ext cx="4478370" cy="4175899"/>
            <a:chOff x="2212362" y="1271239"/>
            <a:chExt cx="4478370" cy="41758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D793479-4576-2A43-95A4-F815802179E2}"/>
                </a:ext>
              </a:extLst>
            </p:cNvPr>
            <p:cNvGrpSpPr/>
            <p:nvPr/>
          </p:nvGrpSpPr>
          <p:grpSpPr>
            <a:xfrm>
              <a:off x="3166944" y="1659466"/>
              <a:ext cx="3523788" cy="3012895"/>
              <a:chOff x="3166944" y="1659466"/>
              <a:chExt cx="3523788" cy="301289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D5483B3-46D5-F54A-9CEB-9703BA07EF65}"/>
                  </a:ext>
                </a:extLst>
              </p:cNvPr>
              <p:cNvSpPr/>
              <p:nvPr/>
            </p:nvSpPr>
            <p:spPr>
              <a:xfrm>
                <a:off x="3166944" y="1659466"/>
                <a:ext cx="3410141" cy="21838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8BB45F-CFAF-DB45-A1C4-2C93BBC7EA85}"/>
                  </a:ext>
                </a:extLst>
              </p:cNvPr>
              <p:cNvSpPr/>
              <p:nvPr/>
            </p:nvSpPr>
            <p:spPr>
              <a:xfrm>
                <a:off x="3166944" y="3863717"/>
                <a:ext cx="3410141" cy="8086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1F2D416-FBC4-ED4C-B780-9BC502E23D62}"/>
                  </a:ext>
                </a:extLst>
              </p:cNvPr>
              <p:cNvCxnSpPr/>
              <p:nvPr/>
            </p:nvCxnSpPr>
            <p:spPr>
              <a:xfrm>
                <a:off x="3166946" y="3863717"/>
                <a:ext cx="3523786" cy="0"/>
              </a:xfrm>
              <a:prstGeom prst="line">
                <a:avLst/>
              </a:prstGeom>
              <a:ln w="38100">
                <a:solidFill>
                  <a:srgbClr val="355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40670D6-1D84-6B41-B636-34A0A0129D44}"/>
                </a:ext>
              </a:extLst>
            </p:cNvPr>
            <p:cNvSpPr/>
            <p:nvPr/>
          </p:nvSpPr>
          <p:spPr>
            <a:xfrm>
              <a:off x="6241316" y="404136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27D5B3-211B-FA40-82CD-A8C22A88B3B6}"/>
                </a:ext>
              </a:extLst>
            </p:cNvPr>
            <p:cNvSpPr/>
            <p:nvPr/>
          </p:nvSpPr>
          <p:spPr>
            <a:xfrm>
              <a:off x="4682632" y="177007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02E9-A7C0-8A4D-B8D1-CA3B53E2EC64}"/>
                </a:ext>
              </a:extLst>
            </p:cNvPr>
            <p:cNvSpPr/>
            <p:nvPr/>
          </p:nvSpPr>
          <p:spPr>
            <a:xfrm>
              <a:off x="3886763" y="17982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85BB73-F1C1-4047-B302-F8FE939F455E}"/>
                </a:ext>
              </a:extLst>
            </p:cNvPr>
            <p:cNvSpPr/>
            <p:nvPr/>
          </p:nvSpPr>
          <p:spPr>
            <a:xfrm>
              <a:off x="5122893" y="165718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15AE9E-70E0-7041-A0FC-C72E310523BE}"/>
                </a:ext>
              </a:extLst>
            </p:cNvPr>
            <p:cNvSpPr/>
            <p:nvPr/>
          </p:nvSpPr>
          <p:spPr>
            <a:xfrm>
              <a:off x="4959201" y="182087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32C296-A4D0-9742-B76F-40FC55B78828}"/>
                </a:ext>
              </a:extLst>
            </p:cNvPr>
            <p:cNvSpPr/>
            <p:nvPr/>
          </p:nvSpPr>
          <p:spPr>
            <a:xfrm>
              <a:off x="4806798" y="201842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55CFD5-A61E-4C47-AF27-8A91BA4890C2}"/>
                </a:ext>
              </a:extLst>
            </p:cNvPr>
            <p:cNvSpPr/>
            <p:nvPr/>
          </p:nvSpPr>
          <p:spPr>
            <a:xfrm>
              <a:off x="4654395" y="220469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1E32A3-D0C2-0248-916C-823FB22EC730}"/>
                </a:ext>
              </a:extLst>
            </p:cNvPr>
            <p:cNvSpPr/>
            <p:nvPr/>
          </p:nvSpPr>
          <p:spPr>
            <a:xfrm>
              <a:off x="4456836" y="2402250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194D8D2-C542-D541-83F7-F9F5849481F0}"/>
                </a:ext>
              </a:extLst>
            </p:cNvPr>
            <p:cNvSpPr/>
            <p:nvPr/>
          </p:nvSpPr>
          <p:spPr>
            <a:xfrm>
              <a:off x="4270566" y="25659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491B35-3554-C94A-BE2C-829F0FB2C921}"/>
                </a:ext>
              </a:extLst>
            </p:cNvPr>
            <p:cNvSpPr/>
            <p:nvPr/>
          </p:nvSpPr>
          <p:spPr>
            <a:xfrm>
              <a:off x="4073007" y="27973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104431-0DEE-9643-93CB-1C003EE0A3D5}"/>
                </a:ext>
              </a:extLst>
            </p:cNvPr>
            <p:cNvSpPr/>
            <p:nvPr/>
          </p:nvSpPr>
          <p:spPr>
            <a:xfrm>
              <a:off x="3819003" y="305136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3B525D14-D979-2748-BE47-E2E4B6B9D1AD}"/>
                </a:ext>
              </a:extLst>
            </p:cNvPr>
            <p:cNvSpPr/>
            <p:nvPr/>
          </p:nvSpPr>
          <p:spPr>
            <a:xfrm>
              <a:off x="440122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DA7148D0-BDA3-CD4D-BD05-9A656D46645B}"/>
                </a:ext>
              </a:extLst>
            </p:cNvPr>
            <p:cNvSpPr/>
            <p:nvPr/>
          </p:nvSpPr>
          <p:spPr>
            <a:xfrm>
              <a:off x="465522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7467B66A-4730-6241-9B30-C6387FB79922}"/>
                </a:ext>
              </a:extLst>
            </p:cNvPr>
            <p:cNvSpPr/>
            <p:nvPr/>
          </p:nvSpPr>
          <p:spPr>
            <a:xfrm>
              <a:off x="495438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94C8B28-6BEB-D641-8945-0AC10257999B}"/>
                </a:ext>
              </a:extLst>
            </p:cNvPr>
            <p:cNvSpPr/>
            <p:nvPr/>
          </p:nvSpPr>
          <p:spPr>
            <a:xfrm>
              <a:off x="5253538" y="334709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D873C0C1-B4EF-4344-BD90-346354F18079}"/>
                </a:ext>
              </a:extLst>
            </p:cNvPr>
            <p:cNvSpPr/>
            <p:nvPr/>
          </p:nvSpPr>
          <p:spPr>
            <a:xfrm>
              <a:off x="5620428" y="296891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20D904F7-3C42-DD41-99A1-7605B172A95E}"/>
                </a:ext>
              </a:extLst>
            </p:cNvPr>
            <p:cNvSpPr/>
            <p:nvPr/>
          </p:nvSpPr>
          <p:spPr>
            <a:xfrm>
              <a:off x="5863140" y="271490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355345FE-CDE9-644E-B6A0-9AAB1A7BE656}"/>
                </a:ext>
              </a:extLst>
            </p:cNvPr>
            <p:cNvSpPr/>
            <p:nvPr/>
          </p:nvSpPr>
          <p:spPr>
            <a:xfrm>
              <a:off x="6162297" y="243832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32271E2A-0412-9543-850A-8DB7A7E21898}"/>
                </a:ext>
              </a:extLst>
            </p:cNvPr>
            <p:cNvSpPr/>
            <p:nvPr/>
          </p:nvSpPr>
          <p:spPr>
            <a:xfrm>
              <a:off x="4704781" y="446937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4B233A5B-ED77-5943-8A03-E26104BBFBB0}"/>
                </a:ext>
              </a:extLst>
            </p:cNvPr>
            <p:cNvSpPr/>
            <p:nvPr/>
          </p:nvSpPr>
          <p:spPr>
            <a:xfrm>
              <a:off x="4947493" y="421537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7D6EE91-705C-C24B-A88E-CD6748A693BB}"/>
                </a:ext>
              </a:extLst>
            </p:cNvPr>
            <p:cNvSpPr/>
            <p:nvPr/>
          </p:nvSpPr>
          <p:spPr>
            <a:xfrm>
              <a:off x="5201494" y="39500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A97046A3-DD6C-E443-9054-A0541E4A3F77}"/>
                </a:ext>
              </a:extLst>
            </p:cNvPr>
            <p:cNvSpPr/>
            <p:nvPr/>
          </p:nvSpPr>
          <p:spPr>
            <a:xfrm>
              <a:off x="5500651" y="369607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BF00D7B9-AF9F-F642-B06B-B16BED79A2C4}"/>
                </a:ext>
              </a:extLst>
            </p:cNvPr>
            <p:cNvSpPr/>
            <p:nvPr/>
          </p:nvSpPr>
          <p:spPr>
            <a:xfrm>
              <a:off x="5799808" y="338563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B42A72EB-AB39-1F44-B653-288C5C4F01E7}"/>
                </a:ext>
              </a:extLst>
            </p:cNvPr>
            <p:cNvSpPr/>
            <p:nvPr/>
          </p:nvSpPr>
          <p:spPr>
            <a:xfrm>
              <a:off x="6166698" y="300745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03D872E0-142E-5340-AE06-0E9AD7A95E57}"/>
                </a:ext>
              </a:extLst>
            </p:cNvPr>
            <p:cNvSpPr/>
            <p:nvPr/>
          </p:nvSpPr>
          <p:spPr>
            <a:xfrm>
              <a:off x="6409410" y="275344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4B5BB5BD-A74B-8E4A-801F-10834D0FC0F3}"/>
                </a:ext>
              </a:extLst>
            </p:cNvPr>
            <p:cNvSpPr/>
            <p:nvPr/>
          </p:nvSpPr>
          <p:spPr>
            <a:xfrm>
              <a:off x="550065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E24D83E3-1AB9-BD42-90CE-E3F01819250E}"/>
                </a:ext>
              </a:extLst>
            </p:cNvPr>
            <p:cNvSpPr/>
            <p:nvPr/>
          </p:nvSpPr>
          <p:spPr>
            <a:xfrm>
              <a:off x="574336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9CBA1556-7565-F44D-94BD-3BA0A1A95208}"/>
                </a:ext>
              </a:extLst>
            </p:cNvPr>
            <p:cNvSpPr/>
            <p:nvPr/>
          </p:nvSpPr>
          <p:spPr>
            <a:xfrm>
              <a:off x="599736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5D351345-70CE-324A-922E-D1EF6CD6E9C7}"/>
                </a:ext>
              </a:extLst>
            </p:cNvPr>
            <p:cNvSpPr/>
            <p:nvPr/>
          </p:nvSpPr>
          <p:spPr>
            <a:xfrm>
              <a:off x="629652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C80FB-56ED-C549-971E-D6951CC1B9CE}"/>
                </a:ext>
              </a:extLst>
            </p:cNvPr>
            <p:cNvSpPr/>
            <p:nvPr/>
          </p:nvSpPr>
          <p:spPr>
            <a:xfrm>
              <a:off x="3305479" y="280741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371340-85B4-6C49-9FBD-82C70214C11E}"/>
                </a:ext>
              </a:extLst>
            </p:cNvPr>
            <p:cNvSpPr/>
            <p:nvPr/>
          </p:nvSpPr>
          <p:spPr>
            <a:xfrm>
              <a:off x="4586754" y="16164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C5A6B6-0F4B-0A41-AE5A-A23CA9321B9F}"/>
                </a:ext>
              </a:extLst>
            </p:cNvPr>
            <p:cNvSpPr/>
            <p:nvPr/>
          </p:nvSpPr>
          <p:spPr>
            <a:xfrm>
              <a:off x="4434351" y="1802706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5F099C8-B9AF-C540-A891-85B2CDA567AF}"/>
                </a:ext>
              </a:extLst>
            </p:cNvPr>
            <p:cNvSpPr/>
            <p:nvPr/>
          </p:nvSpPr>
          <p:spPr>
            <a:xfrm>
              <a:off x="4236792" y="20002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0EB25C-629B-274E-B234-575CFC7DCA76}"/>
                </a:ext>
              </a:extLst>
            </p:cNvPr>
            <p:cNvSpPr/>
            <p:nvPr/>
          </p:nvSpPr>
          <p:spPr>
            <a:xfrm>
              <a:off x="4050522" y="216395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349194-AD66-D84B-947F-3939D24642C3}"/>
                </a:ext>
              </a:extLst>
            </p:cNvPr>
            <p:cNvSpPr/>
            <p:nvPr/>
          </p:nvSpPr>
          <p:spPr>
            <a:xfrm>
              <a:off x="3852963" y="239537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69D17D-3671-C446-B1BA-AE06372B3297}"/>
                </a:ext>
              </a:extLst>
            </p:cNvPr>
            <p:cNvSpPr/>
            <p:nvPr/>
          </p:nvSpPr>
          <p:spPr>
            <a:xfrm>
              <a:off x="3598959" y="26493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A44E58-813B-194A-9D20-EC1BE799F4A9}"/>
                </a:ext>
              </a:extLst>
            </p:cNvPr>
            <p:cNvSpPr/>
            <p:nvPr/>
          </p:nvSpPr>
          <p:spPr>
            <a:xfrm>
              <a:off x="3279009" y="242994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BB0E6F3-DB38-2642-AA20-819003A11725}"/>
                </a:ext>
              </a:extLst>
            </p:cNvPr>
            <p:cNvSpPr/>
            <p:nvPr/>
          </p:nvSpPr>
          <p:spPr>
            <a:xfrm>
              <a:off x="4210322" y="16227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EA327E-2E52-E94B-968B-585FED8A9851}"/>
                </a:ext>
              </a:extLst>
            </p:cNvPr>
            <p:cNvSpPr/>
            <p:nvPr/>
          </p:nvSpPr>
          <p:spPr>
            <a:xfrm>
              <a:off x="4024052" y="178648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E89DC9-5603-6241-BA63-633C874EF381}"/>
                </a:ext>
              </a:extLst>
            </p:cNvPr>
            <p:cNvSpPr/>
            <p:nvPr/>
          </p:nvSpPr>
          <p:spPr>
            <a:xfrm>
              <a:off x="3826493" y="201790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176590-4DC3-E041-B3F9-7EB30E01B3FB}"/>
                </a:ext>
              </a:extLst>
            </p:cNvPr>
            <p:cNvSpPr/>
            <p:nvPr/>
          </p:nvSpPr>
          <p:spPr>
            <a:xfrm>
              <a:off x="3572489" y="22719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CE78930-3A67-3F4A-BFB3-319EAB50869B}"/>
                </a:ext>
              </a:extLst>
            </p:cNvPr>
            <p:cNvSpPr/>
            <p:nvPr/>
          </p:nvSpPr>
          <p:spPr>
            <a:xfrm>
              <a:off x="3285101" y="192700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3EE2F78-1787-B149-8FC4-AF7B0E79D2FB}"/>
                </a:ext>
              </a:extLst>
            </p:cNvPr>
            <p:cNvSpPr/>
            <p:nvPr/>
          </p:nvSpPr>
          <p:spPr>
            <a:xfrm>
              <a:off x="3578581" y="176896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34536A-BE6D-4449-9C68-7C9CA220F716}"/>
              </a:ext>
            </a:extLst>
          </p:cNvPr>
          <p:cNvGrpSpPr/>
          <p:nvPr/>
        </p:nvGrpSpPr>
        <p:grpSpPr>
          <a:xfrm>
            <a:off x="6416103" y="1812542"/>
            <a:ext cx="4478370" cy="4175899"/>
            <a:chOff x="6416103" y="1812542"/>
            <a:chExt cx="4478370" cy="41758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7E897C-7C04-D946-A859-FB0DA04BD37F}"/>
                </a:ext>
              </a:extLst>
            </p:cNvPr>
            <p:cNvGrpSpPr/>
            <p:nvPr/>
          </p:nvGrpSpPr>
          <p:grpSpPr>
            <a:xfrm>
              <a:off x="7361243" y="1812542"/>
              <a:ext cx="3475426" cy="3402400"/>
              <a:chOff x="7361243" y="1341050"/>
              <a:chExt cx="3475426" cy="340240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DBFF2D4-10BC-034B-86DA-13C5ADD12CD4}"/>
                  </a:ext>
                </a:extLst>
              </p:cNvPr>
              <p:cNvSpPr/>
              <p:nvPr/>
            </p:nvSpPr>
            <p:spPr>
              <a:xfrm>
                <a:off x="7429505" y="1443038"/>
                <a:ext cx="3400425" cy="3300412"/>
              </a:xfrm>
              <a:custGeom>
                <a:avLst/>
                <a:gdLst>
                  <a:gd name="connsiteX0" fmla="*/ 0 w 3400425"/>
                  <a:gd name="connsiteY0" fmla="*/ 3300412 h 3300412"/>
                  <a:gd name="connsiteX1" fmla="*/ 3300413 w 3400425"/>
                  <a:gd name="connsiteY1" fmla="*/ 14287 h 3300412"/>
                  <a:gd name="connsiteX2" fmla="*/ 3386138 w 3400425"/>
                  <a:gd name="connsiteY2" fmla="*/ 0 h 3300412"/>
                  <a:gd name="connsiteX3" fmla="*/ 3400425 w 3400425"/>
                  <a:gd name="connsiteY3" fmla="*/ 3300412 h 3300412"/>
                  <a:gd name="connsiteX4" fmla="*/ 0 w 3400425"/>
                  <a:gd name="connsiteY4" fmla="*/ 3300412 h 330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0425" h="3300412">
                    <a:moveTo>
                      <a:pt x="0" y="3300412"/>
                    </a:moveTo>
                    <a:lnTo>
                      <a:pt x="3300413" y="14287"/>
                    </a:lnTo>
                    <a:lnTo>
                      <a:pt x="3386138" y="0"/>
                    </a:lnTo>
                    <a:cubicBezTo>
                      <a:pt x="3390900" y="1100137"/>
                      <a:pt x="3395663" y="2200275"/>
                      <a:pt x="3400425" y="3300412"/>
                    </a:cubicBezTo>
                    <a:lnTo>
                      <a:pt x="0" y="33004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8D969A1-19C7-A943-889A-C626B49A2F2B}"/>
                  </a:ext>
                </a:extLst>
              </p:cNvPr>
              <p:cNvSpPr/>
              <p:nvPr/>
            </p:nvSpPr>
            <p:spPr>
              <a:xfrm>
                <a:off x="7361243" y="1436688"/>
                <a:ext cx="3296356" cy="3296356"/>
              </a:xfrm>
              <a:custGeom>
                <a:avLst/>
                <a:gdLst>
                  <a:gd name="connsiteX0" fmla="*/ 0 w 3296356"/>
                  <a:gd name="connsiteY0" fmla="*/ 3296356 h 3296356"/>
                  <a:gd name="connsiteX1" fmla="*/ 3296356 w 3296356"/>
                  <a:gd name="connsiteY1" fmla="*/ 0 h 3296356"/>
                  <a:gd name="connsiteX2" fmla="*/ 0 w 3296356"/>
                  <a:gd name="connsiteY2" fmla="*/ 33867 h 3296356"/>
                  <a:gd name="connsiteX3" fmla="*/ 0 w 3296356"/>
                  <a:gd name="connsiteY3" fmla="*/ 3296356 h 329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6356" h="3296356">
                    <a:moveTo>
                      <a:pt x="0" y="3296356"/>
                    </a:moveTo>
                    <a:lnTo>
                      <a:pt x="3296356" y="0"/>
                    </a:lnTo>
                    <a:lnTo>
                      <a:pt x="0" y="33867"/>
                    </a:lnTo>
                    <a:lnTo>
                      <a:pt x="0" y="329635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344CB75-32C6-0040-9C69-5AD72CE04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2264" y="1341050"/>
                <a:ext cx="3444405" cy="3401123"/>
              </a:xfrm>
              <a:prstGeom prst="line">
                <a:avLst/>
              </a:prstGeom>
              <a:ln w="38100">
                <a:solidFill>
                  <a:srgbClr val="355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6ED50302-1FEF-FD4B-8E4D-629DE744E1D7}"/>
                </a:ext>
              </a:extLst>
            </p:cNvPr>
            <p:cNvGrpSpPr/>
            <p:nvPr/>
          </p:nvGrpSpPr>
          <p:grpSpPr>
            <a:xfrm>
              <a:off x="6416103" y="1812542"/>
              <a:ext cx="4478370" cy="4175899"/>
              <a:chOff x="2212362" y="1271239"/>
              <a:chExt cx="4478370" cy="4175899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34D42319-C050-3844-9379-9BDD760B00AC}"/>
                  </a:ext>
                </a:extLst>
              </p:cNvPr>
              <p:cNvGrpSpPr/>
              <p:nvPr/>
            </p:nvGrpSpPr>
            <p:grpSpPr>
              <a:xfrm>
                <a:off x="2212362" y="1271239"/>
                <a:ext cx="4478370" cy="4175899"/>
                <a:chOff x="2212362" y="1271239"/>
                <a:chExt cx="4478370" cy="4175899"/>
              </a:xfrm>
            </p:grpSpPr>
            <p:cxnSp>
              <p:nvCxnSpPr>
                <p:cNvPr id="235" name="Straight Arrow Connector 234">
                  <a:extLst>
                    <a:ext uri="{FF2B5EF4-FFF2-40B4-BE49-F238E27FC236}">
                      <a16:creationId xmlns:a16="http://schemas.microsoft.com/office/drawing/2014/main" id="{DD2CBA08-BF23-8F43-82CF-AA9EA9BC1DE3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Arrow Connector 235">
                  <a:extLst>
                    <a:ext uri="{FF2B5EF4-FFF2-40B4-BE49-F238E27FC236}">
                      <a16:creationId xmlns:a16="http://schemas.microsoft.com/office/drawing/2014/main" id="{61C12831-C337-C540-A652-12C6B1812B3D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FDA51D53-A4FA-0B41-9AB5-117C9EC01220}"/>
                    </a:ext>
                  </a:extLst>
                </p:cNvPr>
                <p:cNvSpPr txBox="1"/>
                <p:nvPr/>
              </p:nvSpPr>
              <p:spPr>
                <a:xfrm>
                  <a:off x="4359852" y="5139361"/>
                  <a:ext cx="11047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Height (cms)</a:t>
                  </a:r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56027587-F39E-2340-B674-425C2FE87721}"/>
                    </a:ext>
                  </a:extLst>
                </p:cNvPr>
                <p:cNvSpPr txBox="1"/>
                <p:nvPr/>
              </p:nvSpPr>
              <p:spPr>
                <a:xfrm rot="16200000">
                  <a:off x="1783527" y="2817911"/>
                  <a:ext cx="11654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Weights (kgs)</a:t>
                  </a:r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D0F0437B-06C4-BD45-B462-0952CA99852D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925AD8E3-7CEA-3E43-8611-00504E3DD3BA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36EA4C9F-AB2A-4E4B-95A6-9604696DBA9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B8E49F41-8DD8-304F-98C1-394E3A2E3895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0AF4921E-58F0-724C-8387-F55564E24EE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5814600D-74F3-7648-AD8D-31286C92DF50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1DFD4731-6AAE-9441-A633-558D188B042B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A871898-B2EA-D04A-BA9A-BB191A83A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297CAC79-5311-E74D-99D8-A16D9A0298E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7096114D-88BF-BA4D-8E64-9DBBA541425C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0D001D02-7BFD-5145-8125-388DDF49DE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931E9E5E-0FA4-FB47-A4DD-F3F32FF9D4B9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sp>
            <p:nvSpPr>
              <p:cNvPr id="182" name="Triangle 181">
                <a:extLst>
                  <a:ext uri="{FF2B5EF4-FFF2-40B4-BE49-F238E27FC236}">
                    <a16:creationId xmlns:a16="http://schemas.microsoft.com/office/drawing/2014/main" id="{AAC6B5A0-3A1F-7B43-9DF8-BE1810753A47}"/>
                  </a:ext>
                </a:extLst>
              </p:cNvPr>
              <p:cNvSpPr/>
              <p:nvPr/>
            </p:nvSpPr>
            <p:spPr>
              <a:xfrm>
                <a:off x="6241316" y="404136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9A72A2B-7AFF-A249-8E99-0DAFA3779552}"/>
                  </a:ext>
                </a:extLst>
              </p:cNvPr>
              <p:cNvSpPr/>
              <p:nvPr/>
            </p:nvSpPr>
            <p:spPr>
              <a:xfrm>
                <a:off x="4682632" y="177007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2AEE6810-D2AC-D948-88C2-D37B14348A5D}"/>
                  </a:ext>
                </a:extLst>
              </p:cNvPr>
              <p:cNvSpPr/>
              <p:nvPr/>
            </p:nvSpPr>
            <p:spPr>
              <a:xfrm>
                <a:off x="3886763" y="179829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DE0EEE3E-F1D0-554C-B2CE-9254EBAC3250}"/>
                  </a:ext>
                </a:extLst>
              </p:cNvPr>
              <p:cNvSpPr/>
              <p:nvPr/>
            </p:nvSpPr>
            <p:spPr>
              <a:xfrm>
                <a:off x="5122893" y="165718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1357532E-7CFA-2D4B-A8D0-661C6EB57188}"/>
                  </a:ext>
                </a:extLst>
              </p:cNvPr>
              <p:cNvSpPr/>
              <p:nvPr/>
            </p:nvSpPr>
            <p:spPr>
              <a:xfrm>
                <a:off x="4959201" y="182087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252B950-A782-A74B-B778-1162F9850D83}"/>
                  </a:ext>
                </a:extLst>
              </p:cNvPr>
              <p:cNvSpPr/>
              <p:nvPr/>
            </p:nvSpPr>
            <p:spPr>
              <a:xfrm>
                <a:off x="3525523" y="320940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0E7C0C8-DA44-994C-8867-EF49784D8017}"/>
                  </a:ext>
                </a:extLst>
              </p:cNvPr>
              <p:cNvSpPr/>
              <p:nvPr/>
            </p:nvSpPr>
            <p:spPr>
              <a:xfrm>
                <a:off x="4806798" y="20184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CC63826-8B45-DA4F-A2DF-0FEB13E09A8C}"/>
                  </a:ext>
                </a:extLst>
              </p:cNvPr>
              <p:cNvSpPr/>
              <p:nvPr/>
            </p:nvSpPr>
            <p:spPr>
              <a:xfrm>
                <a:off x="4654395" y="220469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A5C4DAA9-6066-2240-8D1F-5285095519B8}"/>
                  </a:ext>
                </a:extLst>
              </p:cNvPr>
              <p:cNvSpPr/>
              <p:nvPr/>
            </p:nvSpPr>
            <p:spPr>
              <a:xfrm>
                <a:off x="4456836" y="240225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DAC37F47-3FBC-1E49-B2BB-66E2EB3625B0}"/>
                  </a:ext>
                </a:extLst>
              </p:cNvPr>
              <p:cNvSpPr/>
              <p:nvPr/>
            </p:nvSpPr>
            <p:spPr>
              <a:xfrm>
                <a:off x="4270566" y="256593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84B0FDC3-9DAA-6048-9C00-25697BDD0245}"/>
                  </a:ext>
                </a:extLst>
              </p:cNvPr>
              <p:cNvSpPr/>
              <p:nvPr/>
            </p:nvSpPr>
            <p:spPr>
              <a:xfrm>
                <a:off x="4073007" y="279736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F7761686-9FAB-8247-913A-EDF70F229481}"/>
                  </a:ext>
                </a:extLst>
              </p:cNvPr>
              <p:cNvSpPr/>
              <p:nvPr/>
            </p:nvSpPr>
            <p:spPr>
              <a:xfrm>
                <a:off x="3819003" y="30513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188DF27-9E73-8841-A0B3-B66576279888}"/>
                  </a:ext>
                </a:extLst>
              </p:cNvPr>
              <p:cNvSpPr/>
              <p:nvPr/>
            </p:nvSpPr>
            <p:spPr>
              <a:xfrm>
                <a:off x="3237615" y="357629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Triangle 194">
                <a:extLst>
                  <a:ext uri="{FF2B5EF4-FFF2-40B4-BE49-F238E27FC236}">
                    <a16:creationId xmlns:a16="http://schemas.microsoft.com/office/drawing/2014/main" id="{95ECD1C9-4B61-C141-A218-2714522294A6}"/>
                  </a:ext>
                </a:extLst>
              </p:cNvPr>
              <p:cNvSpPr/>
              <p:nvPr/>
            </p:nvSpPr>
            <p:spPr>
              <a:xfrm>
                <a:off x="4158511" y="443083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riangle 195">
                <a:extLst>
                  <a:ext uri="{FF2B5EF4-FFF2-40B4-BE49-F238E27FC236}">
                    <a16:creationId xmlns:a16="http://schemas.microsoft.com/office/drawing/2014/main" id="{464C6A7D-3274-D744-BB35-AEBC9AE3FDBE}"/>
                  </a:ext>
                </a:extLst>
              </p:cNvPr>
              <p:cNvSpPr/>
              <p:nvPr/>
            </p:nvSpPr>
            <p:spPr>
              <a:xfrm>
                <a:off x="4401223" y="417683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Triangle 196">
                <a:extLst>
                  <a:ext uri="{FF2B5EF4-FFF2-40B4-BE49-F238E27FC236}">
                    <a16:creationId xmlns:a16="http://schemas.microsoft.com/office/drawing/2014/main" id="{38CEA21A-0F7A-2E49-AEE6-59D0DB4E121D}"/>
                  </a:ext>
                </a:extLst>
              </p:cNvPr>
              <p:cNvSpPr/>
              <p:nvPr/>
            </p:nvSpPr>
            <p:spPr>
              <a:xfrm>
                <a:off x="4655224" y="391154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riangle 197">
                <a:extLst>
                  <a:ext uri="{FF2B5EF4-FFF2-40B4-BE49-F238E27FC236}">
                    <a16:creationId xmlns:a16="http://schemas.microsoft.com/office/drawing/2014/main" id="{6622F99B-AB02-974F-AE48-4F6A5B2ACE41}"/>
                  </a:ext>
                </a:extLst>
              </p:cNvPr>
              <p:cNvSpPr/>
              <p:nvPr/>
            </p:nvSpPr>
            <p:spPr>
              <a:xfrm>
                <a:off x="4954381" y="365753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riangle 198">
                <a:extLst>
                  <a:ext uri="{FF2B5EF4-FFF2-40B4-BE49-F238E27FC236}">
                    <a16:creationId xmlns:a16="http://schemas.microsoft.com/office/drawing/2014/main" id="{3DFC19F3-424A-3948-B7F4-61256DD6EC3E}"/>
                  </a:ext>
                </a:extLst>
              </p:cNvPr>
              <p:cNvSpPr/>
              <p:nvPr/>
            </p:nvSpPr>
            <p:spPr>
              <a:xfrm>
                <a:off x="5253538" y="334709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Triangle 199">
                <a:extLst>
                  <a:ext uri="{FF2B5EF4-FFF2-40B4-BE49-F238E27FC236}">
                    <a16:creationId xmlns:a16="http://schemas.microsoft.com/office/drawing/2014/main" id="{0173740B-6C14-8546-A71F-B423C8129A74}"/>
                  </a:ext>
                </a:extLst>
              </p:cNvPr>
              <p:cNvSpPr/>
              <p:nvPr/>
            </p:nvSpPr>
            <p:spPr>
              <a:xfrm>
                <a:off x="5620428" y="296891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Triangle 200">
                <a:extLst>
                  <a:ext uri="{FF2B5EF4-FFF2-40B4-BE49-F238E27FC236}">
                    <a16:creationId xmlns:a16="http://schemas.microsoft.com/office/drawing/2014/main" id="{1F5E0A2F-B019-4D4C-9A49-D24785DD301D}"/>
                  </a:ext>
                </a:extLst>
              </p:cNvPr>
              <p:cNvSpPr/>
              <p:nvPr/>
            </p:nvSpPr>
            <p:spPr>
              <a:xfrm>
                <a:off x="5863140" y="271490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riangle 201">
                <a:extLst>
                  <a:ext uri="{FF2B5EF4-FFF2-40B4-BE49-F238E27FC236}">
                    <a16:creationId xmlns:a16="http://schemas.microsoft.com/office/drawing/2014/main" id="{2D16EA6A-5F59-514E-8253-C13B46DBF98C}"/>
                  </a:ext>
                </a:extLst>
              </p:cNvPr>
              <p:cNvSpPr/>
              <p:nvPr/>
            </p:nvSpPr>
            <p:spPr>
              <a:xfrm>
                <a:off x="6162297" y="243832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riangle 202">
                <a:extLst>
                  <a:ext uri="{FF2B5EF4-FFF2-40B4-BE49-F238E27FC236}">
                    <a16:creationId xmlns:a16="http://schemas.microsoft.com/office/drawing/2014/main" id="{11B06455-6ACD-F143-808E-E43AAE6F2CB8}"/>
                  </a:ext>
                </a:extLst>
              </p:cNvPr>
              <p:cNvSpPr/>
              <p:nvPr/>
            </p:nvSpPr>
            <p:spPr>
              <a:xfrm>
                <a:off x="4704781" y="446937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riangle 203">
                <a:extLst>
                  <a:ext uri="{FF2B5EF4-FFF2-40B4-BE49-F238E27FC236}">
                    <a16:creationId xmlns:a16="http://schemas.microsoft.com/office/drawing/2014/main" id="{265C38A5-004E-5B4B-84D2-4FBF2AD1940B}"/>
                  </a:ext>
                </a:extLst>
              </p:cNvPr>
              <p:cNvSpPr/>
              <p:nvPr/>
            </p:nvSpPr>
            <p:spPr>
              <a:xfrm>
                <a:off x="4947493" y="421537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riangle 204">
                <a:extLst>
                  <a:ext uri="{FF2B5EF4-FFF2-40B4-BE49-F238E27FC236}">
                    <a16:creationId xmlns:a16="http://schemas.microsoft.com/office/drawing/2014/main" id="{99F198E0-926E-D846-871F-2E6C73ED74F8}"/>
                  </a:ext>
                </a:extLst>
              </p:cNvPr>
              <p:cNvSpPr/>
              <p:nvPr/>
            </p:nvSpPr>
            <p:spPr>
              <a:xfrm>
                <a:off x="5201494" y="395008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riangle 205">
                <a:extLst>
                  <a:ext uri="{FF2B5EF4-FFF2-40B4-BE49-F238E27FC236}">
                    <a16:creationId xmlns:a16="http://schemas.microsoft.com/office/drawing/2014/main" id="{D98FBCAF-7CB8-ED4C-B4FD-DFD77E87DA2C}"/>
                  </a:ext>
                </a:extLst>
              </p:cNvPr>
              <p:cNvSpPr/>
              <p:nvPr/>
            </p:nvSpPr>
            <p:spPr>
              <a:xfrm>
                <a:off x="5500651" y="369607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riangle 206">
                <a:extLst>
                  <a:ext uri="{FF2B5EF4-FFF2-40B4-BE49-F238E27FC236}">
                    <a16:creationId xmlns:a16="http://schemas.microsoft.com/office/drawing/2014/main" id="{B06F52EB-D457-6247-884A-86DFA2588590}"/>
                  </a:ext>
                </a:extLst>
              </p:cNvPr>
              <p:cNvSpPr/>
              <p:nvPr/>
            </p:nvSpPr>
            <p:spPr>
              <a:xfrm>
                <a:off x="5799808" y="338563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riangle 207">
                <a:extLst>
                  <a:ext uri="{FF2B5EF4-FFF2-40B4-BE49-F238E27FC236}">
                    <a16:creationId xmlns:a16="http://schemas.microsoft.com/office/drawing/2014/main" id="{71237199-208D-5847-AC9A-1BBD99F43C8F}"/>
                  </a:ext>
                </a:extLst>
              </p:cNvPr>
              <p:cNvSpPr/>
              <p:nvPr/>
            </p:nvSpPr>
            <p:spPr>
              <a:xfrm>
                <a:off x="6166698" y="300745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Triangle 208">
                <a:extLst>
                  <a:ext uri="{FF2B5EF4-FFF2-40B4-BE49-F238E27FC236}">
                    <a16:creationId xmlns:a16="http://schemas.microsoft.com/office/drawing/2014/main" id="{4C240BC0-354E-444C-AC04-8FD3534ADB25}"/>
                  </a:ext>
                </a:extLst>
              </p:cNvPr>
              <p:cNvSpPr/>
              <p:nvPr/>
            </p:nvSpPr>
            <p:spPr>
              <a:xfrm>
                <a:off x="6409410" y="275344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riangle 209">
                <a:extLst>
                  <a:ext uri="{FF2B5EF4-FFF2-40B4-BE49-F238E27FC236}">
                    <a16:creationId xmlns:a16="http://schemas.microsoft.com/office/drawing/2014/main" id="{AA0C1C91-40A5-1649-A817-52EBBF9C5623}"/>
                  </a:ext>
                </a:extLst>
              </p:cNvPr>
              <p:cNvSpPr/>
              <p:nvPr/>
            </p:nvSpPr>
            <p:spPr>
              <a:xfrm>
                <a:off x="5500651" y="443083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riangle 210">
                <a:extLst>
                  <a:ext uri="{FF2B5EF4-FFF2-40B4-BE49-F238E27FC236}">
                    <a16:creationId xmlns:a16="http://schemas.microsoft.com/office/drawing/2014/main" id="{1D9EA18B-A12F-4B4E-814B-5872DC4BB011}"/>
                  </a:ext>
                </a:extLst>
              </p:cNvPr>
              <p:cNvSpPr/>
              <p:nvPr/>
            </p:nvSpPr>
            <p:spPr>
              <a:xfrm>
                <a:off x="5743363" y="417683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Triangle 211">
                <a:extLst>
                  <a:ext uri="{FF2B5EF4-FFF2-40B4-BE49-F238E27FC236}">
                    <a16:creationId xmlns:a16="http://schemas.microsoft.com/office/drawing/2014/main" id="{1EE627E6-3DD9-D543-AA0E-7A2061081151}"/>
                  </a:ext>
                </a:extLst>
              </p:cNvPr>
              <p:cNvSpPr/>
              <p:nvPr/>
            </p:nvSpPr>
            <p:spPr>
              <a:xfrm>
                <a:off x="5997364" y="3911540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Triangle 212">
                <a:extLst>
                  <a:ext uri="{FF2B5EF4-FFF2-40B4-BE49-F238E27FC236}">
                    <a16:creationId xmlns:a16="http://schemas.microsoft.com/office/drawing/2014/main" id="{B6E74602-03DE-0C42-A862-62BB40EA67D5}"/>
                  </a:ext>
                </a:extLst>
              </p:cNvPr>
              <p:cNvSpPr/>
              <p:nvPr/>
            </p:nvSpPr>
            <p:spPr>
              <a:xfrm>
                <a:off x="6296521" y="365753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42017E8-5099-B341-AE5D-8BC1B2C67756}"/>
                  </a:ext>
                </a:extLst>
              </p:cNvPr>
              <p:cNvSpPr/>
              <p:nvPr/>
            </p:nvSpPr>
            <p:spPr>
              <a:xfrm>
                <a:off x="3305479" y="280741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E69C808-9B5D-4348-A3FD-FDB82E0489A2}"/>
                  </a:ext>
                </a:extLst>
              </p:cNvPr>
              <p:cNvSpPr/>
              <p:nvPr/>
            </p:nvSpPr>
            <p:spPr>
              <a:xfrm>
                <a:off x="4586754" y="161643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5C672B3-31E5-9F4F-A062-AEF7171E5C3C}"/>
                  </a:ext>
                </a:extLst>
              </p:cNvPr>
              <p:cNvSpPr/>
              <p:nvPr/>
            </p:nvSpPr>
            <p:spPr>
              <a:xfrm>
                <a:off x="4434351" y="18027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A3BB14B-5063-DA44-9326-2CD80BA0A5B1}"/>
                  </a:ext>
                </a:extLst>
              </p:cNvPr>
              <p:cNvSpPr/>
              <p:nvPr/>
            </p:nvSpPr>
            <p:spPr>
              <a:xfrm>
                <a:off x="4236792" y="200026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98DA898B-2788-0E4D-BACA-6695C33CC13F}"/>
                  </a:ext>
                </a:extLst>
              </p:cNvPr>
              <p:cNvSpPr/>
              <p:nvPr/>
            </p:nvSpPr>
            <p:spPr>
              <a:xfrm>
                <a:off x="4050522" y="216395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1C88F1C-6C47-C74D-95A5-C4E0E762A15D}"/>
                  </a:ext>
                </a:extLst>
              </p:cNvPr>
              <p:cNvSpPr/>
              <p:nvPr/>
            </p:nvSpPr>
            <p:spPr>
              <a:xfrm>
                <a:off x="3852963" y="239537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108B0F4B-4BBA-5743-9F12-7683385120AA}"/>
                  </a:ext>
                </a:extLst>
              </p:cNvPr>
              <p:cNvSpPr/>
              <p:nvPr/>
            </p:nvSpPr>
            <p:spPr>
              <a:xfrm>
                <a:off x="3598959" y="264937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880DAAC2-1958-FE48-BBF1-870AA68ABAE2}"/>
                  </a:ext>
                </a:extLst>
              </p:cNvPr>
              <p:cNvSpPr/>
              <p:nvPr/>
            </p:nvSpPr>
            <p:spPr>
              <a:xfrm>
                <a:off x="3279009" y="2429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B189BFB-3ECC-0543-A18F-F8F3AC6A5ACE}"/>
                  </a:ext>
                </a:extLst>
              </p:cNvPr>
              <p:cNvSpPr/>
              <p:nvPr/>
            </p:nvSpPr>
            <p:spPr>
              <a:xfrm>
                <a:off x="4210322" y="162279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DBFC8FB-3DA7-FE44-BDCE-5DEEDB65A410}"/>
                  </a:ext>
                </a:extLst>
              </p:cNvPr>
              <p:cNvSpPr/>
              <p:nvPr/>
            </p:nvSpPr>
            <p:spPr>
              <a:xfrm>
                <a:off x="4024052" y="178648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9CAE7130-B18B-7E48-975A-8A5027E4B53A}"/>
                  </a:ext>
                </a:extLst>
              </p:cNvPr>
              <p:cNvSpPr/>
              <p:nvPr/>
            </p:nvSpPr>
            <p:spPr>
              <a:xfrm>
                <a:off x="3826493" y="201790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9FB849E-BCF2-5049-9FE5-DC51523D42AE}"/>
                  </a:ext>
                </a:extLst>
              </p:cNvPr>
              <p:cNvSpPr/>
              <p:nvPr/>
            </p:nvSpPr>
            <p:spPr>
              <a:xfrm>
                <a:off x="3572489" y="227190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FBF4BA2D-BBF6-1943-837F-97E6242451B5}"/>
                  </a:ext>
                </a:extLst>
              </p:cNvPr>
              <p:cNvSpPr/>
              <p:nvPr/>
            </p:nvSpPr>
            <p:spPr>
              <a:xfrm>
                <a:off x="3285101" y="192700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7ABFB1D-6A7A-7844-B194-6E3C3F7EA1B4}"/>
                  </a:ext>
                </a:extLst>
              </p:cNvPr>
              <p:cNvSpPr/>
              <p:nvPr/>
            </p:nvSpPr>
            <p:spPr>
              <a:xfrm>
                <a:off x="3578581" y="17689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75B96EE-D49A-FB49-9A26-84F9AF2E6153}"/>
                  </a:ext>
                </a:extLst>
              </p:cNvPr>
              <p:cNvSpPr/>
              <p:nvPr/>
            </p:nvSpPr>
            <p:spPr>
              <a:xfrm>
                <a:off x="3677923" y="355371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475FFE17-693A-9A44-9D98-D5FCC618CA3B}"/>
                  </a:ext>
                </a:extLst>
              </p:cNvPr>
              <p:cNvSpPr/>
              <p:nvPr/>
            </p:nvSpPr>
            <p:spPr>
              <a:xfrm>
                <a:off x="3977080" y="355935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riangle 229">
                <a:extLst>
                  <a:ext uri="{FF2B5EF4-FFF2-40B4-BE49-F238E27FC236}">
                    <a16:creationId xmlns:a16="http://schemas.microsoft.com/office/drawing/2014/main" id="{9AE73E5D-51F6-6640-AFBE-0FA462EB76B7}"/>
                  </a:ext>
                </a:extLst>
              </p:cNvPr>
              <p:cNvSpPr/>
              <p:nvPr/>
            </p:nvSpPr>
            <p:spPr>
              <a:xfrm>
                <a:off x="3656154" y="4380034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riangle 230">
                <a:extLst>
                  <a:ext uri="{FF2B5EF4-FFF2-40B4-BE49-F238E27FC236}">
                    <a16:creationId xmlns:a16="http://schemas.microsoft.com/office/drawing/2014/main" id="{6F273BD5-30E9-A54B-875E-E47591CE326F}"/>
                  </a:ext>
                </a:extLst>
              </p:cNvPr>
              <p:cNvSpPr/>
              <p:nvPr/>
            </p:nvSpPr>
            <p:spPr>
              <a:xfrm>
                <a:off x="3808554" y="399056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Triangle 231">
                <a:extLst>
                  <a:ext uri="{FF2B5EF4-FFF2-40B4-BE49-F238E27FC236}">
                    <a16:creationId xmlns:a16="http://schemas.microsoft.com/office/drawing/2014/main" id="{35F0243D-C8B4-F24A-85CF-28AE8AADBEAD}"/>
                  </a:ext>
                </a:extLst>
              </p:cNvPr>
              <p:cNvSpPr/>
              <p:nvPr/>
            </p:nvSpPr>
            <p:spPr>
              <a:xfrm>
                <a:off x="3306197" y="398491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riangle 232">
                <a:extLst>
                  <a:ext uri="{FF2B5EF4-FFF2-40B4-BE49-F238E27FC236}">
                    <a16:creationId xmlns:a16="http://schemas.microsoft.com/office/drawing/2014/main" id="{D58CB73C-EF43-2441-887D-0D48FF9214E5}"/>
                  </a:ext>
                </a:extLst>
              </p:cNvPr>
              <p:cNvSpPr/>
              <p:nvPr/>
            </p:nvSpPr>
            <p:spPr>
              <a:xfrm>
                <a:off x="4085133" y="3984917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9AAB0588-8A96-924C-80CD-4752BCB17786}"/>
                  </a:ext>
                </a:extLst>
              </p:cNvPr>
              <p:cNvSpPr/>
              <p:nvPr/>
            </p:nvSpPr>
            <p:spPr>
              <a:xfrm>
                <a:off x="4197214" y="340695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633C765-E99A-9B4F-814C-95AFCDBE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 to the entire ground truth</a:t>
            </a:r>
          </a:p>
        </p:txBody>
      </p:sp>
    </p:spTree>
    <p:extLst>
      <p:ext uri="{BB962C8B-B14F-4D97-AF65-F5344CB8AC3E}">
        <p14:creationId xmlns:p14="http://schemas.microsoft.com/office/powerpoint/2010/main" val="38886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D74D-EBC3-C943-A2B9-A0E841D3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had a true random sample?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1F4D4-7A41-2E41-A43D-29E6D763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472"/>
            <a:ext cx="12192000" cy="1459528"/>
          </a:xfrm>
          <a:prstGeom prst="rect">
            <a:avLst/>
          </a:prstGeom>
        </p:spPr>
      </p:pic>
      <p:sp>
        <p:nvSpPr>
          <p:cNvPr id="5" name="7-Point Star 4">
            <a:extLst>
              <a:ext uri="{FF2B5EF4-FFF2-40B4-BE49-F238E27FC236}">
                <a16:creationId xmlns:a16="http://schemas.microsoft.com/office/drawing/2014/main" id="{27A7DFC2-94A4-9142-9DD7-9C72D51F02E5}"/>
              </a:ext>
            </a:extLst>
          </p:cNvPr>
          <p:cNvSpPr/>
          <p:nvPr/>
        </p:nvSpPr>
        <p:spPr>
          <a:xfrm>
            <a:off x="4071938" y="4057650"/>
            <a:ext cx="3729037" cy="19288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catch?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54BA0-C8CE-CC4F-B58E-C857D20AB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06" y="3197225"/>
            <a:ext cx="9893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CD040B-E4D8-5445-AA2E-CCE0F228E21A}"/>
              </a:ext>
            </a:extLst>
          </p:cNvPr>
          <p:cNvGrpSpPr/>
          <p:nvPr/>
        </p:nvGrpSpPr>
        <p:grpSpPr>
          <a:xfrm>
            <a:off x="5727091" y="1871314"/>
            <a:ext cx="4478370" cy="4175899"/>
            <a:chOff x="3541099" y="1857026"/>
            <a:chExt cx="4478370" cy="41758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3541099" y="1857026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4854260" y="3795189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4566352" y="416208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5487248" y="5016623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5006660" y="41395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5305817" y="414514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4984891" y="4965821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5137291" y="457635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4634934" y="457070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5413870" y="457070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5525951" y="3992742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171AB02-C3DB-BC44-8E54-BC2C3B7D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subset to pick? Choice 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68A3B7-9CEF-614A-9386-0F5A5849F9D6}"/>
              </a:ext>
            </a:extLst>
          </p:cNvPr>
          <p:cNvGrpSpPr/>
          <p:nvPr/>
        </p:nvGrpSpPr>
        <p:grpSpPr>
          <a:xfrm>
            <a:off x="728150" y="1871314"/>
            <a:ext cx="4478370" cy="4175899"/>
            <a:chOff x="2212362" y="1271239"/>
            <a:chExt cx="4478370" cy="41758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E50BF3F-BE7B-2948-9856-1117957B2B8C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9F4B74E-CD93-D840-AB1A-86136699F66D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63E28E4-E50D-E641-9E65-F14EB58740B5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025CB4-F436-524E-9BD5-5F5B83E5FF73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A11F55-0D5B-C04E-A4A6-5BB91F682978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BEE2D31-87C9-FA4C-B150-EEB30E54CB6C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65ED16F9-962D-6448-B3DD-285E789242C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5AD0240-1BD6-CD4A-8CB2-5AA92E7D01C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1729FB-4329-C24E-A774-895D2718A57C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42CEF68-5B79-494A-A30A-6A1C6643D75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C7C79F7-0BA3-7842-A5D1-E20F7621F34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F897611-DC52-9349-8146-45B8AB8E011A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4BC6F87-64CA-1741-BA4E-9F8296E91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3F90B3C-5165-9F46-88B8-B2E2BB9B106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0A6982D-77A7-884E-8D07-AB540847C574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F25897-CD41-404C-A362-A3C5E5150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52EC4D3-0A2B-0E4A-BB33-0714BE75B2AF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8695315-5AB1-0542-A561-E08EC01F54E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CB849E-0CE5-2F49-9DD3-0BB133525006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C309A290-7B87-924D-98A2-7D672DB4C7FF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C7B332-96E8-F641-BC7A-6C3CA1BEC886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7E1F1A3-911D-D141-B2BE-1C7DCB0E333B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00EE3293-FC2F-CD43-934E-AB4606F66448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A2E8B801-4470-F647-A234-2E48DEC4877B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CDAF38AD-7A5D-0343-BFE9-902276AEF38C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112F99C8-E98B-8E42-B3C7-892FE4191FD0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BFE8D8-D1D4-DF4A-A2F5-946EA7C693FE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16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075BE-E886-B946-A99B-91DA77EE98C4}"/>
              </a:ext>
            </a:extLst>
          </p:cNvPr>
          <p:cNvGrpSpPr/>
          <p:nvPr/>
        </p:nvGrpSpPr>
        <p:grpSpPr>
          <a:xfrm>
            <a:off x="4309944" y="2502429"/>
            <a:ext cx="3523788" cy="3012895"/>
            <a:chOff x="3166944" y="1659466"/>
            <a:chExt cx="3523788" cy="301289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5BEAA7-69EE-6A4F-87F1-7740109A66F3}"/>
                </a:ext>
              </a:extLst>
            </p:cNvPr>
            <p:cNvSpPr/>
            <p:nvPr/>
          </p:nvSpPr>
          <p:spPr>
            <a:xfrm>
              <a:off x="3166944" y="1659466"/>
              <a:ext cx="3410141" cy="2183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650218-EA3A-284C-95FA-6328D8F71215}"/>
                </a:ext>
              </a:extLst>
            </p:cNvPr>
            <p:cNvSpPr/>
            <p:nvPr/>
          </p:nvSpPr>
          <p:spPr>
            <a:xfrm>
              <a:off x="3166944" y="3863717"/>
              <a:ext cx="3410141" cy="8086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D72766-532C-1448-8751-7ED8E37A417A}"/>
                </a:ext>
              </a:extLst>
            </p:cNvPr>
            <p:cNvCxnSpPr/>
            <p:nvPr/>
          </p:nvCxnSpPr>
          <p:spPr>
            <a:xfrm>
              <a:off x="3166946" y="3863717"/>
              <a:ext cx="3523786" cy="0"/>
            </a:xfrm>
            <a:prstGeom prst="line">
              <a:avLst/>
            </a:prstGeom>
            <a:ln w="38100">
              <a:solidFill>
                <a:srgbClr val="355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355362" y="2114202"/>
            <a:ext cx="4478370" cy="4175899"/>
            <a:chOff x="2212362" y="127123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864603B-0FEC-0242-914D-8DF744B8B1C0}"/>
              </a:ext>
            </a:extLst>
          </p:cNvPr>
          <p:cNvSpPr/>
          <p:nvPr/>
        </p:nvSpPr>
        <p:spPr>
          <a:xfrm>
            <a:off x="4668523" y="4052365"/>
            <a:ext cx="121023" cy="12102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CDF389-170C-5440-943E-C04587551AB2}"/>
              </a:ext>
            </a:extLst>
          </p:cNvPr>
          <p:cNvSpPr/>
          <p:nvPr/>
        </p:nvSpPr>
        <p:spPr>
          <a:xfrm>
            <a:off x="4380615" y="4419260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B27F3C55-032B-F44A-99AB-60D695B6EE2B}"/>
              </a:ext>
            </a:extLst>
          </p:cNvPr>
          <p:cNvSpPr/>
          <p:nvPr/>
        </p:nvSpPr>
        <p:spPr>
          <a:xfrm>
            <a:off x="5301511" y="5273799"/>
            <a:ext cx="166872" cy="140063"/>
          </a:xfrm>
          <a:prstGeom prst="triangle">
            <a:avLst/>
          </a:prstGeom>
          <a:solidFill>
            <a:srgbClr val="00B050">
              <a:alpha val="20000"/>
            </a:srgbClr>
          </a:solidFill>
          <a:ln>
            <a:solidFill>
              <a:srgbClr val="00B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979A47-F1B9-724A-AABB-3B2C3398D950}"/>
              </a:ext>
            </a:extLst>
          </p:cNvPr>
          <p:cNvSpPr/>
          <p:nvPr/>
        </p:nvSpPr>
        <p:spPr>
          <a:xfrm>
            <a:off x="4820923" y="4396678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E0FDA8-F3C6-254B-8B5E-22465C2F69CF}"/>
              </a:ext>
            </a:extLst>
          </p:cNvPr>
          <p:cNvSpPr/>
          <p:nvPr/>
        </p:nvSpPr>
        <p:spPr>
          <a:xfrm>
            <a:off x="5120080" y="4402321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FCCEB47-F1B5-3A4A-B64C-EBC6885F224F}"/>
              </a:ext>
            </a:extLst>
          </p:cNvPr>
          <p:cNvSpPr/>
          <p:nvPr/>
        </p:nvSpPr>
        <p:spPr>
          <a:xfrm>
            <a:off x="4799154" y="5222997"/>
            <a:ext cx="166872" cy="140063"/>
          </a:xfrm>
          <a:prstGeom prst="triangle">
            <a:avLst/>
          </a:prstGeom>
          <a:solidFill>
            <a:srgbClr val="00B050">
              <a:alpha val="20000"/>
            </a:srgbClr>
          </a:solidFill>
          <a:ln>
            <a:solidFill>
              <a:srgbClr val="00B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iangle 74">
            <a:extLst>
              <a:ext uri="{FF2B5EF4-FFF2-40B4-BE49-F238E27FC236}">
                <a16:creationId xmlns:a16="http://schemas.microsoft.com/office/drawing/2014/main" id="{7A4DE49F-A36A-664D-9AD8-B4065D106BBC}"/>
              </a:ext>
            </a:extLst>
          </p:cNvPr>
          <p:cNvSpPr/>
          <p:nvPr/>
        </p:nvSpPr>
        <p:spPr>
          <a:xfrm>
            <a:off x="4951554" y="4833526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iangle 75">
            <a:extLst>
              <a:ext uri="{FF2B5EF4-FFF2-40B4-BE49-F238E27FC236}">
                <a16:creationId xmlns:a16="http://schemas.microsoft.com/office/drawing/2014/main" id="{96AEF3F6-6716-2B42-8248-F71853481F91}"/>
              </a:ext>
            </a:extLst>
          </p:cNvPr>
          <p:cNvSpPr/>
          <p:nvPr/>
        </p:nvSpPr>
        <p:spPr>
          <a:xfrm>
            <a:off x="4449197" y="4827880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05B730FA-0232-2F48-955A-DFFCA2011CCF}"/>
              </a:ext>
            </a:extLst>
          </p:cNvPr>
          <p:cNvSpPr/>
          <p:nvPr/>
        </p:nvSpPr>
        <p:spPr>
          <a:xfrm>
            <a:off x="5228133" y="4827880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BBEBE66-E1A4-4D48-9738-EAE97705A528}"/>
              </a:ext>
            </a:extLst>
          </p:cNvPr>
          <p:cNvSpPr/>
          <p:nvPr/>
        </p:nvSpPr>
        <p:spPr>
          <a:xfrm>
            <a:off x="5340214" y="4249918"/>
            <a:ext cx="121023" cy="12102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E5CA3E-3A05-9546-B365-EDDDC4A5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linear model for Choice 1</a:t>
            </a:r>
          </a:p>
        </p:txBody>
      </p:sp>
    </p:spTree>
    <p:extLst>
      <p:ext uri="{BB962C8B-B14F-4D97-AF65-F5344CB8AC3E}">
        <p14:creationId xmlns:p14="http://schemas.microsoft.com/office/powerpoint/2010/main" val="36420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135E49-682E-D74A-BE89-162B43CB2CDB}"/>
              </a:ext>
            </a:extLst>
          </p:cNvPr>
          <p:cNvGrpSpPr/>
          <p:nvPr/>
        </p:nvGrpSpPr>
        <p:grpSpPr>
          <a:xfrm>
            <a:off x="6341450" y="1628426"/>
            <a:ext cx="4478370" cy="4175899"/>
            <a:chOff x="2212362" y="1271239"/>
            <a:chExt cx="4478370" cy="41758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8757CD-3A92-C74A-966C-478DCA0EDF26}"/>
              </a:ext>
            </a:extLst>
          </p:cNvPr>
          <p:cNvGrpSpPr/>
          <p:nvPr/>
        </p:nvGrpSpPr>
        <p:grpSpPr>
          <a:xfrm>
            <a:off x="728150" y="1871314"/>
            <a:ext cx="4478370" cy="4175899"/>
            <a:chOff x="2212362" y="1271239"/>
            <a:chExt cx="4478370" cy="41758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5891A6F-2B23-B34D-B71C-A6AA4CAC25F4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D8CF437-FB5C-1549-B61D-53F12CF0CEEE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8C79F76-9EB5-234F-9B72-8403F9F50B74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741E56-DF1D-8F4B-839C-45E8EA476E7F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10FC2E-5293-7D46-985E-41C8E9791F25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1C0DB85-EE8E-4E41-8BA8-7E2A7BE711D3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56FEBE3-48AD-7C48-98D5-B1FAC5FC107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A7CBBE8-B11A-6E4C-8C3F-D685E97A4E8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0B89C21-C195-DB4C-B31E-6A8C9DA880E1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1CF7B9D-913A-C545-BBC9-BB26D6C6984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8F9DF4D-5F0A-7D4A-B499-83BB09D51FA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5BCB961-1BDC-2D40-812E-D857C79A36E1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562E285-DB7E-CE4A-B185-046FC2D18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6DDECD2-3436-3146-AE88-71FE0E09670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B3745B5-7C00-994E-9A0B-F3E046C577C8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6D88B28-2665-894F-A994-68CE41745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1CCA3C6-2E97-6A4F-A452-9FC1D5B4DEF8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D3CB46F-1697-EE4D-81A8-43B6D44D407F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41483C-8582-6F49-BA53-D31D4012A425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F4CDDC38-7BDB-234C-B747-C238F8AAAB7A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FE4167A-DD7F-6840-A2F8-4A96E95ECB44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58B5E6-059F-5E45-B18F-FBE3BB43B19C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ECDEC7A4-D292-4C48-9BE4-11146E0BFC2A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C59AF3EB-ED36-164A-8143-86AADA368693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0C4F2C1A-7EFE-2D45-A36B-72E75A21387B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31B5D06C-0372-524C-A0A2-944D5BC1E3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B1A49EF-FEA3-4647-93C9-469E4F450243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8DD6E84-99A9-7240-ACB7-0F2BF110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2 for subset</a:t>
            </a:r>
          </a:p>
        </p:txBody>
      </p:sp>
    </p:spTree>
    <p:extLst>
      <p:ext uri="{BB962C8B-B14F-4D97-AF65-F5344CB8AC3E}">
        <p14:creationId xmlns:p14="http://schemas.microsoft.com/office/powerpoint/2010/main" val="37917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510681D-6FF1-204E-B8C6-41327E06D4AE}"/>
              </a:ext>
            </a:extLst>
          </p:cNvPr>
          <p:cNvGrpSpPr/>
          <p:nvPr/>
        </p:nvGrpSpPr>
        <p:grpSpPr>
          <a:xfrm>
            <a:off x="4242053" y="2061771"/>
            <a:ext cx="3475426" cy="3402400"/>
            <a:chOff x="7361243" y="1341050"/>
            <a:chExt cx="3475426" cy="340240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70074D1-953B-D943-B79B-DFE1C6F5723E}"/>
                </a:ext>
              </a:extLst>
            </p:cNvPr>
            <p:cNvSpPr/>
            <p:nvPr/>
          </p:nvSpPr>
          <p:spPr>
            <a:xfrm>
              <a:off x="7429505" y="1443038"/>
              <a:ext cx="3400425" cy="3300412"/>
            </a:xfrm>
            <a:custGeom>
              <a:avLst/>
              <a:gdLst>
                <a:gd name="connsiteX0" fmla="*/ 0 w 3400425"/>
                <a:gd name="connsiteY0" fmla="*/ 3300412 h 3300412"/>
                <a:gd name="connsiteX1" fmla="*/ 3300413 w 3400425"/>
                <a:gd name="connsiteY1" fmla="*/ 14287 h 3300412"/>
                <a:gd name="connsiteX2" fmla="*/ 3386138 w 3400425"/>
                <a:gd name="connsiteY2" fmla="*/ 0 h 3300412"/>
                <a:gd name="connsiteX3" fmla="*/ 3400425 w 3400425"/>
                <a:gd name="connsiteY3" fmla="*/ 3300412 h 3300412"/>
                <a:gd name="connsiteX4" fmla="*/ 0 w 3400425"/>
                <a:gd name="connsiteY4" fmla="*/ 3300412 h 33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25" h="3300412">
                  <a:moveTo>
                    <a:pt x="0" y="3300412"/>
                  </a:moveTo>
                  <a:lnTo>
                    <a:pt x="3300413" y="14287"/>
                  </a:lnTo>
                  <a:lnTo>
                    <a:pt x="3386138" y="0"/>
                  </a:lnTo>
                  <a:cubicBezTo>
                    <a:pt x="3390900" y="1100137"/>
                    <a:pt x="3395663" y="2200275"/>
                    <a:pt x="3400425" y="3300412"/>
                  </a:cubicBezTo>
                  <a:lnTo>
                    <a:pt x="0" y="33004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7E87B52-07E6-7445-895D-3115547851BE}"/>
                </a:ext>
              </a:extLst>
            </p:cNvPr>
            <p:cNvSpPr/>
            <p:nvPr/>
          </p:nvSpPr>
          <p:spPr>
            <a:xfrm>
              <a:off x="7361243" y="1436688"/>
              <a:ext cx="3296356" cy="3296356"/>
            </a:xfrm>
            <a:custGeom>
              <a:avLst/>
              <a:gdLst>
                <a:gd name="connsiteX0" fmla="*/ 0 w 3296356"/>
                <a:gd name="connsiteY0" fmla="*/ 3296356 h 3296356"/>
                <a:gd name="connsiteX1" fmla="*/ 3296356 w 3296356"/>
                <a:gd name="connsiteY1" fmla="*/ 0 h 3296356"/>
                <a:gd name="connsiteX2" fmla="*/ 0 w 3296356"/>
                <a:gd name="connsiteY2" fmla="*/ 33867 h 3296356"/>
                <a:gd name="connsiteX3" fmla="*/ 0 w 3296356"/>
                <a:gd name="connsiteY3" fmla="*/ 3296356 h 329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356" h="3296356">
                  <a:moveTo>
                    <a:pt x="0" y="3296356"/>
                  </a:moveTo>
                  <a:lnTo>
                    <a:pt x="3296356" y="0"/>
                  </a:lnTo>
                  <a:lnTo>
                    <a:pt x="0" y="33867"/>
                  </a:lnTo>
                  <a:lnTo>
                    <a:pt x="0" y="329635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8712B6-02DD-7144-B2DA-91E8795E1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2264" y="1341050"/>
              <a:ext cx="3444405" cy="3401123"/>
            </a:xfrm>
            <a:prstGeom prst="line">
              <a:avLst/>
            </a:prstGeom>
            <a:ln w="38100">
              <a:solidFill>
                <a:srgbClr val="355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283924" y="2057051"/>
            <a:ext cx="4478370" cy="4175899"/>
            <a:chOff x="2212362" y="127123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864603B-0FEC-0242-914D-8DF744B8B1C0}"/>
              </a:ext>
            </a:extLst>
          </p:cNvPr>
          <p:cNvSpPr/>
          <p:nvPr/>
        </p:nvSpPr>
        <p:spPr>
          <a:xfrm>
            <a:off x="4597085" y="3995214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CDF389-170C-5440-943E-C04587551AB2}"/>
              </a:ext>
            </a:extLst>
          </p:cNvPr>
          <p:cNvSpPr/>
          <p:nvPr/>
        </p:nvSpPr>
        <p:spPr>
          <a:xfrm>
            <a:off x="4309177" y="4362109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B27F3C55-032B-F44A-99AB-60D695B6EE2B}"/>
              </a:ext>
            </a:extLst>
          </p:cNvPr>
          <p:cNvSpPr/>
          <p:nvPr/>
        </p:nvSpPr>
        <p:spPr>
          <a:xfrm>
            <a:off x="5230073" y="5216648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979A47-F1B9-724A-AABB-3B2C3398D950}"/>
              </a:ext>
            </a:extLst>
          </p:cNvPr>
          <p:cNvSpPr/>
          <p:nvPr/>
        </p:nvSpPr>
        <p:spPr>
          <a:xfrm>
            <a:off x="4749485" y="4339527"/>
            <a:ext cx="121023" cy="121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E0FDA8-F3C6-254B-8B5E-22465C2F69CF}"/>
              </a:ext>
            </a:extLst>
          </p:cNvPr>
          <p:cNvSpPr/>
          <p:nvPr/>
        </p:nvSpPr>
        <p:spPr>
          <a:xfrm>
            <a:off x="5048642" y="4345170"/>
            <a:ext cx="121023" cy="12102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FCCEB47-F1B5-3A4A-B64C-EBC6885F224F}"/>
              </a:ext>
            </a:extLst>
          </p:cNvPr>
          <p:cNvSpPr/>
          <p:nvPr/>
        </p:nvSpPr>
        <p:spPr>
          <a:xfrm>
            <a:off x="4727716" y="5165846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iangle 74">
            <a:extLst>
              <a:ext uri="{FF2B5EF4-FFF2-40B4-BE49-F238E27FC236}">
                <a16:creationId xmlns:a16="http://schemas.microsoft.com/office/drawing/2014/main" id="{7A4DE49F-A36A-664D-9AD8-B4065D106BBC}"/>
              </a:ext>
            </a:extLst>
          </p:cNvPr>
          <p:cNvSpPr/>
          <p:nvPr/>
        </p:nvSpPr>
        <p:spPr>
          <a:xfrm>
            <a:off x="4880116" y="4776375"/>
            <a:ext cx="166872" cy="140063"/>
          </a:xfrm>
          <a:prstGeom prst="triangle">
            <a:avLst/>
          </a:prstGeom>
          <a:solidFill>
            <a:srgbClr val="00B050">
              <a:alpha val="20000"/>
            </a:srgbClr>
          </a:solidFill>
          <a:ln>
            <a:solidFill>
              <a:srgbClr val="00B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iangle 75">
            <a:extLst>
              <a:ext uri="{FF2B5EF4-FFF2-40B4-BE49-F238E27FC236}">
                <a16:creationId xmlns:a16="http://schemas.microsoft.com/office/drawing/2014/main" id="{96AEF3F6-6716-2B42-8248-F71853481F91}"/>
              </a:ext>
            </a:extLst>
          </p:cNvPr>
          <p:cNvSpPr/>
          <p:nvPr/>
        </p:nvSpPr>
        <p:spPr>
          <a:xfrm>
            <a:off x="4377759" y="4770729"/>
            <a:ext cx="166872" cy="140063"/>
          </a:xfrm>
          <a:prstGeom prst="triangle">
            <a:avLst/>
          </a:prstGeom>
          <a:solidFill>
            <a:srgbClr val="00B050">
              <a:alpha val="20000"/>
            </a:srgbClr>
          </a:solidFill>
          <a:ln>
            <a:solidFill>
              <a:srgbClr val="00B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05B730FA-0232-2F48-955A-DFFCA2011CCF}"/>
              </a:ext>
            </a:extLst>
          </p:cNvPr>
          <p:cNvSpPr/>
          <p:nvPr/>
        </p:nvSpPr>
        <p:spPr>
          <a:xfrm>
            <a:off x="5156695" y="4770729"/>
            <a:ext cx="166872" cy="1400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BBEBE66-E1A4-4D48-9738-EAE97705A528}"/>
              </a:ext>
            </a:extLst>
          </p:cNvPr>
          <p:cNvSpPr/>
          <p:nvPr/>
        </p:nvSpPr>
        <p:spPr>
          <a:xfrm>
            <a:off x="5268776" y="4192767"/>
            <a:ext cx="121023" cy="12102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E543DF-8B4E-1E49-ABF7-721ED13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linear model for Choice #2</a:t>
            </a:r>
          </a:p>
        </p:txBody>
      </p:sp>
    </p:spTree>
    <p:extLst>
      <p:ext uri="{BB962C8B-B14F-4D97-AF65-F5344CB8AC3E}">
        <p14:creationId xmlns:p14="http://schemas.microsoft.com/office/powerpoint/2010/main" val="7075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FEF93C-9045-0C46-B48D-76A6F9B61868}"/>
              </a:ext>
            </a:extLst>
          </p:cNvPr>
          <p:cNvGrpSpPr/>
          <p:nvPr/>
        </p:nvGrpSpPr>
        <p:grpSpPr>
          <a:xfrm>
            <a:off x="6312874" y="1928464"/>
            <a:ext cx="4478370" cy="4175899"/>
            <a:chOff x="3283924" y="2057051"/>
            <a:chExt cx="4478370" cy="41758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510681D-6FF1-204E-B8C6-41327E06D4AE}"/>
                </a:ext>
              </a:extLst>
            </p:cNvPr>
            <p:cNvGrpSpPr/>
            <p:nvPr/>
          </p:nvGrpSpPr>
          <p:grpSpPr>
            <a:xfrm>
              <a:off x="4242053" y="2061771"/>
              <a:ext cx="3475426" cy="3402400"/>
              <a:chOff x="7361243" y="1341050"/>
              <a:chExt cx="3475426" cy="3402400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70074D1-953B-D943-B79B-DFE1C6F5723E}"/>
                  </a:ext>
                </a:extLst>
              </p:cNvPr>
              <p:cNvSpPr/>
              <p:nvPr/>
            </p:nvSpPr>
            <p:spPr>
              <a:xfrm>
                <a:off x="7429505" y="1443038"/>
                <a:ext cx="3400425" cy="3300412"/>
              </a:xfrm>
              <a:custGeom>
                <a:avLst/>
                <a:gdLst>
                  <a:gd name="connsiteX0" fmla="*/ 0 w 3400425"/>
                  <a:gd name="connsiteY0" fmla="*/ 3300412 h 3300412"/>
                  <a:gd name="connsiteX1" fmla="*/ 3300413 w 3400425"/>
                  <a:gd name="connsiteY1" fmla="*/ 14287 h 3300412"/>
                  <a:gd name="connsiteX2" fmla="*/ 3386138 w 3400425"/>
                  <a:gd name="connsiteY2" fmla="*/ 0 h 3300412"/>
                  <a:gd name="connsiteX3" fmla="*/ 3400425 w 3400425"/>
                  <a:gd name="connsiteY3" fmla="*/ 3300412 h 3300412"/>
                  <a:gd name="connsiteX4" fmla="*/ 0 w 3400425"/>
                  <a:gd name="connsiteY4" fmla="*/ 3300412 h 330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0425" h="3300412">
                    <a:moveTo>
                      <a:pt x="0" y="3300412"/>
                    </a:moveTo>
                    <a:lnTo>
                      <a:pt x="3300413" y="14287"/>
                    </a:lnTo>
                    <a:lnTo>
                      <a:pt x="3386138" y="0"/>
                    </a:lnTo>
                    <a:cubicBezTo>
                      <a:pt x="3390900" y="1100137"/>
                      <a:pt x="3395663" y="2200275"/>
                      <a:pt x="3400425" y="3300412"/>
                    </a:cubicBezTo>
                    <a:lnTo>
                      <a:pt x="0" y="33004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37E87B52-07E6-7445-895D-3115547851BE}"/>
                  </a:ext>
                </a:extLst>
              </p:cNvPr>
              <p:cNvSpPr/>
              <p:nvPr/>
            </p:nvSpPr>
            <p:spPr>
              <a:xfrm>
                <a:off x="7361243" y="1436688"/>
                <a:ext cx="3296356" cy="3296356"/>
              </a:xfrm>
              <a:custGeom>
                <a:avLst/>
                <a:gdLst>
                  <a:gd name="connsiteX0" fmla="*/ 0 w 3296356"/>
                  <a:gd name="connsiteY0" fmla="*/ 3296356 h 3296356"/>
                  <a:gd name="connsiteX1" fmla="*/ 3296356 w 3296356"/>
                  <a:gd name="connsiteY1" fmla="*/ 0 h 3296356"/>
                  <a:gd name="connsiteX2" fmla="*/ 0 w 3296356"/>
                  <a:gd name="connsiteY2" fmla="*/ 33867 h 3296356"/>
                  <a:gd name="connsiteX3" fmla="*/ 0 w 3296356"/>
                  <a:gd name="connsiteY3" fmla="*/ 3296356 h 329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6356" h="3296356">
                    <a:moveTo>
                      <a:pt x="0" y="3296356"/>
                    </a:moveTo>
                    <a:lnTo>
                      <a:pt x="3296356" y="0"/>
                    </a:lnTo>
                    <a:lnTo>
                      <a:pt x="0" y="33867"/>
                    </a:lnTo>
                    <a:lnTo>
                      <a:pt x="0" y="329635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8712B6-02DD-7144-B2DA-91E8795E1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2264" y="1341050"/>
                <a:ext cx="3444405" cy="3401123"/>
              </a:xfrm>
              <a:prstGeom prst="line">
                <a:avLst/>
              </a:prstGeom>
              <a:ln w="38100">
                <a:solidFill>
                  <a:srgbClr val="355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3283924" y="2057051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4597085" y="399521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4309177" y="43621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5230073" y="5216648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4749485" y="433952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5048642" y="4345170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4727716" y="516584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4880116" y="4776375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4377759" y="4770729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5156695" y="4770729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5268776" y="4192767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5E543DF-8B4E-1E49-ABF7-721ED13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pick the “best” subset?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9D68F-22AA-4845-829D-CA9F20BD44AC}"/>
              </a:ext>
            </a:extLst>
          </p:cNvPr>
          <p:cNvGrpSpPr/>
          <p:nvPr/>
        </p:nvGrpSpPr>
        <p:grpSpPr>
          <a:xfrm>
            <a:off x="858076" y="2028822"/>
            <a:ext cx="4478370" cy="4175899"/>
            <a:chOff x="3355362" y="2114202"/>
            <a:chExt cx="4478370" cy="41758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4FB627-1043-F649-8E86-A24EACFFA566}"/>
                </a:ext>
              </a:extLst>
            </p:cNvPr>
            <p:cNvGrpSpPr/>
            <p:nvPr/>
          </p:nvGrpSpPr>
          <p:grpSpPr>
            <a:xfrm>
              <a:off x="4309944" y="2502429"/>
              <a:ext cx="3523788" cy="3012895"/>
              <a:chOff x="3166944" y="1659466"/>
              <a:chExt cx="3523788" cy="301289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00A093-9722-CA43-9DDB-692C51C94894}"/>
                  </a:ext>
                </a:extLst>
              </p:cNvPr>
              <p:cNvSpPr/>
              <p:nvPr/>
            </p:nvSpPr>
            <p:spPr>
              <a:xfrm>
                <a:off x="3166944" y="1659466"/>
                <a:ext cx="3410141" cy="21838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750BCB-747F-C64C-B570-71E93EF45952}"/>
                  </a:ext>
                </a:extLst>
              </p:cNvPr>
              <p:cNvSpPr/>
              <p:nvPr/>
            </p:nvSpPr>
            <p:spPr>
              <a:xfrm>
                <a:off x="3166944" y="3863717"/>
                <a:ext cx="3410141" cy="8086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D7F44DC-0606-EE4F-A483-978772DAE842}"/>
                  </a:ext>
                </a:extLst>
              </p:cNvPr>
              <p:cNvCxnSpPr/>
              <p:nvPr/>
            </p:nvCxnSpPr>
            <p:spPr>
              <a:xfrm>
                <a:off x="3166946" y="3863717"/>
                <a:ext cx="3523786" cy="0"/>
              </a:xfrm>
              <a:prstGeom prst="line">
                <a:avLst/>
              </a:prstGeom>
              <a:ln w="38100">
                <a:solidFill>
                  <a:srgbClr val="355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89CF11-B75F-C64A-BD43-BF8B4174905D}"/>
                </a:ext>
              </a:extLst>
            </p:cNvPr>
            <p:cNvGrpSpPr/>
            <p:nvPr/>
          </p:nvGrpSpPr>
          <p:grpSpPr>
            <a:xfrm>
              <a:off x="3355362" y="2114202"/>
              <a:ext cx="4478370" cy="4175899"/>
              <a:chOff x="2212362" y="1271239"/>
              <a:chExt cx="4478370" cy="4175899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9F007CE-40E6-B64C-8427-570220AB5582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5F5A96F-1FD5-FB42-BEB4-B7E9155C3588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CC816B-9899-2E47-8B6B-146793AD900D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49607B-94D5-8C42-939D-94D386981E90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6F97319-D075-2E4D-87EC-0BB5DC0F636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9C76DD6-6873-844E-A27E-817D7B5B91D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77CA8FB-4397-5C44-B4AA-020088FAD9D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7CBCED-C0E7-0D4C-AB2D-591E6179C026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69939C8-0413-044F-A70C-DB5B8FBF5DB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4A4A8AE-8C63-3644-B273-B976924FB9A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E80F290-AC0B-844B-A42B-0C740270072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99836-5BFE-4448-B698-C57EE82C69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14AAEE9-3FFD-6A41-8896-3A967A833DA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52B56E5-6E26-5843-AA30-59C39069911A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3D0810F-4BD0-E640-B342-5A0B4D9215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C2C150C-3F35-5D46-8985-E5AB5FAC6F4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42EA69-331D-C743-92C0-987DFDF8FE1C}"/>
                </a:ext>
              </a:extLst>
            </p:cNvPr>
            <p:cNvSpPr/>
            <p:nvPr/>
          </p:nvSpPr>
          <p:spPr>
            <a:xfrm>
              <a:off x="4668523" y="4052365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98BA051-DED8-084D-952D-CB587D50364F}"/>
                </a:ext>
              </a:extLst>
            </p:cNvPr>
            <p:cNvSpPr/>
            <p:nvPr/>
          </p:nvSpPr>
          <p:spPr>
            <a:xfrm>
              <a:off x="4380615" y="4419260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6FF288C7-781B-B145-8A0A-E13712A5D36B}"/>
                </a:ext>
              </a:extLst>
            </p:cNvPr>
            <p:cNvSpPr/>
            <p:nvPr/>
          </p:nvSpPr>
          <p:spPr>
            <a:xfrm>
              <a:off x="5301511" y="5273799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2F9D406-5E01-9546-A1D5-A9E84BA7C3AA}"/>
                </a:ext>
              </a:extLst>
            </p:cNvPr>
            <p:cNvSpPr/>
            <p:nvPr/>
          </p:nvSpPr>
          <p:spPr>
            <a:xfrm>
              <a:off x="4820923" y="439667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D8850E0-6F07-6946-9332-B174F928764D}"/>
                </a:ext>
              </a:extLst>
            </p:cNvPr>
            <p:cNvSpPr/>
            <p:nvPr/>
          </p:nvSpPr>
          <p:spPr>
            <a:xfrm>
              <a:off x="5120080" y="440232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20AC8326-DCDC-0F44-A277-DEDD2AD971B5}"/>
                </a:ext>
              </a:extLst>
            </p:cNvPr>
            <p:cNvSpPr/>
            <p:nvPr/>
          </p:nvSpPr>
          <p:spPr>
            <a:xfrm>
              <a:off x="4799154" y="5222997"/>
              <a:ext cx="166872" cy="140063"/>
            </a:xfrm>
            <a:prstGeom prst="triangle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6042FCBC-9939-C747-BC1D-3AC065DCE247}"/>
                </a:ext>
              </a:extLst>
            </p:cNvPr>
            <p:cNvSpPr/>
            <p:nvPr/>
          </p:nvSpPr>
          <p:spPr>
            <a:xfrm>
              <a:off x="4951554" y="483352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iangle 78">
              <a:extLst>
                <a:ext uri="{FF2B5EF4-FFF2-40B4-BE49-F238E27FC236}">
                  <a16:creationId xmlns:a16="http://schemas.microsoft.com/office/drawing/2014/main" id="{105F980A-9F86-BC43-BE2F-9C9A287E530A}"/>
                </a:ext>
              </a:extLst>
            </p:cNvPr>
            <p:cNvSpPr/>
            <p:nvPr/>
          </p:nvSpPr>
          <p:spPr>
            <a:xfrm>
              <a:off x="4449197" y="48278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FD34E52E-453B-5C41-98B7-1600784A7823}"/>
                </a:ext>
              </a:extLst>
            </p:cNvPr>
            <p:cNvSpPr/>
            <p:nvPr/>
          </p:nvSpPr>
          <p:spPr>
            <a:xfrm>
              <a:off x="5228133" y="48278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D194C26-6698-9445-A83E-87EE3354EFB7}"/>
                </a:ext>
              </a:extLst>
            </p:cNvPr>
            <p:cNvSpPr/>
            <p:nvPr/>
          </p:nvSpPr>
          <p:spPr>
            <a:xfrm>
              <a:off x="5340214" y="4249918"/>
              <a:ext cx="121023" cy="12102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79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3001B7-6577-4E41-A662-A6CA4960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in-class presentation this Thursday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017A2-AE46-0C4C-97A9-63820A5F9EA0}"/>
              </a:ext>
            </a:extLst>
          </p:cNvPr>
          <p:cNvSpPr txBox="1"/>
          <p:nvPr/>
        </p:nvSpPr>
        <p:spPr>
          <a:xfrm>
            <a:off x="3111335" y="1429078"/>
            <a:ext cx="4897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Slides due by 5pm TOMORROW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65850-4E9E-CD49-B8DD-4E7AEAD95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45136"/>
            <a:ext cx="8580120" cy="43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CE4-632E-BA40-A31D-5CD3AE2C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we don’t (or can’t)!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0D965-4512-314C-AFF7-F30F298F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544"/>
            <a:ext cx="12192000" cy="2427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6435F-589C-4540-8A1B-40C32E31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0122"/>
            <a:ext cx="12192000" cy="16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DC62-EF1D-E244-9BEC-5A96F72A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random training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0C44B-8975-E141-BBE4-AD933B95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115"/>
            <a:ext cx="12192000" cy="13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91-F015-9B4E-9467-DBC55F0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Grace Wahba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C041-85E6-D147-9BD8-815CCACB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9" y="1429913"/>
            <a:ext cx="6910613" cy="54280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A2BAED-E608-0A47-94EF-98F2A8B9F7D1}"/>
              </a:ext>
            </a:extLst>
          </p:cNvPr>
          <p:cNvSpPr/>
          <p:nvPr/>
        </p:nvSpPr>
        <p:spPr>
          <a:xfrm>
            <a:off x="5577840" y="5928360"/>
            <a:ext cx="2727960" cy="259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C047-B9B1-D743-9C20-2B5E229A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step…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312B467D-6607-D74A-98D6-C00C7A8B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90688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AA621-9060-0F41-AB0E-BD32FAEF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341787"/>
            <a:ext cx="12192000" cy="12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74407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1E98FC5-6208-8245-99B3-C179C7D9BA17}"/>
              </a:ext>
            </a:extLst>
          </p:cNvPr>
          <p:cNvCxnSpPr/>
          <p:nvPr/>
        </p:nvCxnSpPr>
        <p:spPr>
          <a:xfrm>
            <a:off x="1155762" y="5440896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B93BF25-0180-F44E-91F5-F6D4A1A821FD}"/>
              </a:ext>
            </a:extLst>
          </p:cNvPr>
          <p:cNvSpPr txBox="1"/>
          <p:nvPr/>
        </p:nvSpPr>
        <p:spPr>
          <a:xfrm>
            <a:off x="4712342" y="5281180"/>
            <a:ext cx="956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 (kg/m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52BB541-B01F-D443-BE94-4EB63B1F4BDF}"/>
              </a:ext>
            </a:extLst>
          </p:cNvPr>
          <p:cNvCxnSpPr/>
          <p:nvPr/>
        </p:nvCxnSpPr>
        <p:spPr>
          <a:xfrm>
            <a:off x="1291266" y="5385601"/>
            <a:ext cx="0" cy="91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1E6A0-DA03-8742-822F-35C33662F419}"/>
              </a:ext>
            </a:extLst>
          </p:cNvPr>
          <p:cNvSpPr txBox="1"/>
          <p:nvPr/>
        </p:nvSpPr>
        <p:spPr>
          <a:xfrm>
            <a:off x="1081112" y="545973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A16A8A-8B4C-E64E-A579-18655C83A8CC}"/>
              </a:ext>
            </a:extLst>
          </p:cNvPr>
          <p:cNvGrpSpPr/>
          <p:nvPr/>
        </p:nvGrpSpPr>
        <p:grpSpPr>
          <a:xfrm>
            <a:off x="2030161" y="5395556"/>
            <a:ext cx="377026" cy="351131"/>
            <a:chOff x="6156779" y="4627205"/>
            <a:chExt cx="377026" cy="35113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C2BE01-1ECA-CC40-A617-ADD4FEB60D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EE8934-4A1D-D34D-AB27-09512A9BD84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90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996ED4F-3B11-C145-B6BC-4DCB7E608175}"/>
              </a:ext>
            </a:extLst>
          </p:cNvPr>
          <p:cNvGrpSpPr/>
          <p:nvPr/>
        </p:nvGrpSpPr>
        <p:grpSpPr>
          <a:xfrm>
            <a:off x="1343772" y="5394950"/>
            <a:ext cx="377026" cy="351131"/>
            <a:chOff x="6156779" y="4627205"/>
            <a:chExt cx="377026" cy="351131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E117F53-879C-D54A-A03C-FA7E2BA64E92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5498BB-00A3-5D44-B258-D5499D6A7A85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84223B6-2A72-E446-81E3-4093989EE4FB}"/>
              </a:ext>
            </a:extLst>
          </p:cNvPr>
          <p:cNvGrpSpPr/>
          <p:nvPr/>
        </p:nvGrpSpPr>
        <p:grpSpPr>
          <a:xfrm>
            <a:off x="1676323" y="5388743"/>
            <a:ext cx="377026" cy="351131"/>
            <a:chOff x="6156779" y="4627205"/>
            <a:chExt cx="377026" cy="35113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BE22B5E-1B89-E248-B765-4F883E5825B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B6161CC-9182-BA49-8ACE-C7D1CF1A505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50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BADE770-E75E-6244-93FF-3EFDA5E665BB}"/>
              </a:ext>
            </a:extLst>
          </p:cNvPr>
          <p:cNvGrpSpPr/>
          <p:nvPr/>
        </p:nvGrpSpPr>
        <p:grpSpPr>
          <a:xfrm>
            <a:off x="2409321" y="5389597"/>
            <a:ext cx="455574" cy="351131"/>
            <a:chOff x="6156779" y="4627205"/>
            <a:chExt cx="455574" cy="35113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B62C40E-5AC7-D54B-A4AF-DEBD838353E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184609-F072-754D-97A9-51D93E97DE9A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130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EE1B23-07AB-E944-B333-ADCC012520D8}"/>
              </a:ext>
            </a:extLst>
          </p:cNvPr>
          <p:cNvGrpSpPr/>
          <p:nvPr/>
        </p:nvGrpSpPr>
        <p:grpSpPr>
          <a:xfrm>
            <a:off x="2801304" y="5382603"/>
            <a:ext cx="455574" cy="351131"/>
            <a:chOff x="6156779" y="4627205"/>
            <a:chExt cx="455574" cy="3511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2E2EC7B-B862-7042-AC67-211551257D9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D4F7EE-BDF4-9D40-9AD4-64CECFFAB223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180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58B0040-7789-A542-A51E-DBD9ECF4EE18}"/>
              </a:ext>
            </a:extLst>
          </p:cNvPr>
          <p:cNvGrpSpPr/>
          <p:nvPr/>
        </p:nvGrpSpPr>
        <p:grpSpPr>
          <a:xfrm>
            <a:off x="3165507" y="5379605"/>
            <a:ext cx="455574" cy="351131"/>
            <a:chOff x="6156779" y="4627205"/>
            <a:chExt cx="455574" cy="351131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1A95CC2-12AC-1447-9FA4-516828E1291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30B1DBA-DA12-064A-A30B-BA582ED79484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220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8D18A9-C22A-CF46-8182-54F2ECF4C90E}"/>
              </a:ext>
            </a:extLst>
          </p:cNvPr>
          <p:cNvGrpSpPr/>
          <p:nvPr/>
        </p:nvGrpSpPr>
        <p:grpSpPr>
          <a:xfrm>
            <a:off x="3499249" y="5383468"/>
            <a:ext cx="455574" cy="351131"/>
            <a:chOff x="6156779" y="4627205"/>
            <a:chExt cx="455574" cy="351131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0901094-D954-7B40-B1D8-0A97A828F39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5FB9B6E-149C-3B40-85CF-EE24CD99A55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240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39623C4-F478-4946-B4BE-B807DFDFD39A}"/>
              </a:ext>
            </a:extLst>
          </p:cNvPr>
          <p:cNvGrpSpPr/>
          <p:nvPr/>
        </p:nvGrpSpPr>
        <p:grpSpPr>
          <a:xfrm>
            <a:off x="3863258" y="5399770"/>
            <a:ext cx="455574" cy="351131"/>
            <a:chOff x="6156779" y="4627205"/>
            <a:chExt cx="455574" cy="35113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2D33E43-9BEF-7D41-B497-F4C2D03B71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D69E77-7745-6042-BD92-99FECEEB534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280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578335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DB3A73-C1FF-0A43-B622-D8A94AC80A96}"/>
              </a:ext>
            </a:extLst>
          </p:cNvPr>
          <p:cNvCxnSpPr>
            <a:cxnSpLocks/>
          </p:cNvCxnSpPr>
          <p:nvPr/>
        </p:nvCxnSpPr>
        <p:spPr>
          <a:xfrm flipV="1">
            <a:off x="1155762" y="2794860"/>
            <a:ext cx="0" cy="263052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CBA39-3896-2846-9D2B-B5D466C96CC5}"/>
              </a:ext>
            </a:extLst>
          </p:cNvPr>
          <p:cNvGrpSpPr/>
          <p:nvPr/>
        </p:nvGrpSpPr>
        <p:grpSpPr>
          <a:xfrm>
            <a:off x="777750" y="4913252"/>
            <a:ext cx="430500" cy="276999"/>
            <a:chOff x="2786833" y="1509678"/>
            <a:chExt cx="430500" cy="27699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32A113-2EC4-824C-994C-4CD8F9491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603AF21-6B4F-4644-8107-EE78E02E0136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935-935B-FF42-9AA9-4D288A2D661B}"/>
              </a:ext>
            </a:extLst>
          </p:cNvPr>
          <p:cNvGrpSpPr/>
          <p:nvPr/>
        </p:nvGrpSpPr>
        <p:grpSpPr>
          <a:xfrm>
            <a:off x="777750" y="4495196"/>
            <a:ext cx="430500" cy="276999"/>
            <a:chOff x="2786833" y="1509678"/>
            <a:chExt cx="430500" cy="276999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B2980B9-FD34-7444-9925-CC84F07BF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2CA963-D27D-9742-A0BF-7488309B029A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950157-0AD7-FE4F-A015-E50A7DCB637F}"/>
              </a:ext>
            </a:extLst>
          </p:cNvPr>
          <p:cNvGrpSpPr/>
          <p:nvPr/>
        </p:nvGrpSpPr>
        <p:grpSpPr>
          <a:xfrm>
            <a:off x="779799" y="4106053"/>
            <a:ext cx="430500" cy="276999"/>
            <a:chOff x="2786833" y="1509678"/>
            <a:chExt cx="430500" cy="276999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D6DABF1-8C00-0845-833F-28A545EDA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5411D33-C689-2F4A-B729-9FD43D7B8298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2231796-045A-9C46-B3BF-A7BBB8BBD32D}"/>
              </a:ext>
            </a:extLst>
          </p:cNvPr>
          <p:cNvGrpSpPr/>
          <p:nvPr/>
        </p:nvGrpSpPr>
        <p:grpSpPr>
          <a:xfrm>
            <a:off x="789039" y="3674381"/>
            <a:ext cx="430500" cy="276999"/>
            <a:chOff x="2786833" y="1509678"/>
            <a:chExt cx="430500" cy="276999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17A5EB-F898-0641-9283-CAC6B5ACD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C7608F1-C674-7649-9508-B6C75B056B4D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911DAB9-4ACE-F34B-BA6B-CAB5111B426E}"/>
              </a:ext>
            </a:extLst>
          </p:cNvPr>
          <p:cNvSpPr/>
          <p:nvPr/>
        </p:nvSpPr>
        <p:spPr>
          <a:xfrm>
            <a:off x="1153602" y="3401161"/>
            <a:ext cx="152070" cy="2024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9F3668-A4CB-3640-A852-48A3954A7697}"/>
              </a:ext>
            </a:extLst>
          </p:cNvPr>
          <p:cNvGrpSpPr/>
          <p:nvPr/>
        </p:nvGrpSpPr>
        <p:grpSpPr>
          <a:xfrm>
            <a:off x="784729" y="3262660"/>
            <a:ext cx="430500" cy="276999"/>
            <a:chOff x="2786833" y="1509678"/>
            <a:chExt cx="430500" cy="276999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A7C967A-2884-584C-AC5A-8EBD34566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CFA358D-1F47-E14D-B4B2-CA5F793225BF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F4F479E-CD5B-744D-9258-961FBDFBEA75}"/>
              </a:ext>
            </a:extLst>
          </p:cNvPr>
          <p:cNvSpPr/>
          <p:nvPr/>
        </p:nvSpPr>
        <p:spPr>
          <a:xfrm>
            <a:off x="1316917" y="3790303"/>
            <a:ext cx="244052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AEE31B-8C3C-FA4B-A96E-B038B625CBC7}"/>
              </a:ext>
            </a:extLst>
          </p:cNvPr>
          <p:cNvSpPr/>
          <p:nvPr/>
        </p:nvSpPr>
        <p:spPr>
          <a:xfrm>
            <a:off x="1571869" y="3389871"/>
            <a:ext cx="314608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4C66873-30F3-FE4C-BEC8-260B36BFC718}"/>
              </a:ext>
            </a:extLst>
          </p:cNvPr>
          <p:cNvGrpSpPr/>
          <p:nvPr/>
        </p:nvGrpSpPr>
        <p:grpSpPr>
          <a:xfrm>
            <a:off x="778608" y="2905804"/>
            <a:ext cx="430500" cy="276999"/>
            <a:chOff x="2786833" y="1509678"/>
            <a:chExt cx="430500" cy="276999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86E0B4-3A7C-E04F-B3D4-D22C949F7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64D9C0-79C1-4946-ABC7-21C1ADB96FA2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4DA1866-B741-5E47-BE25-F0E7E844A4BE}"/>
              </a:ext>
            </a:extLst>
          </p:cNvPr>
          <p:cNvSpPr/>
          <p:nvPr/>
        </p:nvSpPr>
        <p:spPr>
          <a:xfrm>
            <a:off x="1893689" y="3044304"/>
            <a:ext cx="356796" cy="2397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409BB16-280A-1445-9077-AD5348B8B0E5}"/>
              </a:ext>
            </a:extLst>
          </p:cNvPr>
          <p:cNvSpPr/>
          <p:nvPr/>
        </p:nvSpPr>
        <p:spPr>
          <a:xfrm>
            <a:off x="2256839" y="3384874"/>
            <a:ext cx="348061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578C6D-584F-9240-BC44-A9253D408C9C}"/>
              </a:ext>
            </a:extLst>
          </p:cNvPr>
          <p:cNvSpPr/>
          <p:nvPr/>
        </p:nvSpPr>
        <p:spPr>
          <a:xfrm>
            <a:off x="2612077" y="3812881"/>
            <a:ext cx="409169" cy="1623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D9D4694-26D5-8846-B942-3E0D621BBBEA}"/>
              </a:ext>
            </a:extLst>
          </p:cNvPr>
          <p:cNvSpPr/>
          <p:nvPr/>
        </p:nvSpPr>
        <p:spPr>
          <a:xfrm>
            <a:off x="2973313" y="3401160"/>
            <a:ext cx="461170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FF143FD-BB1D-D945-8122-098070C561DF}"/>
              </a:ext>
            </a:extLst>
          </p:cNvPr>
          <p:cNvSpPr/>
          <p:nvPr/>
        </p:nvSpPr>
        <p:spPr>
          <a:xfrm>
            <a:off x="3390237" y="3044304"/>
            <a:ext cx="319166" cy="23902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2EC00-7B68-6F4C-9052-9F930CF60AEA}"/>
              </a:ext>
            </a:extLst>
          </p:cNvPr>
          <p:cNvSpPr/>
          <p:nvPr/>
        </p:nvSpPr>
        <p:spPr>
          <a:xfrm>
            <a:off x="3721148" y="3395158"/>
            <a:ext cx="339646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13751C1-F131-9240-9458-2B62403A1F51}"/>
              </a:ext>
            </a:extLst>
          </p:cNvPr>
          <p:cNvSpPr/>
          <p:nvPr/>
        </p:nvSpPr>
        <p:spPr>
          <a:xfrm>
            <a:off x="4074741" y="3784088"/>
            <a:ext cx="529467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578111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6B627-54FD-074E-93AE-32A12BEE44F3}"/>
              </a:ext>
            </a:extLst>
          </p:cNvPr>
          <p:cNvGrpSpPr/>
          <p:nvPr/>
        </p:nvGrpSpPr>
        <p:grpSpPr>
          <a:xfrm>
            <a:off x="6415462" y="2792622"/>
            <a:ext cx="4891008" cy="2956041"/>
            <a:chOff x="6415462" y="2792622"/>
            <a:chExt cx="4891008" cy="2956041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43865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27894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38336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45749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39331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39271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38650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38735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38036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37736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38123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39753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279262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491101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49295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10381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67214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26042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6723B39-7EAC-5E4C-862D-3944C00F378B}"/>
                </a:ext>
              </a:extLst>
            </p:cNvPr>
            <p:cNvSpPr/>
            <p:nvPr/>
          </p:nvSpPr>
          <p:spPr>
            <a:xfrm>
              <a:off x="6807483" y="3800273"/>
              <a:ext cx="13385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4647E97-E176-5643-BF41-F167715349F1}"/>
                </a:ext>
              </a:extLst>
            </p:cNvPr>
            <p:cNvSpPr/>
            <p:nvPr/>
          </p:nvSpPr>
          <p:spPr>
            <a:xfrm>
              <a:off x="6940525" y="3388596"/>
              <a:ext cx="235892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290356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9CB2C58-40D6-FA4B-8A8C-946213799F55}"/>
                </a:ext>
              </a:extLst>
            </p:cNvPr>
            <p:cNvSpPr/>
            <p:nvPr/>
          </p:nvSpPr>
          <p:spPr>
            <a:xfrm>
              <a:off x="7908662" y="381260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CEFE79E-9EEB-5D4A-9092-C61881F99B93}"/>
                </a:ext>
              </a:extLst>
            </p:cNvPr>
            <p:cNvSpPr/>
            <p:nvPr/>
          </p:nvSpPr>
          <p:spPr>
            <a:xfrm>
              <a:off x="7185457" y="3794423"/>
              <a:ext cx="33072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071263F-91C9-1F4A-B775-352CB67F4D8C}"/>
                </a:ext>
              </a:extLst>
            </p:cNvPr>
            <p:cNvSpPr/>
            <p:nvPr/>
          </p:nvSpPr>
          <p:spPr>
            <a:xfrm>
              <a:off x="7529057" y="4231026"/>
              <a:ext cx="369489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B4DB7F9-2ADE-A841-89EB-377F7F205291}"/>
                </a:ext>
              </a:extLst>
            </p:cNvPr>
            <p:cNvSpPr/>
            <p:nvPr/>
          </p:nvSpPr>
          <p:spPr>
            <a:xfrm>
              <a:off x="8253866" y="3393572"/>
              <a:ext cx="392028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38FC1C1-1313-1147-9D34-69A41C3AB271}"/>
                </a:ext>
              </a:extLst>
            </p:cNvPr>
            <p:cNvSpPr/>
            <p:nvPr/>
          </p:nvSpPr>
          <p:spPr>
            <a:xfrm>
              <a:off x="8657492" y="3817727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1696C97-6531-8846-9CF0-DFCED2825720}"/>
                </a:ext>
              </a:extLst>
            </p:cNvPr>
            <p:cNvSpPr/>
            <p:nvPr/>
          </p:nvSpPr>
          <p:spPr>
            <a:xfrm>
              <a:off x="9012743" y="4227556"/>
              <a:ext cx="370837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ABFE59A-E068-2B4D-9B10-21719D19C9A7}"/>
                </a:ext>
              </a:extLst>
            </p:cNvPr>
            <p:cNvSpPr/>
            <p:nvPr/>
          </p:nvSpPr>
          <p:spPr>
            <a:xfrm>
              <a:off x="9362197" y="381308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E89A666-BBA0-4349-A8A8-7C66493908CA}"/>
                </a:ext>
              </a:extLst>
            </p:cNvPr>
            <p:cNvSpPr/>
            <p:nvPr/>
          </p:nvSpPr>
          <p:spPr>
            <a:xfrm>
              <a:off x="9680857" y="3376985"/>
              <a:ext cx="562215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0C5F5686-46AF-F240-A0FF-819ADCC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number of mis-classifications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5C27E1F3-998A-6540-B84E-DA46A39EAE31}"/>
              </a:ext>
            </a:extLst>
          </p:cNvPr>
          <p:cNvSpPr/>
          <p:nvPr/>
        </p:nvSpPr>
        <p:spPr>
          <a:xfrm>
            <a:off x="7202786" y="2792622"/>
            <a:ext cx="3495694" cy="1588192"/>
          </a:xfrm>
          <a:prstGeom prst="cloudCallout">
            <a:avLst>
              <a:gd name="adj1" fmla="val -30424"/>
              <a:gd name="adj2" fmla="val 138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the plot look for this class?</a:t>
            </a:r>
          </a:p>
        </p:txBody>
      </p:sp>
    </p:spTree>
    <p:extLst>
      <p:ext uri="{BB962C8B-B14F-4D97-AF65-F5344CB8AC3E}">
        <p14:creationId xmlns:p14="http://schemas.microsoft.com/office/powerpoint/2010/main" val="31044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1" grpId="0" animBg="1"/>
      <p:bldP spid="182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193" grpId="0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D08AD-E933-CC4F-916B-AC36193EBE2B}"/>
              </a:ext>
            </a:extLst>
          </p:cNvPr>
          <p:cNvGrpSpPr/>
          <p:nvPr/>
        </p:nvGrpSpPr>
        <p:grpSpPr>
          <a:xfrm>
            <a:off x="777750" y="3038700"/>
            <a:ext cx="4891008" cy="3731427"/>
            <a:chOff x="777750" y="3038700"/>
            <a:chExt cx="4891008" cy="373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57A8AE-A767-3D48-A4D0-F8D1E4F026C2}"/>
                </a:ext>
              </a:extLst>
            </p:cNvPr>
            <p:cNvGrpSpPr/>
            <p:nvPr/>
          </p:nvGrpSpPr>
          <p:grpSpPr>
            <a:xfrm>
              <a:off x="777750" y="3038700"/>
              <a:ext cx="4891008" cy="3731427"/>
              <a:chOff x="711671" y="158044"/>
              <a:chExt cx="4891008" cy="3731427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21E98FC5-6208-8245-99B3-C179C7D9BA17}"/>
                  </a:ext>
                </a:extLst>
              </p:cNvPr>
              <p:cNvCxnSpPr/>
              <p:nvPr/>
            </p:nvCxnSpPr>
            <p:spPr>
              <a:xfrm>
                <a:off x="1089683" y="2804080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B93BF25-0180-F44E-91F5-F6D4A1A821FD}"/>
                  </a:ext>
                </a:extLst>
              </p:cNvPr>
              <p:cNvSpPr txBox="1"/>
              <p:nvPr/>
            </p:nvSpPr>
            <p:spPr>
              <a:xfrm>
                <a:off x="4646263" y="2644364"/>
                <a:ext cx="956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2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52BB541-B01F-D443-BE94-4EB63B1F4BDF}"/>
                  </a:ext>
                </a:extLst>
              </p:cNvPr>
              <p:cNvCxnSpPr/>
              <p:nvPr/>
            </p:nvCxnSpPr>
            <p:spPr>
              <a:xfrm>
                <a:off x="1225187" y="274878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EE1E6A0-DA03-8742-822F-35C33662F419}"/>
                  </a:ext>
                </a:extLst>
              </p:cNvPr>
              <p:cNvSpPr txBox="1"/>
              <p:nvPr/>
            </p:nvSpPr>
            <p:spPr>
              <a:xfrm>
                <a:off x="1015033" y="282291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A16A8A-8B4C-E64E-A579-18655C83A8CC}"/>
                  </a:ext>
                </a:extLst>
              </p:cNvPr>
              <p:cNvGrpSpPr/>
              <p:nvPr/>
            </p:nvGrpSpPr>
            <p:grpSpPr>
              <a:xfrm>
                <a:off x="1964082" y="2758740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3C2BE01-1ECA-CC40-A617-ADD4FEB60D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8EE8934-4A1D-D34D-AB27-09512A9BD84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996ED4F-3B11-C145-B6BC-4DCB7E608175}"/>
                  </a:ext>
                </a:extLst>
              </p:cNvPr>
              <p:cNvGrpSpPr/>
              <p:nvPr/>
            </p:nvGrpSpPr>
            <p:grpSpPr>
              <a:xfrm>
                <a:off x="1277693" y="2758134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117F53-879C-D54A-A03C-FA7E2BA64E9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85498BB-00A3-5D44-B258-D5499D6A7A8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84223B6-2A72-E446-81E3-4093989EE4FB}"/>
                  </a:ext>
                </a:extLst>
              </p:cNvPr>
              <p:cNvGrpSpPr/>
              <p:nvPr/>
            </p:nvGrpSpPr>
            <p:grpSpPr>
              <a:xfrm>
                <a:off x="1610244" y="2751927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BE22B5E-1B89-E248-B765-4F883E5825B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B6161CC-9182-BA49-8ACE-C7D1CF1A505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BADE770-E75E-6244-93FF-3EFDA5E665BB}"/>
                  </a:ext>
                </a:extLst>
              </p:cNvPr>
              <p:cNvGrpSpPr/>
              <p:nvPr/>
            </p:nvGrpSpPr>
            <p:grpSpPr>
              <a:xfrm>
                <a:off x="2343242" y="275278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B62C40E-5AC7-D54B-A4AF-DEBD838353E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3184609-F072-754D-97A9-51D93E97DE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EE1B23-07AB-E944-B333-ADCC012520D8}"/>
                  </a:ext>
                </a:extLst>
              </p:cNvPr>
              <p:cNvGrpSpPr/>
              <p:nvPr/>
            </p:nvGrpSpPr>
            <p:grpSpPr>
              <a:xfrm>
                <a:off x="2735225" y="2745787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2E2EC7B-B862-7042-AC67-211551257D9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CD4F7EE-BDF4-9D40-9AD4-64CECFFAB22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58B0040-7789-A542-A51E-DBD9ECF4EE18}"/>
                  </a:ext>
                </a:extLst>
              </p:cNvPr>
              <p:cNvGrpSpPr/>
              <p:nvPr/>
            </p:nvGrpSpPr>
            <p:grpSpPr>
              <a:xfrm>
                <a:off x="3099428" y="274278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1A95CC2-12AC-1447-9FA4-516828E129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30B1DBA-DA12-064A-A30B-BA582ED7948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A8D18A9-C22A-CF46-8182-54F2ECF4C90E}"/>
                  </a:ext>
                </a:extLst>
              </p:cNvPr>
              <p:cNvGrpSpPr/>
              <p:nvPr/>
            </p:nvGrpSpPr>
            <p:grpSpPr>
              <a:xfrm>
                <a:off x="3433170" y="2746652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0901094-D954-7B40-B1D8-0A97A828F3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B9B6E-149C-3B40-85CF-EE24CD99A55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39623C4-F478-4946-B4BE-B807DFDFD39A}"/>
                  </a:ext>
                </a:extLst>
              </p:cNvPr>
              <p:cNvGrpSpPr/>
              <p:nvPr/>
            </p:nvGrpSpPr>
            <p:grpSpPr>
              <a:xfrm>
                <a:off x="3797179" y="2762954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D33E43-9BEF-7D41-B497-F4C2D03B71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2D69E77-7745-6042-BD92-99FECEEB534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DCDA03-C0DE-E244-A474-50F1D2FDBF30}"/>
                  </a:ext>
                </a:extLst>
              </p:cNvPr>
              <p:cNvGrpSpPr/>
              <p:nvPr/>
            </p:nvGrpSpPr>
            <p:grpSpPr>
              <a:xfrm>
                <a:off x="887454" y="3146540"/>
                <a:ext cx="3784821" cy="742931"/>
                <a:chOff x="4513315" y="2686069"/>
                <a:chExt cx="3784821" cy="742931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F619F61-91EC-E541-B410-2EABCF5710E6}"/>
                    </a:ext>
                  </a:extLst>
                </p:cNvPr>
                <p:cNvGrpSpPr/>
                <p:nvPr/>
              </p:nvGrpSpPr>
              <p:grpSpPr>
                <a:xfrm>
                  <a:off x="4513315" y="2889893"/>
                  <a:ext cx="3784821" cy="539107"/>
                  <a:chOff x="7054809" y="3005150"/>
                  <a:chExt cx="3784821" cy="539107"/>
                </a:xfrm>
              </p:grpSpPr>
              <p:cxnSp>
                <p:nvCxnSpPr>
                  <p:cNvPr id="149" name="Straight Arrow Connector 148">
                    <a:extLst>
                      <a:ext uri="{FF2B5EF4-FFF2-40B4-BE49-F238E27FC236}">
                        <a16:creationId xmlns:a16="http://schemas.microsoft.com/office/drawing/2014/main" id="{06AC474D-D3EC-C54E-9634-1D23C4A4F381}"/>
                      </a:ext>
                    </a:extLst>
                  </p:cNvPr>
                  <p:cNvCxnSpPr/>
                  <p:nvPr/>
                </p:nvCxnSpPr>
                <p:spPr>
                  <a:xfrm>
                    <a:off x="7249265" y="3060445"/>
                    <a:ext cx="3590365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13A81869-48BF-9A43-BD8F-E9ED27F91388}"/>
                      </a:ext>
                    </a:extLst>
                  </p:cNvPr>
                  <p:cNvGrpSpPr/>
                  <p:nvPr/>
                </p:nvGrpSpPr>
                <p:grpSpPr>
                  <a:xfrm>
                    <a:off x="10286327" y="3005150"/>
                    <a:ext cx="420308" cy="351131"/>
                    <a:chOff x="6156779" y="4627205"/>
                    <a:chExt cx="420308" cy="351131"/>
                  </a:xfrm>
                </p:grpSpPr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2CDF8737-8194-B94E-B47C-AF59C9717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79D49A2F-EA36-9E40-B1BB-B42A24DAF2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250</a:t>
                      </a: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AF3E6B03-BFD8-1E46-A1F1-D3E86F740E15}"/>
                      </a:ext>
                    </a:extLst>
                  </p:cNvPr>
                  <p:cNvGrpSpPr/>
                  <p:nvPr/>
                </p:nvGrpSpPr>
                <p:grpSpPr>
                  <a:xfrm>
                    <a:off x="7054809" y="3023849"/>
                    <a:ext cx="333746" cy="351131"/>
                    <a:chOff x="6156779" y="4627205"/>
                    <a:chExt cx="333746" cy="351131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9A66DF47-7B74-DA45-8485-C581A553C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FB4E7FB-DD9F-3142-BADC-D88D9050EE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337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0</a:t>
                      </a: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ACD635F9-3CF9-4741-BCD6-DE6369A4FAC1}"/>
                      </a:ext>
                    </a:extLst>
                  </p:cNvPr>
                  <p:cNvGrpSpPr/>
                  <p:nvPr/>
                </p:nvGrpSpPr>
                <p:grpSpPr>
                  <a:xfrm>
                    <a:off x="7437275" y="3014499"/>
                    <a:ext cx="389850" cy="381909"/>
                    <a:chOff x="6156779" y="4627205"/>
                    <a:chExt cx="389850" cy="381909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AC432C30-2191-6145-9A32-AE913602DE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7760BDF4-FE69-C044-930D-49DFCE528A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89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CF076AD6-B0C6-664E-929F-691DA698214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2716" y="3236480"/>
                    <a:ext cx="1106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BMI (kg/m</a:t>
                    </a:r>
                    <a:r>
                      <a:rPr lang="en-US" sz="14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)</a:t>
                    </a:r>
                  </a:p>
                </p:txBody>
              </p: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5A66542-464F-D347-9490-8F2E27915D94}"/>
                    </a:ext>
                  </a:extLst>
                </p:cNvPr>
                <p:cNvSpPr/>
                <p:nvPr/>
              </p:nvSpPr>
              <p:spPr>
                <a:xfrm>
                  <a:off x="4723470" y="2686069"/>
                  <a:ext cx="382466" cy="2454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BFBA6B6-3A1C-7040-9F0E-8EE7A5136A37}"/>
                    </a:ext>
                  </a:extLst>
                </p:cNvPr>
                <p:cNvSpPr/>
                <p:nvPr/>
              </p:nvSpPr>
              <p:spPr>
                <a:xfrm>
                  <a:off x="5124856" y="2705077"/>
                  <a:ext cx="2830127" cy="2401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6DB3A73-C1FF-0A43-B622-D8A94AC80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683" y="158044"/>
                <a:ext cx="0" cy="26305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B1CBA39-3896-2846-9D2B-B5D466C96CC5}"/>
                  </a:ext>
                </a:extLst>
              </p:cNvPr>
              <p:cNvGrpSpPr/>
              <p:nvPr/>
            </p:nvGrpSpPr>
            <p:grpSpPr>
              <a:xfrm>
                <a:off x="711671" y="2276436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D32A113-2EC4-824C-994C-4CD8F9491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603AF21-6B4F-4644-8107-EE78E02E0136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0D0E935-935B-FF42-9AA9-4D288A2D661B}"/>
                  </a:ext>
                </a:extLst>
              </p:cNvPr>
              <p:cNvGrpSpPr/>
              <p:nvPr/>
            </p:nvGrpSpPr>
            <p:grpSpPr>
              <a:xfrm>
                <a:off x="711671" y="1858380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2980B9-FD34-7444-9925-CC84F07BF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F02CA963-D27D-9742-A0BF-7488309B029A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8950157-0AD7-FE4F-A015-E50A7DCB637F}"/>
                  </a:ext>
                </a:extLst>
              </p:cNvPr>
              <p:cNvGrpSpPr/>
              <p:nvPr/>
            </p:nvGrpSpPr>
            <p:grpSpPr>
              <a:xfrm>
                <a:off x="713720" y="1469237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D6DABF1-8C00-0845-833F-28A545EDA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5411D33-C689-2F4A-B729-9FD43D7B8298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2231796-045A-9C46-B3BF-A7BBB8BBD32D}"/>
                  </a:ext>
                </a:extLst>
              </p:cNvPr>
              <p:cNvGrpSpPr/>
              <p:nvPr/>
            </p:nvGrpSpPr>
            <p:grpSpPr>
              <a:xfrm>
                <a:off x="722960" y="1037565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C17A5EB-F898-0641-9283-CAC6B5ACDF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C7608F1-C674-7649-9508-B6C75B056B4D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699F3668-A4CB-3640-A852-48A3954A7697}"/>
                  </a:ext>
                </a:extLst>
              </p:cNvPr>
              <p:cNvGrpSpPr/>
              <p:nvPr/>
            </p:nvGrpSpPr>
            <p:grpSpPr>
              <a:xfrm>
                <a:off x="718650" y="625844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A7C967A-2884-584C-AC5A-8EBD34566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CFA358D-1F47-E14D-B4B2-CA5F793225BF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E4C66873-30F3-FE4C-BEC8-260B36BFC718}"/>
                  </a:ext>
                </a:extLst>
              </p:cNvPr>
              <p:cNvGrpSpPr/>
              <p:nvPr/>
            </p:nvGrpSpPr>
            <p:grpSpPr>
              <a:xfrm>
                <a:off x="712529" y="268988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386E0B4-3A7C-E04F-B3D4-D22C949F7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1D64D9C0-79C1-4946-ABC7-21C1ADB96FA2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E59E15-B0B0-E342-8064-3112FFCBA680}"/>
                </a:ext>
              </a:extLst>
            </p:cNvPr>
            <p:cNvSpPr/>
            <p:nvPr/>
          </p:nvSpPr>
          <p:spPr>
            <a:xfrm>
              <a:off x="1177290" y="3295650"/>
              <a:ext cx="3451860" cy="777240"/>
            </a:xfrm>
            <a:custGeom>
              <a:avLst/>
              <a:gdLst>
                <a:gd name="connsiteX0" fmla="*/ 0 w 3451860"/>
                <a:gd name="connsiteY0" fmla="*/ 354330 h 777240"/>
                <a:gd name="connsiteX1" fmla="*/ 125730 w 3451860"/>
                <a:gd name="connsiteY1" fmla="*/ 354330 h 777240"/>
                <a:gd name="connsiteX2" fmla="*/ 148590 w 3451860"/>
                <a:gd name="connsiteY2" fmla="*/ 754380 h 777240"/>
                <a:gd name="connsiteX3" fmla="*/ 411480 w 3451860"/>
                <a:gd name="connsiteY3" fmla="*/ 720090 h 777240"/>
                <a:gd name="connsiteX4" fmla="*/ 411480 w 3451860"/>
                <a:gd name="connsiteY4" fmla="*/ 331470 h 777240"/>
                <a:gd name="connsiteX5" fmla="*/ 731520 w 3451860"/>
                <a:gd name="connsiteY5" fmla="*/ 342900 h 777240"/>
                <a:gd name="connsiteX6" fmla="*/ 731520 w 3451860"/>
                <a:gd name="connsiteY6" fmla="*/ 11430 h 777240"/>
                <a:gd name="connsiteX7" fmla="*/ 1074420 w 3451860"/>
                <a:gd name="connsiteY7" fmla="*/ 11430 h 777240"/>
                <a:gd name="connsiteX8" fmla="*/ 1074420 w 3451860"/>
                <a:gd name="connsiteY8" fmla="*/ 331470 h 777240"/>
                <a:gd name="connsiteX9" fmla="*/ 1440180 w 3451860"/>
                <a:gd name="connsiteY9" fmla="*/ 342900 h 777240"/>
                <a:gd name="connsiteX10" fmla="*/ 1440180 w 3451860"/>
                <a:gd name="connsiteY10" fmla="*/ 777240 h 777240"/>
                <a:gd name="connsiteX11" fmla="*/ 1794510 w 3451860"/>
                <a:gd name="connsiteY11" fmla="*/ 765810 h 777240"/>
                <a:gd name="connsiteX12" fmla="*/ 1805940 w 3451860"/>
                <a:gd name="connsiteY12" fmla="*/ 365760 h 777240"/>
                <a:gd name="connsiteX13" fmla="*/ 2217420 w 3451860"/>
                <a:gd name="connsiteY13" fmla="*/ 365760 h 777240"/>
                <a:gd name="connsiteX14" fmla="*/ 2217420 w 3451860"/>
                <a:gd name="connsiteY14" fmla="*/ 0 h 777240"/>
                <a:gd name="connsiteX15" fmla="*/ 2548890 w 3451860"/>
                <a:gd name="connsiteY15" fmla="*/ 0 h 777240"/>
                <a:gd name="connsiteX16" fmla="*/ 2537460 w 3451860"/>
                <a:gd name="connsiteY16" fmla="*/ 354330 h 777240"/>
                <a:gd name="connsiteX17" fmla="*/ 2880360 w 3451860"/>
                <a:gd name="connsiteY17" fmla="*/ 365760 h 777240"/>
                <a:gd name="connsiteX18" fmla="*/ 2903220 w 3451860"/>
                <a:gd name="connsiteY18" fmla="*/ 742950 h 777240"/>
                <a:gd name="connsiteX19" fmla="*/ 3451860 w 3451860"/>
                <a:gd name="connsiteY19" fmla="*/ 76581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777240">
                  <a:moveTo>
                    <a:pt x="0" y="354330"/>
                  </a:moveTo>
                  <a:lnTo>
                    <a:pt x="125730" y="354330"/>
                  </a:lnTo>
                  <a:lnTo>
                    <a:pt x="148590" y="754380"/>
                  </a:lnTo>
                  <a:lnTo>
                    <a:pt x="411480" y="720090"/>
                  </a:lnTo>
                  <a:lnTo>
                    <a:pt x="411480" y="331470"/>
                  </a:lnTo>
                  <a:lnTo>
                    <a:pt x="731520" y="342900"/>
                  </a:lnTo>
                  <a:lnTo>
                    <a:pt x="731520" y="11430"/>
                  </a:lnTo>
                  <a:lnTo>
                    <a:pt x="1074420" y="11430"/>
                  </a:lnTo>
                  <a:lnTo>
                    <a:pt x="1074420" y="331470"/>
                  </a:lnTo>
                  <a:lnTo>
                    <a:pt x="1440180" y="342900"/>
                  </a:lnTo>
                  <a:lnTo>
                    <a:pt x="1440180" y="777240"/>
                  </a:lnTo>
                  <a:lnTo>
                    <a:pt x="1794510" y="765810"/>
                  </a:lnTo>
                  <a:lnTo>
                    <a:pt x="1805940" y="365760"/>
                  </a:lnTo>
                  <a:lnTo>
                    <a:pt x="2217420" y="365760"/>
                  </a:lnTo>
                  <a:lnTo>
                    <a:pt x="2217420" y="0"/>
                  </a:lnTo>
                  <a:lnTo>
                    <a:pt x="2548890" y="0"/>
                  </a:lnTo>
                  <a:lnTo>
                    <a:pt x="2537460" y="354330"/>
                  </a:lnTo>
                  <a:lnTo>
                    <a:pt x="2880360" y="365760"/>
                  </a:lnTo>
                  <a:lnTo>
                    <a:pt x="2903220" y="742950"/>
                  </a:lnTo>
                  <a:lnTo>
                    <a:pt x="3451860" y="76581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E09782-EF14-1F48-9557-CD4426F2C040}"/>
              </a:ext>
            </a:extLst>
          </p:cNvPr>
          <p:cNvGrpSpPr/>
          <p:nvPr/>
        </p:nvGrpSpPr>
        <p:grpSpPr>
          <a:xfrm>
            <a:off x="6415462" y="3036462"/>
            <a:ext cx="4891008" cy="3731427"/>
            <a:chOff x="6415462" y="3036462"/>
            <a:chExt cx="4891008" cy="3731427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68249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52278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62720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70133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63715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63655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63034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63119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62420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62120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62507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64137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F480FA2-FCA7-7640-AA9D-4929740A062D}"/>
                </a:ext>
              </a:extLst>
            </p:cNvPr>
            <p:cNvGrpSpPr/>
            <p:nvPr/>
          </p:nvGrpSpPr>
          <p:grpSpPr>
            <a:xfrm>
              <a:off x="6591245" y="6024958"/>
              <a:ext cx="3784821" cy="742931"/>
              <a:chOff x="4513315" y="2686069"/>
              <a:chExt cx="3784821" cy="742931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BD5E9B8-2214-5646-B204-07FD1895305A}"/>
                  </a:ext>
                </a:extLst>
              </p:cNvPr>
              <p:cNvGrpSpPr/>
              <p:nvPr/>
            </p:nvGrpSpPr>
            <p:grpSpPr>
              <a:xfrm>
                <a:off x="4513315" y="2889893"/>
                <a:ext cx="3784821" cy="539107"/>
                <a:chOff x="7054809" y="3005150"/>
                <a:chExt cx="3784821" cy="539107"/>
              </a:xfrm>
            </p:grpSpPr>
            <p:cxnSp>
              <p:nvCxnSpPr>
                <p:cNvPr id="240" name="Straight Arrow Connector 239">
                  <a:extLst>
                    <a:ext uri="{FF2B5EF4-FFF2-40B4-BE49-F238E27FC236}">
                      <a16:creationId xmlns:a16="http://schemas.microsoft.com/office/drawing/2014/main" id="{5BC93A3B-2971-3545-9289-E88A3F7A94AC}"/>
                    </a:ext>
                  </a:extLst>
                </p:cNvPr>
                <p:cNvCxnSpPr/>
                <p:nvPr/>
              </p:nvCxnSpPr>
              <p:spPr>
                <a:xfrm>
                  <a:off x="7249265" y="3060445"/>
                  <a:ext cx="3590365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4AFEE97F-48F9-1641-9A53-FD9347B457EA}"/>
                    </a:ext>
                  </a:extLst>
                </p:cNvPr>
                <p:cNvGrpSpPr/>
                <p:nvPr/>
              </p:nvGrpSpPr>
              <p:grpSpPr>
                <a:xfrm>
                  <a:off x="10286327" y="3005150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7DB45255-89FC-B04A-81B5-A5106897F7EC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C6D18234-4EA8-B946-A7E2-F70537F9316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250</a:t>
                    </a:r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6A2075C0-46B2-B841-A62C-AC66EEF2ADBB}"/>
                    </a:ext>
                  </a:extLst>
                </p:cNvPr>
                <p:cNvGrpSpPr/>
                <p:nvPr/>
              </p:nvGrpSpPr>
              <p:grpSpPr>
                <a:xfrm>
                  <a:off x="7054809" y="3023849"/>
                  <a:ext cx="333746" cy="351131"/>
                  <a:chOff x="6156779" y="4627205"/>
                  <a:chExt cx="333746" cy="351131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065FCB34-D8C2-3840-BF7C-3C43A82CCC99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04B6C281-2C3A-0B42-A632-49573668A22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37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 0</a:t>
                    </a:r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5560AB22-FCF5-6D41-AB58-4828B0CD25A8}"/>
                    </a:ext>
                  </a:extLst>
                </p:cNvPr>
                <p:cNvGrpSpPr/>
                <p:nvPr/>
              </p:nvGrpSpPr>
              <p:grpSpPr>
                <a:xfrm>
                  <a:off x="7437275" y="3014499"/>
                  <a:ext cx="389850" cy="381909"/>
                  <a:chOff x="6156779" y="4627205"/>
                  <a:chExt cx="389850" cy="381909"/>
                </a:xfrm>
              </p:grpSpPr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940A688D-8BAE-4A47-A156-054832FDBB6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7D350BA5-F627-714C-82B6-0DCFA739B6A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b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*</a:t>
                    </a:r>
                    <a:endPara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2FD53B4C-1DA6-A844-B1C9-A3EEFF27021B}"/>
                    </a:ext>
                  </a:extLst>
                </p:cNvPr>
                <p:cNvSpPr txBox="1"/>
                <p:nvPr/>
              </p:nvSpPr>
              <p:spPr>
                <a:xfrm>
                  <a:off x="8132716" y="3236480"/>
                  <a:ext cx="11063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BMI (kg/m</a:t>
                  </a:r>
                  <a:r>
                    <a:rPr lang="en-US" sz="1400" baseline="30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CA47AF0D-F917-F943-A56D-5B831436DE93}"/>
                  </a:ext>
                </a:extLst>
              </p:cNvPr>
              <p:cNvSpPr/>
              <p:nvPr/>
            </p:nvSpPr>
            <p:spPr>
              <a:xfrm>
                <a:off x="4723470" y="2686069"/>
                <a:ext cx="382466" cy="2454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42F6AF4-61A0-4B48-B75D-50125E800FBA}"/>
                  </a:ext>
                </a:extLst>
              </p:cNvPr>
              <p:cNvSpPr/>
              <p:nvPr/>
            </p:nvSpPr>
            <p:spPr>
              <a:xfrm>
                <a:off x="5124856" y="2705077"/>
                <a:ext cx="2830127" cy="240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303646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515485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73679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34765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91598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50426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314740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8A292A9-07E9-8243-80A9-24DBAD62125E}"/>
                </a:ext>
              </a:extLst>
            </p:cNvPr>
            <p:cNvSpPr/>
            <p:nvPr/>
          </p:nvSpPr>
          <p:spPr>
            <a:xfrm>
              <a:off x="6800850" y="3615690"/>
              <a:ext cx="3451860" cy="891540"/>
            </a:xfrm>
            <a:custGeom>
              <a:avLst/>
              <a:gdLst>
                <a:gd name="connsiteX0" fmla="*/ 0 w 3451860"/>
                <a:gd name="connsiteY0" fmla="*/ 434340 h 891540"/>
                <a:gd name="connsiteX1" fmla="*/ 148590 w 3451860"/>
                <a:gd name="connsiteY1" fmla="*/ 434340 h 891540"/>
                <a:gd name="connsiteX2" fmla="*/ 160020 w 3451860"/>
                <a:gd name="connsiteY2" fmla="*/ 11430 h 891540"/>
                <a:gd name="connsiteX3" fmla="*/ 411480 w 3451860"/>
                <a:gd name="connsiteY3" fmla="*/ 22860 h 891540"/>
                <a:gd name="connsiteX4" fmla="*/ 411480 w 3451860"/>
                <a:gd name="connsiteY4" fmla="*/ 411480 h 891540"/>
                <a:gd name="connsiteX5" fmla="*/ 720090 w 3451860"/>
                <a:gd name="connsiteY5" fmla="*/ 434340 h 891540"/>
                <a:gd name="connsiteX6" fmla="*/ 742950 w 3451860"/>
                <a:gd name="connsiteY6" fmla="*/ 868680 h 891540"/>
                <a:gd name="connsiteX7" fmla="*/ 1120140 w 3451860"/>
                <a:gd name="connsiteY7" fmla="*/ 868680 h 891540"/>
                <a:gd name="connsiteX8" fmla="*/ 1131570 w 3451860"/>
                <a:gd name="connsiteY8" fmla="*/ 445770 h 891540"/>
                <a:gd name="connsiteX9" fmla="*/ 1451610 w 3451860"/>
                <a:gd name="connsiteY9" fmla="*/ 457200 h 891540"/>
                <a:gd name="connsiteX10" fmla="*/ 1451610 w 3451860"/>
                <a:gd name="connsiteY10" fmla="*/ 34290 h 891540"/>
                <a:gd name="connsiteX11" fmla="*/ 1863090 w 3451860"/>
                <a:gd name="connsiteY11" fmla="*/ 34290 h 891540"/>
                <a:gd name="connsiteX12" fmla="*/ 1851660 w 3451860"/>
                <a:gd name="connsiteY12" fmla="*/ 468630 h 891540"/>
                <a:gd name="connsiteX13" fmla="*/ 2217420 w 3451860"/>
                <a:gd name="connsiteY13" fmla="*/ 457200 h 891540"/>
                <a:gd name="connsiteX14" fmla="*/ 2217420 w 3451860"/>
                <a:gd name="connsiteY14" fmla="*/ 880110 h 891540"/>
                <a:gd name="connsiteX15" fmla="*/ 2583180 w 3451860"/>
                <a:gd name="connsiteY15" fmla="*/ 891540 h 891540"/>
                <a:gd name="connsiteX16" fmla="*/ 2571750 w 3451860"/>
                <a:gd name="connsiteY16" fmla="*/ 457200 h 891540"/>
                <a:gd name="connsiteX17" fmla="*/ 2891790 w 3451860"/>
                <a:gd name="connsiteY17" fmla="*/ 468630 h 891540"/>
                <a:gd name="connsiteX18" fmla="*/ 2903220 w 3451860"/>
                <a:gd name="connsiteY18" fmla="*/ 0 h 891540"/>
                <a:gd name="connsiteX19" fmla="*/ 3451860 w 3451860"/>
                <a:gd name="connsiteY19" fmla="*/ 1143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891540">
                  <a:moveTo>
                    <a:pt x="0" y="434340"/>
                  </a:moveTo>
                  <a:lnTo>
                    <a:pt x="148590" y="434340"/>
                  </a:lnTo>
                  <a:lnTo>
                    <a:pt x="160020" y="11430"/>
                  </a:lnTo>
                  <a:lnTo>
                    <a:pt x="411480" y="22860"/>
                  </a:lnTo>
                  <a:lnTo>
                    <a:pt x="411480" y="411480"/>
                  </a:lnTo>
                  <a:lnTo>
                    <a:pt x="720090" y="434340"/>
                  </a:lnTo>
                  <a:lnTo>
                    <a:pt x="742950" y="868680"/>
                  </a:lnTo>
                  <a:lnTo>
                    <a:pt x="1120140" y="868680"/>
                  </a:lnTo>
                  <a:lnTo>
                    <a:pt x="1131570" y="445770"/>
                  </a:lnTo>
                  <a:lnTo>
                    <a:pt x="1451610" y="457200"/>
                  </a:lnTo>
                  <a:lnTo>
                    <a:pt x="1451610" y="34290"/>
                  </a:lnTo>
                  <a:lnTo>
                    <a:pt x="1863090" y="34290"/>
                  </a:lnTo>
                  <a:lnTo>
                    <a:pt x="1851660" y="468630"/>
                  </a:lnTo>
                  <a:lnTo>
                    <a:pt x="2217420" y="457200"/>
                  </a:lnTo>
                  <a:lnTo>
                    <a:pt x="2217420" y="880110"/>
                  </a:lnTo>
                  <a:lnTo>
                    <a:pt x="2583180" y="891540"/>
                  </a:lnTo>
                  <a:lnTo>
                    <a:pt x="2571750" y="457200"/>
                  </a:lnTo>
                  <a:lnTo>
                    <a:pt x="2891790" y="468630"/>
                  </a:lnTo>
                  <a:lnTo>
                    <a:pt x="2903220" y="0"/>
                  </a:lnTo>
                  <a:lnTo>
                    <a:pt x="3451860" y="11430"/>
                  </a:lnTo>
                </a:path>
              </a:pathLst>
            </a:custGeom>
            <a:noFill/>
            <a:ln w="19050">
              <a:solidFill>
                <a:srgbClr val="355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“loss” function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703E1FD-690C-B744-87B6-1818ED124FC6}"/>
              </a:ext>
            </a:extLst>
          </p:cNvPr>
          <p:cNvSpPr/>
          <p:nvPr/>
        </p:nvSpPr>
        <p:spPr>
          <a:xfrm>
            <a:off x="1101418" y="1999957"/>
            <a:ext cx="2274243" cy="743243"/>
          </a:xfrm>
          <a:prstGeom prst="wedgeRoundRectCallout">
            <a:avLst>
              <a:gd name="adj1" fmla="val -14748"/>
              <a:gd name="adj2" fmla="val 124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check the corner points!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5AB5514B-D03A-C647-B73D-8D1534C63B6D}"/>
              </a:ext>
            </a:extLst>
          </p:cNvPr>
          <p:cNvSpPr/>
          <p:nvPr/>
        </p:nvSpPr>
        <p:spPr>
          <a:xfrm>
            <a:off x="9013373" y="731520"/>
            <a:ext cx="2340427" cy="2011680"/>
          </a:xfrm>
          <a:prstGeom prst="cloudCallout">
            <a:avLst>
              <a:gd name="adj1" fmla="val -62507"/>
              <a:gd name="adj2" fmla="val 943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corners grows like </a:t>
            </a:r>
            <a:r>
              <a:rPr lang="en-US" dirty="0" err="1"/>
              <a:t>n</a:t>
            </a:r>
            <a:r>
              <a:rPr lang="en-US" baseline="30000" dirty="0" err="1"/>
              <a:t>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22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D08AD-E933-CC4F-916B-AC36193EBE2B}"/>
              </a:ext>
            </a:extLst>
          </p:cNvPr>
          <p:cNvGrpSpPr/>
          <p:nvPr/>
        </p:nvGrpSpPr>
        <p:grpSpPr>
          <a:xfrm>
            <a:off x="777750" y="3038700"/>
            <a:ext cx="4891008" cy="3731427"/>
            <a:chOff x="777750" y="3038700"/>
            <a:chExt cx="4891008" cy="373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57A8AE-A767-3D48-A4D0-F8D1E4F026C2}"/>
                </a:ext>
              </a:extLst>
            </p:cNvPr>
            <p:cNvGrpSpPr/>
            <p:nvPr/>
          </p:nvGrpSpPr>
          <p:grpSpPr>
            <a:xfrm>
              <a:off x="777750" y="3038700"/>
              <a:ext cx="4891008" cy="3731427"/>
              <a:chOff x="711671" y="158044"/>
              <a:chExt cx="4891008" cy="3731427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21E98FC5-6208-8245-99B3-C179C7D9BA17}"/>
                  </a:ext>
                </a:extLst>
              </p:cNvPr>
              <p:cNvCxnSpPr/>
              <p:nvPr/>
            </p:nvCxnSpPr>
            <p:spPr>
              <a:xfrm>
                <a:off x="1089683" y="2804080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B93BF25-0180-F44E-91F5-F6D4A1A821FD}"/>
                  </a:ext>
                </a:extLst>
              </p:cNvPr>
              <p:cNvSpPr txBox="1"/>
              <p:nvPr/>
            </p:nvSpPr>
            <p:spPr>
              <a:xfrm>
                <a:off x="4646263" y="2644364"/>
                <a:ext cx="956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2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52BB541-B01F-D443-BE94-4EB63B1F4BDF}"/>
                  </a:ext>
                </a:extLst>
              </p:cNvPr>
              <p:cNvCxnSpPr/>
              <p:nvPr/>
            </p:nvCxnSpPr>
            <p:spPr>
              <a:xfrm>
                <a:off x="1225187" y="274878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EE1E6A0-DA03-8742-822F-35C33662F419}"/>
                  </a:ext>
                </a:extLst>
              </p:cNvPr>
              <p:cNvSpPr txBox="1"/>
              <p:nvPr/>
            </p:nvSpPr>
            <p:spPr>
              <a:xfrm>
                <a:off x="1015033" y="282291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A16A8A-8B4C-E64E-A579-18655C83A8CC}"/>
                  </a:ext>
                </a:extLst>
              </p:cNvPr>
              <p:cNvGrpSpPr/>
              <p:nvPr/>
            </p:nvGrpSpPr>
            <p:grpSpPr>
              <a:xfrm>
                <a:off x="1964082" y="2758740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3C2BE01-1ECA-CC40-A617-ADD4FEB60D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8EE8934-4A1D-D34D-AB27-09512A9BD84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996ED4F-3B11-C145-B6BC-4DCB7E608175}"/>
                  </a:ext>
                </a:extLst>
              </p:cNvPr>
              <p:cNvGrpSpPr/>
              <p:nvPr/>
            </p:nvGrpSpPr>
            <p:grpSpPr>
              <a:xfrm>
                <a:off x="1277693" y="2758134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117F53-879C-D54A-A03C-FA7E2BA64E9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85498BB-00A3-5D44-B258-D5499D6A7A8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84223B6-2A72-E446-81E3-4093989EE4FB}"/>
                  </a:ext>
                </a:extLst>
              </p:cNvPr>
              <p:cNvGrpSpPr/>
              <p:nvPr/>
            </p:nvGrpSpPr>
            <p:grpSpPr>
              <a:xfrm>
                <a:off x="1610244" y="2751927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BE22B5E-1B89-E248-B765-4F883E5825B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B6161CC-9182-BA49-8ACE-C7D1CF1A505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BADE770-E75E-6244-93FF-3EFDA5E665BB}"/>
                  </a:ext>
                </a:extLst>
              </p:cNvPr>
              <p:cNvGrpSpPr/>
              <p:nvPr/>
            </p:nvGrpSpPr>
            <p:grpSpPr>
              <a:xfrm>
                <a:off x="2343242" y="275278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B62C40E-5AC7-D54B-A4AF-DEBD838353E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3184609-F072-754D-97A9-51D93E97DE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EE1B23-07AB-E944-B333-ADCC012520D8}"/>
                  </a:ext>
                </a:extLst>
              </p:cNvPr>
              <p:cNvGrpSpPr/>
              <p:nvPr/>
            </p:nvGrpSpPr>
            <p:grpSpPr>
              <a:xfrm>
                <a:off x="2735225" y="2745787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2E2EC7B-B862-7042-AC67-211551257D9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CD4F7EE-BDF4-9D40-9AD4-64CECFFAB22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58B0040-7789-A542-A51E-DBD9ECF4EE18}"/>
                  </a:ext>
                </a:extLst>
              </p:cNvPr>
              <p:cNvGrpSpPr/>
              <p:nvPr/>
            </p:nvGrpSpPr>
            <p:grpSpPr>
              <a:xfrm>
                <a:off x="3099428" y="274278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1A95CC2-12AC-1447-9FA4-516828E129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30B1DBA-DA12-064A-A30B-BA582ED7948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A8D18A9-C22A-CF46-8182-54F2ECF4C90E}"/>
                  </a:ext>
                </a:extLst>
              </p:cNvPr>
              <p:cNvGrpSpPr/>
              <p:nvPr/>
            </p:nvGrpSpPr>
            <p:grpSpPr>
              <a:xfrm>
                <a:off x="3433170" y="2746652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0901094-D954-7B40-B1D8-0A97A828F3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B9B6E-149C-3B40-85CF-EE24CD99A55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39623C4-F478-4946-B4BE-B807DFDFD39A}"/>
                  </a:ext>
                </a:extLst>
              </p:cNvPr>
              <p:cNvGrpSpPr/>
              <p:nvPr/>
            </p:nvGrpSpPr>
            <p:grpSpPr>
              <a:xfrm>
                <a:off x="3797179" y="2762954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D33E43-9BEF-7D41-B497-F4C2D03B71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2D69E77-7745-6042-BD92-99FECEEB534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DCDA03-C0DE-E244-A474-50F1D2FDBF30}"/>
                  </a:ext>
                </a:extLst>
              </p:cNvPr>
              <p:cNvGrpSpPr/>
              <p:nvPr/>
            </p:nvGrpSpPr>
            <p:grpSpPr>
              <a:xfrm>
                <a:off x="887454" y="3146540"/>
                <a:ext cx="3784821" cy="742931"/>
                <a:chOff x="4513315" y="2686069"/>
                <a:chExt cx="3784821" cy="742931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F619F61-91EC-E541-B410-2EABCF5710E6}"/>
                    </a:ext>
                  </a:extLst>
                </p:cNvPr>
                <p:cNvGrpSpPr/>
                <p:nvPr/>
              </p:nvGrpSpPr>
              <p:grpSpPr>
                <a:xfrm>
                  <a:off x="4513315" y="2889893"/>
                  <a:ext cx="3784821" cy="539107"/>
                  <a:chOff x="7054809" y="3005150"/>
                  <a:chExt cx="3784821" cy="539107"/>
                </a:xfrm>
              </p:grpSpPr>
              <p:cxnSp>
                <p:nvCxnSpPr>
                  <p:cNvPr id="149" name="Straight Arrow Connector 148">
                    <a:extLst>
                      <a:ext uri="{FF2B5EF4-FFF2-40B4-BE49-F238E27FC236}">
                        <a16:creationId xmlns:a16="http://schemas.microsoft.com/office/drawing/2014/main" id="{06AC474D-D3EC-C54E-9634-1D23C4A4F381}"/>
                      </a:ext>
                    </a:extLst>
                  </p:cNvPr>
                  <p:cNvCxnSpPr/>
                  <p:nvPr/>
                </p:nvCxnSpPr>
                <p:spPr>
                  <a:xfrm>
                    <a:off x="7249265" y="3060445"/>
                    <a:ext cx="3590365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13A81869-48BF-9A43-BD8F-E9ED27F91388}"/>
                      </a:ext>
                    </a:extLst>
                  </p:cNvPr>
                  <p:cNvGrpSpPr/>
                  <p:nvPr/>
                </p:nvGrpSpPr>
                <p:grpSpPr>
                  <a:xfrm>
                    <a:off x="10286327" y="3005150"/>
                    <a:ext cx="420308" cy="351131"/>
                    <a:chOff x="6156779" y="4627205"/>
                    <a:chExt cx="420308" cy="351131"/>
                  </a:xfrm>
                </p:grpSpPr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2CDF8737-8194-B94E-B47C-AF59C9717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79D49A2F-EA36-9E40-B1BB-B42A24DAF2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250</a:t>
                      </a: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AF3E6B03-BFD8-1E46-A1F1-D3E86F740E15}"/>
                      </a:ext>
                    </a:extLst>
                  </p:cNvPr>
                  <p:cNvGrpSpPr/>
                  <p:nvPr/>
                </p:nvGrpSpPr>
                <p:grpSpPr>
                  <a:xfrm>
                    <a:off x="7054809" y="3023849"/>
                    <a:ext cx="333746" cy="351131"/>
                    <a:chOff x="6156779" y="4627205"/>
                    <a:chExt cx="333746" cy="351131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9A66DF47-7B74-DA45-8485-C581A553C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FB4E7FB-DD9F-3142-BADC-D88D9050EE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337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0</a:t>
                      </a: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ACD635F9-3CF9-4741-BCD6-DE6369A4FAC1}"/>
                      </a:ext>
                    </a:extLst>
                  </p:cNvPr>
                  <p:cNvGrpSpPr/>
                  <p:nvPr/>
                </p:nvGrpSpPr>
                <p:grpSpPr>
                  <a:xfrm>
                    <a:off x="7437275" y="3014499"/>
                    <a:ext cx="389850" cy="381909"/>
                    <a:chOff x="6156779" y="4627205"/>
                    <a:chExt cx="389850" cy="381909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AC432C30-2191-6145-9A32-AE913602DE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7760BDF4-FE69-C044-930D-49DFCE528A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89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CF076AD6-B0C6-664E-929F-691DA698214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2716" y="3236480"/>
                    <a:ext cx="1106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BMI (kg/m</a:t>
                    </a:r>
                    <a:r>
                      <a:rPr lang="en-US" sz="14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)</a:t>
                    </a:r>
                  </a:p>
                </p:txBody>
              </p: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5A66542-464F-D347-9490-8F2E27915D94}"/>
                    </a:ext>
                  </a:extLst>
                </p:cNvPr>
                <p:cNvSpPr/>
                <p:nvPr/>
              </p:nvSpPr>
              <p:spPr>
                <a:xfrm>
                  <a:off x="4723470" y="2686069"/>
                  <a:ext cx="382466" cy="2454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BFBA6B6-3A1C-7040-9F0E-8EE7A5136A37}"/>
                    </a:ext>
                  </a:extLst>
                </p:cNvPr>
                <p:cNvSpPr/>
                <p:nvPr/>
              </p:nvSpPr>
              <p:spPr>
                <a:xfrm>
                  <a:off x="5124856" y="2705077"/>
                  <a:ext cx="2830127" cy="2401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6DB3A73-C1FF-0A43-B622-D8A94AC80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683" y="158044"/>
                <a:ext cx="0" cy="26305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B1CBA39-3896-2846-9D2B-B5D466C96CC5}"/>
                  </a:ext>
                </a:extLst>
              </p:cNvPr>
              <p:cNvGrpSpPr/>
              <p:nvPr/>
            </p:nvGrpSpPr>
            <p:grpSpPr>
              <a:xfrm>
                <a:off x="711671" y="2276436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D32A113-2EC4-824C-994C-4CD8F9491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603AF21-6B4F-4644-8107-EE78E02E0136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0D0E935-935B-FF42-9AA9-4D288A2D661B}"/>
                  </a:ext>
                </a:extLst>
              </p:cNvPr>
              <p:cNvGrpSpPr/>
              <p:nvPr/>
            </p:nvGrpSpPr>
            <p:grpSpPr>
              <a:xfrm>
                <a:off x="711671" y="1858380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2980B9-FD34-7444-9925-CC84F07BF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F02CA963-D27D-9742-A0BF-7488309B029A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8950157-0AD7-FE4F-A015-E50A7DCB637F}"/>
                  </a:ext>
                </a:extLst>
              </p:cNvPr>
              <p:cNvGrpSpPr/>
              <p:nvPr/>
            </p:nvGrpSpPr>
            <p:grpSpPr>
              <a:xfrm>
                <a:off x="713720" y="1469237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D6DABF1-8C00-0845-833F-28A545EDA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5411D33-C689-2F4A-B729-9FD43D7B8298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2231796-045A-9C46-B3BF-A7BBB8BBD32D}"/>
                  </a:ext>
                </a:extLst>
              </p:cNvPr>
              <p:cNvGrpSpPr/>
              <p:nvPr/>
            </p:nvGrpSpPr>
            <p:grpSpPr>
              <a:xfrm>
                <a:off x="722960" y="1037565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C17A5EB-F898-0641-9283-CAC6B5ACDF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C7608F1-C674-7649-9508-B6C75B056B4D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699F3668-A4CB-3640-A852-48A3954A7697}"/>
                  </a:ext>
                </a:extLst>
              </p:cNvPr>
              <p:cNvGrpSpPr/>
              <p:nvPr/>
            </p:nvGrpSpPr>
            <p:grpSpPr>
              <a:xfrm>
                <a:off x="718650" y="625844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A7C967A-2884-584C-AC5A-8EBD34566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CFA358D-1F47-E14D-B4B2-CA5F793225BF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E4C66873-30F3-FE4C-BEC8-260B36BFC718}"/>
                  </a:ext>
                </a:extLst>
              </p:cNvPr>
              <p:cNvGrpSpPr/>
              <p:nvPr/>
            </p:nvGrpSpPr>
            <p:grpSpPr>
              <a:xfrm>
                <a:off x="712529" y="268988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386E0B4-3A7C-E04F-B3D4-D22C949F7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1D64D9C0-79C1-4946-ABC7-21C1ADB96FA2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E59E15-B0B0-E342-8064-3112FFCBA680}"/>
                </a:ext>
              </a:extLst>
            </p:cNvPr>
            <p:cNvSpPr/>
            <p:nvPr/>
          </p:nvSpPr>
          <p:spPr>
            <a:xfrm>
              <a:off x="1177290" y="3295650"/>
              <a:ext cx="3451860" cy="777240"/>
            </a:xfrm>
            <a:custGeom>
              <a:avLst/>
              <a:gdLst>
                <a:gd name="connsiteX0" fmla="*/ 0 w 3451860"/>
                <a:gd name="connsiteY0" fmla="*/ 354330 h 777240"/>
                <a:gd name="connsiteX1" fmla="*/ 125730 w 3451860"/>
                <a:gd name="connsiteY1" fmla="*/ 354330 h 777240"/>
                <a:gd name="connsiteX2" fmla="*/ 148590 w 3451860"/>
                <a:gd name="connsiteY2" fmla="*/ 754380 h 777240"/>
                <a:gd name="connsiteX3" fmla="*/ 411480 w 3451860"/>
                <a:gd name="connsiteY3" fmla="*/ 720090 h 777240"/>
                <a:gd name="connsiteX4" fmla="*/ 411480 w 3451860"/>
                <a:gd name="connsiteY4" fmla="*/ 331470 h 777240"/>
                <a:gd name="connsiteX5" fmla="*/ 731520 w 3451860"/>
                <a:gd name="connsiteY5" fmla="*/ 342900 h 777240"/>
                <a:gd name="connsiteX6" fmla="*/ 731520 w 3451860"/>
                <a:gd name="connsiteY6" fmla="*/ 11430 h 777240"/>
                <a:gd name="connsiteX7" fmla="*/ 1074420 w 3451860"/>
                <a:gd name="connsiteY7" fmla="*/ 11430 h 777240"/>
                <a:gd name="connsiteX8" fmla="*/ 1074420 w 3451860"/>
                <a:gd name="connsiteY8" fmla="*/ 331470 h 777240"/>
                <a:gd name="connsiteX9" fmla="*/ 1440180 w 3451860"/>
                <a:gd name="connsiteY9" fmla="*/ 342900 h 777240"/>
                <a:gd name="connsiteX10" fmla="*/ 1440180 w 3451860"/>
                <a:gd name="connsiteY10" fmla="*/ 777240 h 777240"/>
                <a:gd name="connsiteX11" fmla="*/ 1794510 w 3451860"/>
                <a:gd name="connsiteY11" fmla="*/ 765810 h 777240"/>
                <a:gd name="connsiteX12" fmla="*/ 1805940 w 3451860"/>
                <a:gd name="connsiteY12" fmla="*/ 365760 h 777240"/>
                <a:gd name="connsiteX13" fmla="*/ 2217420 w 3451860"/>
                <a:gd name="connsiteY13" fmla="*/ 365760 h 777240"/>
                <a:gd name="connsiteX14" fmla="*/ 2217420 w 3451860"/>
                <a:gd name="connsiteY14" fmla="*/ 0 h 777240"/>
                <a:gd name="connsiteX15" fmla="*/ 2548890 w 3451860"/>
                <a:gd name="connsiteY15" fmla="*/ 0 h 777240"/>
                <a:gd name="connsiteX16" fmla="*/ 2537460 w 3451860"/>
                <a:gd name="connsiteY16" fmla="*/ 354330 h 777240"/>
                <a:gd name="connsiteX17" fmla="*/ 2880360 w 3451860"/>
                <a:gd name="connsiteY17" fmla="*/ 365760 h 777240"/>
                <a:gd name="connsiteX18" fmla="*/ 2903220 w 3451860"/>
                <a:gd name="connsiteY18" fmla="*/ 742950 h 777240"/>
                <a:gd name="connsiteX19" fmla="*/ 3451860 w 3451860"/>
                <a:gd name="connsiteY19" fmla="*/ 76581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777240">
                  <a:moveTo>
                    <a:pt x="0" y="354330"/>
                  </a:moveTo>
                  <a:lnTo>
                    <a:pt x="125730" y="354330"/>
                  </a:lnTo>
                  <a:lnTo>
                    <a:pt x="148590" y="754380"/>
                  </a:lnTo>
                  <a:lnTo>
                    <a:pt x="411480" y="720090"/>
                  </a:lnTo>
                  <a:lnTo>
                    <a:pt x="411480" y="331470"/>
                  </a:lnTo>
                  <a:lnTo>
                    <a:pt x="731520" y="342900"/>
                  </a:lnTo>
                  <a:lnTo>
                    <a:pt x="731520" y="11430"/>
                  </a:lnTo>
                  <a:lnTo>
                    <a:pt x="1074420" y="11430"/>
                  </a:lnTo>
                  <a:lnTo>
                    <a:pt x="1074420" y="331470"/>
                  </a:lnTo>
                  <a:lnTo>
                    <a:pt x="1440180" y="342900"/>
                  </a:lnTo>
                  <a:lnTo>
                    <a:pt x="1440180" y="777240"/>
                  </a:lnTo>
                  <a:lnTo>
                    <a:pt x="1794510" y="765810"/>
                  </a:lnTo>
                  <a:lnTo>
                    <a:pt x="1805940" y="365760"/>
                  </a:lnTo>
                  <a:lnTo>
                    <a:pt x="2217420" y="365760"/>
                  </a:lnTo>
                  <a:lnTo>
                    <a:pt x="2217420" y="0"/>
                  </a:lnTo>
                  <a:lnTo>
                    <a:pt x="2548890" y="0"/>
                  </a:lnTo>
                  <a:lnTo>
                    <a:pt x="2537460" y="354330"/>
                  </a:lnTo>
                  <a:lnTo>
                    <a:pt x="2880360" y="365760"/>
                  </a:lnTo>
                  <a:lnTo>
                    <a:pt x="2903220" y="742950"/>
                  </a:lnTo>
                  <a:lnTo>
                    <a:pt x="3451860" y="76581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“better” loss function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7E19E428-7F7F-7140-8420-5E70DFD5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96" y="2584100"/>
            <a:ext cx="4566653" cy="3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A5BB-3006-5643-8C14-20330F20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loss function?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0624-9C0D-B743-917E-C2D3A576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98"/>
            <a:ext cx="12192000" cy="35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F8B9-C01E-3C4E-8797-8308FAF5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Loss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E735-123A-0543-89EE-9A31BDF8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448"/>
            <a:ext cx="12192000" cy="22506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BAE431-0D6A-9449-90E1-3D7ADE4FD478}"/>
              </a:ext>
            </a:extLst>
          </p:cNvPr>
          <p:cNvGrpSpPr/>
          <p:nvPr/>
        </p:nvGrpSpPr>
        <p:grpSpPr>
          <a:xfrm>
            <a:off x="646923" y="5182552"/>
            <a:ext cx="4587646" cy="533331"/>
            <a:chOff x="7398899" y="3275021"/>
            <a:chExt cx="4587646" cy="53333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C981705-1DC5-D54B-84A2-2DD547F1A6F5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FE5DFF-DEC6-6C44-9BE0-77FDA09012C9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E4ED8D-4CF2-A749-86B4-8790FA751C0C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6BD221E-DDAE-3D4A-A08F-64A71106B8E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218C47B-635C-8843-9B8F-D2C1A019A416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A234EE-77FE-934C-8B57-73A8A2DC6DEE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AF9A0F-991E-5D4B-AEBF-D5B81B6D582D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3288351-B155-064B-8FC5-E99B95656A06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40D5D3D-8E65-8647-924D-D0E2FAED144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9DE88B-A927-5549-89DC-A563D9D4F082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F32A73A-F277-0343-91D2-F0424FBB8CBA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C8DCCE-364F-D243-8A2B-8C11C67DD37B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A17D0F3-242A-0F46-A22F-E37A1F29992A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CFD786C-D8DF-7645-941D-3ED0CDE8603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0C0E2EF-1482-F849-A1F6-4E44275998D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51771ACF-F1E7-514D-85CD-3B8B3238EA3B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5A5E05-4305-E042-8139-C112B00D00C4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F02601-2FD5-214E-97E6-3B64CB20E83B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2D3A46A-9589-904B-A9B9-61586F49953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F1B908A-6368-414A-9D41-58B9534CCC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6EFD217A-9000-FE4F-B5FB-B16CBCCE1C44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5FE197-FFB5-A547-89A5-79236C21F0E4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1236B75-78CD-CC40-A5BB-DCE28092085E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CC70559-0AC1-C24E-8E14-EF4CED75D2A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48B241-1A6C-9145-BDF5-33790B3299E8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52D3109-002A-0D45-89FD-23ECB1A58DCF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46072F-A916-0547-8D52-745F545E021B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74E6205-40AB-2C4F-8791-9AFCC7AA2E2A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CC701B8-11D5-074C-8DD9-F36D0919B96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7A171C2-7FF3-554B-8A93-5D809F8AE67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867895E4-54E5-8E40-977C-CC85D771E5E0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B99C2C-4043-9C44-BFDA-FFDB82C5BF3B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03C3BEB-B7A8-8D4A-A515-1756F0213518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F06B031-2B72-6B48-B444-951D58BD1B3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FDA185C-EB03-4F4D-AEDA-B11CC9F8DFE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12412D61-83A1-FC48-8A62-DF0AD9089828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2C6D02-A22D-FE42-B7F2-299AB8CB73E2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7D54102-21B3-3D41-BB11-01111368F7D7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1150D6A-8FB3-944A-BD9F-1901139910D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71CBC-F9C1-034C-BCCB-D55A48B425E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3411E73-47F5-3347-A36A-7CDDBD3ECE20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D6B171-7774-E940-B6A5-72EA3E6D7D65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ABE4DC9-891F-1E4A-B9F6-32EEB74D350B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963C753-BF9E-C04C-9E56-1594D211CBE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0BE527C-C70C-2A4C-9DFD-2B61EB4656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B18DC5-E2B8-CC4E-9122-1B751DF34EE6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D86C2FB-6E90-A64E-BDB1-5E4B25A3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43" y="3260769"/>
            <a:ext cx="4566653" cy="3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54D3-5822-4B46-95AC-2E1E678A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behind the square loss function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000245-239C-D84A-B8E7-52241E3D041C}"/>
              </a:ext>
            </a:extLst>
          </p:cNvPr>
          <p:cNvGrpSpPr/>
          <p:nvPr/>
        </p:nvGrpSpPr>
        <p:grpSpPr>
          <a:xfrm>
            <a:off x="1348740" y="1940798"/>
            <a:ext cx="2971800" cy="2058432"/>
            <a:chOff x="1348740" y="1940798"/>
            <a:chExt cx="2971800" cy="20584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95EE69-D5CA-0844-B45D-903336FC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8740" y="2310130"/>
              <a:ext cx="2971800" cy="16891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55EBBB-7985-484B-9F51-18B95E7D16FB}"/>
                </a:ext>
              </a:extLst>
            </p:cNvPr>
            <p:cNvSpPr txBox="1"/>
            <p:nvPr/>
          </p:nvSpPr>
          <p:spPr>
            <a:xfrm>
              <a:off x="1935480" y="1940798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 model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222DB2-D243-CE4F-9642-398304301EEA}"/>
              </a:ext>
            </a:extLst>
          </p:cNvPr>
          <p:cNvGrpSpPr/>
          <p:nvPr/>
        </p:nvGrpSpPr>
        <p:grpSpPr>
          <a:xfrm>
            <a:off x="942229" y="4731796"/>
            <a:ext cx="3784821" cy="742931"/>
            <a:chOff x="4513315" y="2686069"/>
            <a:chExt cx="3784821" cy="74293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1478C0-2B38-3F4B-8F9C-B622C8CF3692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766443E-1C48-C04A-AF21-B4D1D97B37C3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0698610-9D53-EA44-B840-E53AF0C06802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272E091-F142-F246-BAF2-1140F9EE856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DA0487A-14B2-5C47-B177-F3DB2E185EC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78DA256-7F0E-4F40-8D1F-24A15CDC3AE6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18B7DAC-458C-3B4A-A7F2-7C08AEE22E5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853541F-5CF4-EA4C-AC49-E627654C52C7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586346-6714-4646-861E-C6077A6B30B4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AB621E2-2455-0846-9D2E-3E7A785192F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B7C4BF5-086D-F646-BF4F-AD789E9A2C8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8D6F9DD-1713-B447-8C1D-B5874ED5FC29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653A17-EFC8-BC44-BD94-C36675F6B8C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1F763D2-4523-594D-87D2-9B42E1BC2F91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F2F43897-642A-9D42-9164-361DE14C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12" y="2125464"/>
            <a:ext cx="3517900" cy="9271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AC8304A-5F95-8C45-8598-E9AE08C02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05" y="3999230"/>
            <a:ext cx="2997200" cy="8128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746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1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602719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602495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loss function</a:t>
            </a:r>
          </a:p>
        </p:txBody>
      </p:sp>
      <p:pic>
        <p:nvPicPr>
          <p:cNvPr id="3074" name="Picture 2" descr="Responsive image">
            <a:extLst>
              <a:ext uri="{FF2B5EF4-FFF2-40B4-BE49-F238E27FC236}">
                <a16:creationId xmlns:a16="http://schemas.microsoft.com/office/drawing/2014/main" id="{EF19797B-B70B-564A-B02F-41E59E06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" y="2624271"/>
            <a:ext cx="4586335" cy="32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ponsive image">
            <a:extLst>
              <a:ext uri="{FF2B5EF4-FFF2-40B4-BE49-F238E27FC236}">
                <a16:creationId xmlns:a16="http://schemas.microsoft.com/office/drawing/2014/main" id="{2A29C3AF-86CB-D344-A962-99629D82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81" y="2676056"/>
            <a:ext cx="4586335" cy="32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91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20E3-489F-E042-B540-772FC64D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did we gain anything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57ABA-ED93-8447-B5B6-DBE1C511AD74}"/>
              </a:ext>
            </a:extLst>
          </p:cNvPr>
          <p:cNvSpPr txBox="1"/>
          <p:nvPr/>
        </p:nvSpPr>
        <p:spPr>
          <a:xfrm>
            <a:off x="1314450" y="1690688"/>
            <a:ext cx="790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 you know what a half-pipe means in the context of sports?</a:t>
            </a:r>
          </a:p>
        </p:txBody>
      </p:sp>
      <p:pic>
        <p:nvPicPr>
          <p:cNvPr id="4" name="Online Media 3" descr="9 Year Old Girl Lands 540!">
            <a:hlinkClick r:id="" action="ppaction://media"/>
            <a:extLst>
              <a:ext uri="{FF2B5EF4-FFF2-40B4-BE49-F238E27FC236}">
                <a16:creationId xmlns:a16="http://schemas.microsoft.com/office/drawing/2014/main" id="{7E7C8FF6-B5B0-2842-932D-3D21EC6D5F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5125" y="250031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F8E04-A686-CB4C-B401-D6BC6CBC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304947"/>
            <a:ext cx="8343900" cy="5905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5A823C-AE96-F244-8586-346B2AB9C73B}"/>
              </a:ext>
            </a:extLst>
          </p:cNvPr>
          <p:cNvSpPr/>
          <p:nvPr/>
        </p:nvSpPr>
        <p:spPr>
          <a:xfrm>
            <a:off x="3601156" y="3571897"/>
            <a:ext cx="237066" cy="23706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24A5D-46E1-6E49-818A-61C0150F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gradient descent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00A75-C82B-764D-8A2A-1EA66074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097"/>
            <a:ext cx="12192000" cy="82869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265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6296E-6 C 0.00664 0.02385 0.01328 0.04792 0.02305 0.075 C 0.03281 0.10209 0.04648 0.13496 0.05859 0.1625 C 0.07057 0.18982 0.08307 0.21806 0.09531 0.23959 C 0.10755 0.26111 0.1181 0.2757 0.1319 0.29167 C 0.14583 0.30764 0.16458 0.32709 0.17838 0.33542 C 0.19219 0.34375 0.19831 0.34607 0.2151 0.34167 C 0.23164 0.33704 0.26081 0.32361 0.27864 0.30834 C 0.29622 0.29306 0.30768 0.27176 0.32122 0.25 C 0.33489 0.22801 0.36055 0.17709 0.36055 0.17732 L 0.36055 0.17709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055 0.17709 C 0.34844 0.20533 0.33646 0.23357 0.3207 0.26019 C 0.30482 0.28704 0.28424 0.31991 0.26549 0.33727 C 0.24674 0.35463 0.23021 0.36783 0.2082 0.36435 C 0.18607 0.36088 0.15195 0.3338 0.1332 0.31644 C 0.11445 0.29908 0.10508 0.27963 0.0957 0.26019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7 0.26019 C 0.10573 0.27824 0.11575 0.29653 0.12851 0.31204 C 0.14114 0.32778 0.15716 0.34445 0.17187 0.35371 C 0.18646 0.3632 0.20312 0.36852 0.2164 0.36852 C 0.22969 0.36852 0.24114 0.36042 0.25156 0.35371 C 0.26185 0.34723 0.27018 0.33797 0.27851 0.3287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851 0.32871 C 0.27031 0.33959 0.26224 0.35047 0.25143 0.35764 C 0.24075 0.36505 0.22552 0.37153 0.21393 0.37223 C 0.20247 0.37292 0.19245 0.36736 0.18242 0.36181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242 0.36181 C 0.18828 0.36806 0.19427 0.37454 0.20234 0.37616 C 0.21028 0.37801 0.22031 0.375 0.23047 0.37199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0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047 0.37199 C 0.22578 0.37361 0.22122 0.37547 0.21758 0.37616 C 0.2138 0.37685 0.21094 0.37639 0.2082 0.3761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276360"/>
            <a:ext cx="8343900" cy="5905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601156" y="3543310"/>
            <a:ext cx="237066" cy="23706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982656" y="4792990"/>
            <a:ext cx="237066" cy="237067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24E4C-5732-8448-9124-DD4840071215}"/>
              </a:ext>
            </a:extLst>
          </p:cNvPr>
          <p:cNvCxnSpPr/>
          <p:nvPr/>
        </p:nvCxnSpPr>
        <p:spPr>
          <a:xfrm>
            <a:off x="3394710" y="3349000"/>
            <a:ext cx="548640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27B0E-EDD2-B747-B9EF-8A1FD7A80C4A}"/>
              </a:ext>
            </a:extLst>
          </p:cNvPr>
          <p:cNvCxnSpPr>
            <a:cxnSpLocks/>
          </p:cNvCxnSpPr>
          <p:nvPr/>
        </p:nvCxnSpPr>
        <p:spPr>
          <a:xfrm flipH="1" flipV="1">
            <a:off x="3143250" y="2971810"/>
            <a:ext cx="458334" cy="78527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A5609-CF67-5B43-B4E2-857A4CB8AE40}"/>
              </a:ext>
            </a:extLst>
          </p:cNvPr>
          <p:cNvCxnSpPr/>
          <p:nvPr/>
        </p:nvCxnSpPr>
        <p:spPr>
          <a:xfrm>
            <a:off x="3601156" y="3745659"/>
            <a:ext cx="650804" cy="116586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3F58D-74E2-3247-A774-D2D2B08AB95E}"/>
              </a:ext>
            </a:extLst>
          </p:cNvPr>
          <p:cNvCxnSpPr/>
          <p:nvPr/>
        </p:nvCxnSpPr>
        <p:spPr>
          <a:xfrm flipV="1">
            <a:off x="7948366" y="4617730"/>
            <a:ext cx="532694" cy="75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CAF03-B425-9145-94C1-48648DFA7440}"/>
              </a:ext>
            </a:extLst>
          </p:cNvPr>
          <p:cNvCxnSpPr>
            <a:cxnSpLocks/>
          </p:cNvCxnSpPr>
          <p:nvPr/>
        </p:nvCxnSpPr>
        <p:spPr>
          <a:xfrm flipV="1">
            <a:off x="8208292" y="4194821"/>
            <a:ext cx="638528" cy="80814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B25D8C-EBC9-EF4E-A681-1C9D07595F46}"/>
              </a:ext>
            </a:extLst>
          </p:cNvPr>
          <p:cNvCxnSpPr/>
          <p:nvPr/>
        </p:nvCxnSpPr>
        <p:spPr>
          <a:xfrm flipH="1">
            <a:off x="7669530" y="4994920"/>
            <a:ext cx="545183" cy="73152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4FF46-F918-594F-BB87-31DC0398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get gravity and friction?</a:t>
            </a:r>
          </a:p>
        </p:txBody>
      </p:sp>
      <p:sp>
        <p:nvSpPr>
          <p:cNvPr id="7" name="7-Point Star 6">
            <a:extLst>
              <a:ext uri="{FF2B5EF4-FFF2-40B4-BE49-F238E27FC236}">
                <a16:creationId xmlns:a16="http://schemas.microsoft.com/office/drawing/2014/main" id="{9F3EAA72-2576-0B4C-A66F-B028E933C3B5}"/>
              </a:ext>
            </a:extLst>
          </p:cNvPr>
          <p:cNvSpPr/>
          <p:nvPr/>
        </p:nvSpPr>
        <p:spPr>
          <a:xfrm>
            <a:off x="9858375" y="1276360"/>
            <a:ext cx="2333625" cy="21526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Tangent can give two directions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94A06C8C-F70E-054D-8F47-4D7AE2B93487}"/>
              </a:ext>
            </a:extLst>
          </p:cNvPr>
          <p:cNvSpPr/>
          <p:nvPr/>
        </p:nvSpPr>
        <p:spPr>
          <a:xfrm>
            <a:off x="9472613" y="3780377"/>
            <a:ext cx="2328862" cy="2077498"/>
          </a:xfrm>
          <a:prstGeom prst="cloudCallout">
            <a:avLst>
              <a:gd name="adj1" fmla="val -86477"/>
              <a:gd name="adj2" fmla="val -103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Which direction to take?</a:t>
            </a:r>
          </a:p>
        </p:txBody>
      </p:sp>
    </p:spTree>
    <p:extLst>
      <p:ext uri="{BB962C8B-B14F-4D97-AF65-F5344CB8AC3E}">
        <p14:creationId xmlns:p14="http://schemas.microsoft.com/office/powerpoint/2010/main" val="446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06" y="1585913"/>
            <a:ext cx="7596187" cy="51673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824723" y="3569494"/>
            <a:ext cx="215822" cy="2074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813589" y="4662964"/>
            <a:ext cx="215822" cy="207434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24E4C-5732-8448-9124-DD4840071215}"/>
              </a:ext>
            </a:extLst>
          </p:cNvPr>
          <p:cNvCxnSpPr>
            <a:cxnSpLocks/>
          </p:cNvCxnSpPr>
          <p:nvPr/>
        </p:nvCxnSpPr>
        <p:spPr>
          <a:xfrm>
            <a:off x="3636777" y="3399473"/>
            <a:ext cx="499475" cy="88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A5609-CF67-5B43-B4E2-857A4CB8AE40}"/>
              </a:ext>
            </a:extLst>
          </p:cNvPr>
          <p:cNvCxnSpPr>
            <a:cxnSpLocks/>
          </p:cNvCxnSpPr>
          <p:nvPr/>
        </p:nvCxnSpPr>
        <p:spPr>
          <a:xfrm>
            <a:off x="3824723" y="3746549"/>
            <a:ext cx="592484" cy="102013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3F58D-74E2-3247-A774-D2D2B08AB95E}"/>
              </a:ext>
            </a:extLst>
          </p:cNvPr>
          <p:cNvCxnSpPr>
            <a:cxnSpLocks/>
          </p:cNvCxnSpPr>
          <p:nvPr/>
        </p:nvCxnSpPr>
        <p:spPr>
          <a:xfrm flipV="1">
            <a:off x="7782371" y="4509611"/>
            <a:ext cx="484958" cy="66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CAF03-B425-9145-94C1-48648DFA7440}"/>
              </a:ext>
            </a:extLst>
          </p:cNvPr>
          <p:cNvCxnSpPr>
            <a:cxnSpLocks/>
          </p:cNvCxnSpPr>
          <p:nvPr/>
        </p:nvCxnSpPr>
        <p:spPr>
          <a:xfrm flipV="1">
            <a:off x="8019005" y="4139566"/>
            <a:ext cx="581308" cy="70712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72F71BA-8856-9347-A6DB-143B79DA9C3A}"/>
              </a:ext>
            </a:extLst>
          </p:cNvPr>
          <p:cNvSpPr/>
          <p:nvPr/>
        </p:nvSpPr>
        <p:spPr>
          <a:xfrm>
            <a:off x="5347429" y="5463064"/>
            <a:ext cx="215822" cy="20743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FBCF60-E7B7-9248-AEC0-5F93F5AD1EC5}"/>
              </a:ext>
            </a:extLst>
          </p:cNvPr>
          <p:cNvCxnSpPr>
            <a:cxnSpLocks/>
          </p:cNvCxnSpPr>
          <p:nvPr/>
        </p:nvCxnSpPr>
        <p:spPr>
          <a:xfrm>
            <a:off x="5347429" y="5640119"/>
            <a:ext cx="380901" cy="31967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642A07F-77F7-A445-BCF0-B8F1B185984C}"/>
              </a:ext>
            </a:extLst>
          </p:cNvPr>
          <p:cNvSpPr/>
          <p:nvPr/>
        </p:nvSpPr>
        <p:spPr>
          <a:xfrm>
            <a:off x="6632859" y="5670497"/>
            <a:ext cx="215822" cy="207434"/>
          </a:xfrm>
          <a:prstGeom prst="ellipse">
            <a:avLst/>
          </a:prstGeom>
          <a:solidFill>
            <a:srgbClr val="953FD9">
              <a:alpha val="50000"/>
            </a:srgbClr>
          </a:solidFill>
          <a:ln>
            <a:solidFill>
              <a:srgbClr val="953F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60519C-C867-1F4E-AFA9-A3B5D0D15043}"/>
              </a:ext>
            </a:extLst>
          </p:cNvPr>
          <p:cNvCxnSpPr>
            <a:cxnSpLocks/>
          </p:cNvCxnSpPr>
          <p:nvPr/>
        </p:nvCxnSpPr>
        <p:spPr>
          <a:xfrm flipV="1">
            <a:off x="6775841" y="5799773"/>
            <a:ext cx="326046" cy="10445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7C73D429-18DF-9840-A95D-ABC80F95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is all you need!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E06865-E69A-5446-99C5-8CCB915E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98" y="3701256"/>
            <a:ext cx="2235200" cy="5207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B83B1-3B2E-A241-BF4E-39C91A117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01" y="2980953"/>
            <a:ext cx="2527300" cy="495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060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C277-F232-D249-AD73-F071FDBB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84B16-C40F-5F47-A1FC-5CD374ED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1614985"/>
            <a:ext cx="12192000" cy="5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2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352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57325"/>
            <a:ext cx="7467600" cy="511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863172" y="3418968"/>
            <a:ext cx="212169" cy="205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784514" y="4500344"/>
            <a:ext cx="212169" cy="205139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4D6D09-3F50-4241-B8F7-AEBCCAF9B9D2}"/>
              </a:ext>
            </a:extLst>
          </p:cNvPr>
          <p:cNvCxnSpPr>
            <a:stCxn id="4" idx="5"/>
          </p:cNvCxnSpPr>
          <p:nvPr/>
        </p:nvCxnSpPr>
        <p:spPr>
          <a:xfrm>
            <a:off x="4044268" y="3594065"/>
            <a:ext cx="3740246" cy="100014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1F9824A-91E9-C540-A3F7-09FA8F6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this work?</a:t>
            </a:r>
          </a:p>
        </p:txBody>
      </p:sp>
      <p:sp>
        <p:nvSpPr>
          <p:cNvPr id="8" name="7-Point Star 7">
            <a:extLst>
              <a:ext uri="{FF2B5EF4-FFF2-40B4-BE49-F238E27FC236}">
                <a16:creationId xmlns:a16="http://schemas.microsoft.com/office/drawing/2014/main" id="{BD3D84CC-E4AA-DD45-92B9-07EBFD014302}"/>
              </a:ext>
            </a:extLst>
          </p:cNvPr>
          <p:cNvSpPr/>
          <p:nvPr/>
        </p:nvSpPr>
        <p:spPr>
          <a:xfrm>
            <a:off x="9601200" y="1027906"/>
            <a:ext cx="2257425" cy="195818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 loss functions</a:t>
            </a:r>
          </a:p>
        </p:txBody>
      </p:sp>
    </p:spTree>
    <p:extLst>
      <p:ext uri="{BB962C8B-B14F-4D97-AF65-F5344CB8AC3E}">
        <p14:creationId xmlns:p14="http://schemas.microsoft.com/office/powerpoint/2010/main" val="3514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602719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602495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 function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77A5C8A7-C2F7-B848-B9F8-907C9706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1" y="2487370"/>
            <a:ext cx="43434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ponsive image">
            <a:extLst>
              <a:ext uri="{FF2B5EF4-FFF2-40B4-BE49-F238E27FC236}">
                <a16:creationId xmlns:a16="http://schemas.microsoft.com/office/drawing/2014/main" id="{CB6B4E7F-98EB-8245-9E58-5586AC89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6" y="2531507"/>
            <a:ext cx="431292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2526692-00FF-3349-9B27-C127D8173C3C}"/>
              </a:ext>
            </a:extLst>
          </p:cNvPr>
          <p:cNvSpPr/>
          <p:nvPr/>
        </p:nvSpPr>
        <p:spPr>
          <a:xfrm>
            <a:off x="8617849" y="485775"/>
            <a:ext cx="2735951" cy="1572791"/>
          </a:xfrm>
          <a:prstGeom prst="cloudCallout">
            <a:avLst>
              <a:gd name="adj1" fmla="val -17177"/>
              <a:gd name="adj2" fmla="val 470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 functions need not be smooth!</a:t>
            </a:r>
          </a:p>
        </p:txBody>
      </p:sp>
    </p:spTree>
    <p:extLst>
      <p:ext uri="{BB962C8B-B14F-4D97-AF65-F5344CB8AC3E}">
        <p14:creationId xmlns:p14="http://schemas.microsoft.com/office/powerpoint/2010/main" val="11518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3C31-5C7B-1842-ACCB-8A09B005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finished the model class step </a:t>
            </a:r>
          </a:p>
        </p:txBody>
      </p:sp>
      <p:sp>
        <p:nvSpPr>
          <p:cNvPr id="3" name="AutoShape 2" descr="Responsive image">
            <a:extLst>
              <a:ext uri="{FF2B5EF4-FFF2-40B4-BE49-F238E27FC236}">
                <a16:creationId xmlns:a16="http://schemas.microsoft.com/office/drawing/2014/main" id="{8E14F459-2484-6148-9273-6DF16D780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FDAA5BA-6BA7-B549-BA96-F587DE4D5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836738"/>
            <a:ext cx="12192000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0A2FE-89E2-C242-A080-DD75B421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051"/>
            <a:ext cx="12192000" cy="31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9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555396" y="1542707"/>
            <a:ext cx="4478368" cy="4175899"/>
            <a:chOff x="2212364" y="1271239"/>
            <a:chExt cx="4478368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369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72981" y="2817911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Loss function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24008D55-4E68-6741-BA03-438C4E01BE03}"/>
              </a:ext>
            </a:extLst>
          </p:cNvPr>
          <p:cNvSpPr/>
          <p:nvPr/>
        </p:nvSpPr>
        <p:spPr>
          <a:xfrm>
            <a:off x="4704797" y="2033033"/>
            <a:ext cx="2850776" cy="2475110"/>
          </a:xfrm>
          <a:custGeom>
            <a:avLst/>
            <a:gdLst>
              <a:gd name="connsiteX0" fmla="*/ 0 w 2850776"/>
              <a:gd name="connsiteY0" fmla="*/ 712694 h 2475110"/>
              <a:gd name="connsiteX1" fmla="*/ 161364 w 2850776"/>
              <a:gd name="connsiteY1" fmla="*/ 1465729 h 2475110"/>
              <a:gd name="connsiteX2" fmla="*/ 578223 w 2850776"/>
              <a:gd name="connsiteY2" fmla="*/ 1492623 h 2475110"/>
              <a:gd name="connsiteX3" fmla="*/ 847164 w 2850776"/>
              <a:gd name="connsiteY3" fmla="*/ 1223682 h 2475110"/>
              <a:gd name="connsiteX4" fmla="*/ 1210235 w 2850776"/>
              <a:gd name="connsiteY4" fmla="*/ 1250576 h 2475110"/>
              <a:gd name="connsiteX5" fmla="*/ 1385047 w 2850776"/>
              <a:gd name="connsiteY5" fmla="*/ 1653988 h 2475110"/>
              <a:gd name="connsiteX6" fmla="*/ 1694329 w 2850776"/>
              <a:gd name="connsiteY6" fmla="*/ 2420470 h 2475110"/>
              <a:gd name="connsiteX7" fmla="*/ 2850776 w 2850776"/>
              <a:gd name="connsiteY7" fmla="*/ 0 h 24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776" h="2475110">
                <a:moveTo>
                  <a:pt x="0" y="712694"/>
                </a:moveTo>
                <a:cubicBezTo>
                  <a:pt x="32497" y="1024217"/>
                  <a:pt x="64994" y="1335741"/>
                  <a:pt x="161364" y="1465729"/>
                </a:cubicBezTo>
                <a:cubicBezTo>
                  <a:pt x="257734" y="1595717"/>
                  <a:pt x="463923" y="1532964"/>
                  <a:pt x="578223" y="1492623"/>
                </a:cubicBezTo>
                <a:cubicBezTo>
                  <a:pt x="692523" y="1452282"/>
                  <a:pt x="741829" y="1264023"/>
                  <a:pt x="847164" y="1223682"/>
                </a:cubicBezTo>
                <a:cubicBezTo>
                  <a:pt x="952499" y="1183341"/>
                  <a:pt x="1120588" y="1178858"/>
                  <a:pt x="1210235" y="1250576"/>
                </a:cubicBezTo>
                <a:cubicBezTo>
                  <a:pt x="1299882" y="1322294"/>
                  <a:pt x="1304365" y="1459006"/>
                  <a:pt x="1385047" y="1653988"/>
                </a:cubicBezTo>
                <a:cubicBezTo>
                  <a:pt x="1465729" y="1848970"/>
                  <a:pt x="1450041" y="2696135"/>
                  <a:pt x="1694329" y="2420470"/>
                </a:cubicBezTo>
                <a:cubicBezTo>
                  <a:pt x="1938617" y="2144805"/>
                  <a:pt x="2394696" y="1072402"/>
                  <a:pt x="285077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DF0CAF-16FF-0B45-9C7B-38543C0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non-convex loss functions?</a:t>
            </a:r>
          </a:p>
        </p:txBody>
      </p:sp>
    </p:spTree>
    <p:extLst>
      <p:ext uri="{BB962C8B-B14F-4D97-AF65-F5344CB8AC3E}">
        <p14:creationId xmlns:p14="http://schemas.microsoft.com/office/powerpoint/2010/main" val="391959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541108" y="1271239"/>
            <a:ext cx="4478368" cy="4175899"/>
            <a:chOff x="2212364" y="1271239"/>
            <a:chExt cx="4478368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369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72981" y="2817911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Loss function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24008D55-4E68-6741-BA03-438C4E01BE03}"/>
              </a:ext>
            </a:extLst>
          </p:cNvPr>
          <p:cNvSpPr/>
          <p:nvPr/>
        </p:nvSpPr>
        <p:spPr>
          <a:xfrm>
            <a:off x="4690509" y="1761565"/>
            <a:ext cx="2850776" cy="2475110"/>
          </a:xfrm>
          <a:custGeom>
            <a:avLst/>
            <a:gdLst>
              <a:gd name="connsiteX0" fmla="*/ 0 w 2850776"/>
              <a:gd name="connsiteY0" fmla="*/ 712694 h 2475110"/>
              <a:gd name="connsiteX1" fmla="*/ 161364 w 2850776"/>
              <a:gd name="connsiteY1" fmla="*/ 1465729 h 2475110"/>
              <a:gd name="connsiteX2" fmla="*/ 578223 w 2850776"/>
              <a:gd name="connsiteY2" fmla="*/ 1492623 h 2475110"/>
              <a:gd name="connsiteX3" fmla="*/ 847164 w 2850776"/>
              <a:gd name="connsiteY3" fmla="*/ 1223682 h 2475110"/>
              <a:gd name="connsiteX4" fmla="*/ 1210235 w 2850776"/>
              <a:gd name="connsiteY4" fmla="*/ 1250576 h 2475110"/>
              <a:gd name="connsiteX5" fmla="*/ 1385047 w 2850776"/>
              <a:gd name="connsiteY5" fmla="*/ 1653988 h 2475110"/>
              <a:gd name="connsiteX6" fmla="*/ 1694329 w 2850776"/>
              <a:gd name="connsiteY6" fmla="*/ 2420470 h 2475110"/>
              <a:gd name="connsiteX7" fmla="*/ 2850776 w 2850776"/>
              <a:gd name="connsiteY7" fmla="*/ 0 h 24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776" h="2475110">
                <a:moveTo>
                  <a:pt x="0" y="712694"/>
                </a:moveTo>
                <a:cubicBezTo>
                  <a:pt x="32497" y="1024217"/>
                  <a:pt x="64994" y="1335741"/>
                  <a:pt x="161364" y="1465729"/>
                </a:cubicBezTo>
                <a:cubicBezTo>
                  <a:pt x="257734" y="1595717"/>
                  <a:pt x="463923" y="1532964"/>
                  <a:pt x="578223" y="1492623"/>
                </a:cubicBezTo>
                <a:cubicBezTo>
                  <a:pt x="692523" y="1452282"/>
                  <a:pt x="741829" y="1264023"/>
                  <a:pt x="847164" y="1223682"/>
                </a:cubicBezTo>
                <a:cubicBezTo>
                  <a:pt x="952499" y="1183341"/>
                  <a:pt x="1120588" y="1178858"/>
                  <a:pt x="1210235" y="1250576"/>
                </a:cubicBezTo>
                <a:cubicBezTo>
                  <a:pt x="1299882" y="1322294"/>
                  <a:pt x="1304365" y="1459006"/>
                  <a:pt x="1385047" y="1653988"/>
                </a:cubicBezTo>
                <a:cubicBezTo>
                  <a:pt x="1465729" y="1848970"/>
                  <a:pt x="1450041" y="2696135"/>
                  <a:pt x="1694329" y="2420470"/>
                </a:cubicBezTo>
                <a:cubicBezTo>
                  <a:pt x="1938617" y="2144805"/>
                  <a:pt x="2394696" y="1072402"/>
                  <a:pt x="285077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0F462C-FCD1-0148-8325-07FDAA1F2A9A}"/>
              </a:ext>
            </a:extLst>
          </p:cNvPr>
          <p:cNvSpPr/>
          <p:nvPr/>
        </p:nvSpPr>
        <p:spPr>
          <a:xfrm>
            <a:off x="6208110" y="4101347"/>
            <a:ext cx="169085" cy="1578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0FD82-B845-194C-8D3A-F9EAF9A8F648}"/>
              </a:ext>
            </a:extLst>
          </p:cNvPr>
          <p:cNvSpPr/>
          <p:nvPr/>
        </p:nvSpPr>
        <p:spPr>
          <a:xfrm>
            <a:off x="4811532" y="3212246"/>
            <a:ext cx="161364" cy="1645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C57694-CECD-8143-9C27-21687808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 if we run GD?</a:t>
            </a:r>
          </a:p>
        </p:txBody>
      </p:sp>
    </p:spTree>
    <p:extLst>
      <p:ext uri="{BB962C8B-B14F-4D97-AF65-F5344CB8AC3E}">
        <p14:creationId xmlns:p14="http://schemas.microsoft.com/office/powerpoint/2010/main" val="33961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579F-D982-8E4F-9008-58AF1D5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 on more than one variable</a:t>
            </a:r>
          </a:p>
        </p:txBody>
      </p:sp>
      <p:pic>
        <p:nvPicPr>
          <p:cNvPr id="5122" name="Picture 2" descr="Responsive image">
            <a:extLst>
              <a:ext uri="{FF2B5EF4-FFF2-40B4-BE49-F238E27FC236}">
                <a16:creationId xmlns:a16="http://schemas.microsoft.com/office/drawing/2014/main" id="{E4D51957-2AA0-0F43-911E-1D95296D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785303"/>
            <a:ext cx="10515600" cy="41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596BE-14FD-C74D-B543-82ABD0B7BE7B}"/>
              </a:ext>
            </a:extLst>
          </p:cNvPr>
          <p:cNvSpPr txBox="1"/>
          <p:nvPr/>
        </p:nvSpPr>
        <p:spPr>
          <a:xfrm>
            <a:off x="2814638" y="6186488"/>
            <a:ext cx="6156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alykhantejani.github.io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/images/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gradient_descent_line_graph.gif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0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FE2E-A9D5-E44F-8964-48A32B7A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we lose something?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EBE5D-1873-9945-936A-4CF8A473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37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0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74407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1E98FC5-6208-8245-99B3-C179C7D9BA17}"/>
              </a:ext>
            </a:extLst>
          </p:cNvPr>
          <p:cNvCxnSpPr/>
          <p:nvPr/>
        </p:nvCxnSpPr>
        <p:spPr>
          <a:xfrm>
            <a:off x="1155762" y="5440896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B93BF25-0180-F44E-91F5-F6D4A1A821FD}"/>
              </a:ext>
            </a:extLst>
          </p:cNvPr>
          <p:cNvSpPr txBox="1"/>
          <p:nvPr/>
        </p:nvSpPr>
        <p:spPr>
          <a:xfrm>
            <a:off x="4712342" y="5281180"/>
            <a:ext cx="956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 (kg/m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52BB541-B01F-D443-BE94-4EB63B1F4BDF}"/>
              </a:ext>
            </a:extLst>
          </p:cNvPr>
          <p:cNvCxnSpPr/>
          <p:nvPr/>
        </p:nvCxnSpPr>
        <p:spPr>
          <a:xfrm>
            <a:off x="1291266" y="5385601"/>
            <a:ext cx="0" cy="91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1E6A0-DA03-8742-822F-35C33662F419}"/>
              </a:ext>
            </a:extLst>
          </p:cNvPr>
          <p:cNvSpPr txBox="1"/>
          <p:nvPr/>
        </p:nvSpPr>
        <p:spPr>
          <a:xfrm>
            <a:off x="1081112" y="545973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A16A8A-8B4C-E64E-A579-18655C83A8CC}"/>
              </a:ext>
            </a:extLst>
          </p:cNvPr>
          <p:cNvGrpSpPr/>
          <p:nvPr/>
        </p:nvGrpSpPr>
        <p:grpSpPr>
          <a:xfrm>
            <a:off x="2030161" y="5395556"/>
            <a:ext cx="377026" cy="351131"/>
            <a:chOff x="6156779" y="4627205"/>
            <a:chExt cx="377026" cy="35113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C2BE01-1ECA-CC40-A617-ADD4FEB60D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EE8934-4A1D-D34D-AB27-09512A9BD84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90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996ED4F-3B11-C145-B6BC-4DCB7E608175}"/>
              </a:ext>
            </a:extLst>
          </p:cNvPr>
          <p:cNvGrpSpPr/>
          <p:nvPr/>
        </p:nvGrpSpPr>
        <p:grpSpPr>
          <a:xfrm>
            <a:off x="1343772" y="5394950"/>
            <a:ext cx="377026" cy="351131"/>
            <a:chOff x="6156779" y="4627205"/>
            <a:chExt cx="377026" cy="351131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E117F53-879C-D54A-A03C-FA7E2BA64E92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5498BB-00A3-5D44-B258-D5499D6A7A85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84223B6-2A72-E446-81E3-4093989EE4FB}"/>
              </a:ext>
            </a:extLst>
          </p:cNvPr>
          <p:cNvGrpSpPr/>
          <p:nvPr/>
        </p:nvGrpSpPr>
        <p:grpSpPr>
          <a:xfrm>
            <a:off x="1676323" y="5388743"/>
            <a:ext cx="377026" cy="351131"/>
            <a:chOff x="6156779" y="4627205"/>
            <a:chExt cx="377026" cy="35113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BE22B5E-1B89-E248-B765-4F883E5825B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B6161CC-9182-BA49-8ACE-C7D1CF1A505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50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BADE770-E75E-6244-93FF-3EFDA5E665BB}"/>
              </a:ext>
            </a:extLst>
          </p:cNvPr>
          <p:cNvGrpSpPr/>
          <p:nvPr/>
        </p:nvGrpSpPr>
        <p:grpSpPr>
          <a:xfrm>
            <a:off x="2409321" y="5389597"/>
            <a:ext cx="455574" cy="351131"/>
            <a:chOff x="6156779" y="4627205"/>
            <a:chExt cx="455574" cy="35113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B62C40E-5AC7-D54B-A4AF-DEBD838353E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184609-F072-754D-97A9-51D93E97DE9A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130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EE1B23-07AB-E944-B333-ADCC012520D8}"/>
              </a:ext>
            </a:extLst>
          </p:cNvPr>
          <p:cNvGrpSpPr/>
          <p:nvPr/>
        </p:nvGrpSpPr>
        <p:grpSpPr>
          <a:xfrm>
            <a:off x="2801304" y="5382603"/>
            <a:ext cx="455574" cy="351131"/>
            <a:chOff x="6156779" y="4627205"/>
            <a:chExt cx="455574" cy="3511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2E2EC7B-B862-7042-AC67-211551257D9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D4F7EE-BDF4-9D40-9AD4-64CECFFAB223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180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58B0040-7789-A542-A51E-DBD9ECF4EE18}"/>
              </a:ext>
            </a:extLst>
          </p:cNvPr>
          <p:cNvGrpSpPr/>
          <p:nvPr/>
        </p:nvGrpSpPr>
        <p:grpSpPr>
          <a:xfrm>
            <a:off x="3165507" y="5379605"/>
            <a:ext cx="455574" cy="351131"/>
            <a:chOff x="6156779" y="4627205"/>
            <a:chExt cx="455574" cy="351131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1A95CC2-12AC-1447-9FA4-516828E1291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30B1DBA-DA12-064A-A30B-BA582ED79484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220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8D18A9-C22A-CF46-8182-54F2ECF4C90E}"/>
              </a:ext>
            </a:extLst>
          </p:cNvPr>
          <p:cNvGrpSpPr/>
          <p:nvPr/>
        </p:nvGrpSpPr>
        <p:grpSpPr>
          <a:xfrm>
            <a:off x="3499249" y="5383468"/>
            <a:ext cx="455574" cy="351131"/>
            <a:chOff x="6156779" y="4627205"/>
            <a:chExt cx="455574" cy="351131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0901094-D954-7B40-B1D8-0A97A828F39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5FB9B6E-149C-3B40-85CF-EE24CD99A55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240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39623C4-F478-4946-B4BE-B807DFDFD39A}"/>
              </a:ext>
            </a:extLst>
          </p:cNvPr>
          <p:cNvGrpSpPr/>
          <p:nvPr/>
        </p:nvGrpSpPr>
        <p:grpSpPr>
          <a:xfrm>
            <a:off x="3863258" y="5399770"/>
            <a:ext cx="455574" cy="351131"/>
            <a:chOff x="6156779" y="4627205"/>
            <a:chExt cx="455574" cy="35113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2D33E43-9BEF-7D41-B497-F4C2D03B71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D69E77-7745-6042-BD92-99FECEEB534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280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578335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DB3A73-C1FF-0A43-B622-D8A94AC80A96}"/>
              </a:ext>
            </a:extLst>
          </p:cNvPr>
          <p:cNvCxnSpPr>
            <a:cxnSpLocks/>
          </p:cNvCxnSpPr>
          <p:nvPr/>
        </p:nvCxnSpPr>
        <p:spPr>
          <a:xfrm flipV="1">
            <a:off x="1155762" y="2794860"/>
            <a:ext cx="0" cy="263052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CBA39-3896-2846-9D2B-B5D466C96CC5}"/>
              </a:ext>
            </a:extLst>
          </p:cNvPr>
          <p:cNvGrpSpPr/>
          <p:nvPr/>
        </p:nvGrpSpPr>
        <p:grpSpPr>
          <a:xfrm>
            <a:off x="777750" y="4913252"/>
            <a:ext cx="430500" cy="276999"/>
            <a:chOff x="2786833" y="1509678"/>
            <a:chExt cx="430500" cy="27699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32A113-2EC4-824C-994C-4CD8F9491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603AF21-6B4F-4644-8107-EE78E02E0136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935-935B-FF42-9AA9-4D288A2D661B}"/>
              </a:ext>
            </a:extLst>
          </p:cNvPr>
          <p:cNvGrpSpPr/>
          <p:nvPr/>
        </p:nvGrpSpPr>
        <p:grpSpPr>
          <a:xfrm>
            <a:off x="777750" y="4495196"/>
            <a:ext cx="430500" cy="276999"/>
            <a:chOff x="2786833" y="1509678"/>
            <a:chExt cx="430500" cy="276999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B2980B9-FD34-7444-9925-CC84F07BF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2CA963-D27D-9742-A0BF-7488309B029A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950157-0AD7-FE4F-A015-E50A7DCB637F}"/>
              </a:ext>
            </a:extLst>
          </p:cNvPr>
          <p:cNvGrpSpPr/>
          <p:nvPr/>
        </p:nvGrpSpPr>
        <p:grpSpPr>
          <a:xfrm>
            <a:off x="779799" y="4106053"/>
            <a:ext cx="430500" cy="276999"/>
            <a:chOff x="2786833" y="1509678"/>
            <a:chExt cx="430500" cy="276999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D6DABF1-8C00-0845-833F-28A545EDA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5411D33-C689-2F4A-B729-9FD43D7B8298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2231796-045A-9C46-B3BF-A7BBB8BBD32D}"/>
              </a:ext>
            </a:extLst>
          </p:cNvPr>
          <p:cNvGrpSpPr/>
          <p:nvPr/>
        </p:nvGrpSpPr>
        <p:grpSpPr>
          <a:xfrm>
            <a:off x="789039" y="3674381"/>
            <a:ext cx="430500" cy="276999"/>
            <a:chOff x="2786833" y="1509678"/>
            <a:chExt cx="430500" cy="276999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17A5EB-F898-0641-9283-CAC6B5ACD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C7608F1-C674-7649-9508-B6C75B056B4D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911DAB9-4ACE-F34B-BA6B-CAB5111B426E}"/>
              </a:ext>
            </a:extLst>
          </p:cNvPr>
          <p:cNvSpPr/>
          <p:nvPr/>
        </p:nvSpPr>
        <p:spPr>
          <a:xfrm>
            <a:off x="1153602" y="3401161"/>
            <a:ext cx="152070" cy="2024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9F3668-A4CB-3640-A852-48A3954A7697}"/>
              </a:ext>
            </a:extLst>
          </p:cNvPr>
          <p:cNvGrpSpPr/>
          <p:nvPr/>
        </p:nvGrpSpPr>
        <p:grpSpPr>
          <a:xfrm>
            <a:off x="784729" y="3262660"/>
            <a:ext cx="430500" cy="276999"/>
            <a:chOff x="2786833" y="1509678"/>
            <a:chExt cx="430500" cy="276999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A7C967A-2884-584C-AC5A-8EBD34566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CFA358D-1F47-E14D-B4B2-CA5F793225BF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F4F479E-CD5B-744D-9258-961FBDFBEA75}"/>
              </a:ext>
            </a:extLst>
          </p:cNvPr>
          <p:cNvSpPr/>
          <p:nvPr/>
        </p:nvSpPr>
        <p:spPr>
          <a:xfrm>
            <a:off x="1316917" y="3790303"/>
            <a:ext cx="244052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AEE31B-8C3C-FA4B-A96E-B038B625CBC7}"/>
              </a:ext>
            </a:extLst>
          </p:cNvPr>
          <p:cNvSpPr/>
          <p:nvPr/>
        </p:nvSpPr>
        <p:spPr>
          <a:xfrm>
            <a:off x="1571869" y="3389871"/>
            <a:ext cx="314608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4C66873-30F3-FE4C-BEC8-260B36BFC718}"/>
              </a:ext>
            </a:extLst>
          </p:cNvPr>
          <p:cNvGrpSpPr/>
          <p:nvPr/>
        </p:nvGrpSpPr>
        <p:grpSpPr>
          <a:xfrm>
            <a:off x="778608" y="2905804"/>
            <a:ext cx="430500" cy="276999"/>
            <a:chOff x="2786833" y="1509678"/>
            <a:chExt cx="430500" cy="276999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86E0B4-3A7C-E04F-B3D4-D22C949F7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64D9C0-79C1-4946-ABC7-21C1ADB96FA2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4DA1866-B741-5E47-BE25-F0E7E844A4BE}"/>
              </a:ext>
            </a:extLst>
          </p:cNvPr>
          <p:cNvSpPr/>
          <p:nvPr/>
        </p:nvSpPr>
        <p:spPr>
          <a:xfrm>
            <a:off x="1893689" y="3044304"/>
            <a:ext cx="356796" cy="2397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409BB16-280A-1445-9077-AD5348B8B0E5}"/>
              </a:ext>
            </a:extLst>
          </p:cNvPr>
          <p:cNvSpPr/>
          <p:nvPr/>
        </p:nvSpPr>
        <p:spPr>
          <a:xfrm>
            <a:off x="2256839" y="3384874"/>
            <a:ext cx="348061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578C6D-584F-9240-BC44-A9253D408C9C}"/>
              </a:ext>
            </a:extLst>
          </p:cNvPr>
          <p:cNvSpPr/>
          <p:nvPr/>
        </p:nvSpPr>
        <p:spPr>
          <a:xfrm>
            <a:off x="2612077" y="3812881"/>
            <a:ext cx="409169" cy="1623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D9D4694-26D5-8846-B942-3E0D621BBBEA}"/>
              </a:ext>
            </a:extLst>
          </p:cNvPr>
          <p:cNvSpPr/>
          <p:nvPr/>
        </p:nvSpPr>
        <p:spPr>
          <a:xfrm>
            <a:off x="2973313" y="3401160"/>
            <a:ext cx="461170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FF143FD-BB1D-D945-8122-098070C561DF}"/>
              </a:ext>
            </a:extLst>
          </p:cNvPr>
          <p:cNvSpPr/>
          <p:nvPr/>
        </p:nvSpPr>
        <p:spPr>
          <a:xfrm>
            <a:off x="3390237" y="3044304"/>
            <a:ext cx="319166" cy="23902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2EC00-7B68-6F4C-9052-9F930CF60AEA}"/>
              </a:ext>
            </a:extLst>
          </p:cNvPr>
          <p:cNvSpPr/>
          <p:nvPr/>
        </p:nvSpPr>
        <p:spPr>
          <a:xfrm>
            <a:off x="3721148" y="3395158"/>
            <a:ext cx="339646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13751C1-F131-9240-9458-2B62403A1F51}"/>
              </a:ext>
            </a:extLst>
          </p:cNvPr>
          <p:cNvSpPr/>
          <p:nvPr/>
        </p:nvSpPr>
        <p:spPr>
          <a:xfrm>
            <a:off x="4074741" y="3784088"/>
            <a:ext cx="529467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578111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6B627-54FD-074E-93AE-32A12BEE44F3}"/>
              </a:ext>
            </a:extLst>
          </p:cNvPr>
          <p:cNvGrpSpPr/>
          <p:nvPr/>
        </p:nvGrpSpPr>
        <p:grpSpPr>
          <a:xfrm>
            <a:off x="6415462" y="2792622"/>
            <a:ext cx="4891008" cy="2956041"/>
            <a:chOff x="6415462" y="2792622"/>
            <a:chExt cx="4891008" cy="2956041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43865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27894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38336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45749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39331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39271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38650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38735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38036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37736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38123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39753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279262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491101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49295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10381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67214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26042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6723B39-7EAC-5E4C-862D-3944C00F378B}"/>
                </a:ext>
              </a:extLst>
            </p:cNvPr>
            <p:cNvSpPr/>
            <p:nvPr/>
          </p:nvSpPr>
          <p:spPr>
            <a:xfrm>
              <a:off x="6807483" y="3800273"/>
              <a:ext cx="13385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4647E97-E176-5643-BF41-F167715349F1}"/>
                </a:ext>
              </a:extLst>
            </p:cNvPr>
            <p:cNvSpPr/>
            <p:nvPr/>
          </p:nvSpPr>
          <p:spPr>
            <a:xfrm>
              <a:off x="6940525" y="3388596"/>
              <a:ext cx="235892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290356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9CB2C58-40D6-FA4B-8A8C-946213799F55}"/>
                </a:ext>
              </a:extLst>
            </p:cNvPr>
            <p:cNvSpPr/>
            <p:nvPr/>
          </p:nvSpPr>
          <p:spPr>
            <a:xfrm>
              <a:off x="7908662" y="381260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CEFE79E-9EEB-5D4A-9092-C61881F99B93}"/>
                </a:ext>
              </a:extLst>
            </p:cNvPr>
            <p:cNvSpPr/>
            <p:nvPr/>
          </p:nvSpPr>
          <p:spPr>
            <a:xfrm>
              <a:off x="7185457" y="3794423"/>
              <a:ext cx="33072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071263F-91C9-1F4A-B775-352CB67F4D8C}"/>
                </a:ext>
              </a:extLst>
            </p:cNvPr>
            <p:cNvSpPr/>
            <p:nvPr/>
          </p:nvSpPr>
          <p:spPr>
            <a:xfrm>
              <a:off x="7529057" y="4231026"/>
              <a:ext cx="369489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B4DB7F9-2ADE-A841-89EB-377F7F205291}"/>
                </a:ext>
              </a:extLst>
            </p:cNvPr>
            <p:cNvSpPr/>
            <p:nvPr/>
          </p:nvSpPr>
          <p:spPr>
            <a:xfrm>
              <a:off x="8253866" y="3393572"/>
              <a:ext cx="392028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38FC1C1-1313-1147-9D34-69A41C3AB271}"/>
                </a:ext>
              </a:extLst>
            </p:cNvPr>
            <p:cNvSpPr/>
            <p:nvPr/>
          </p:nvSpPr>
          <p:spPr>
            <a:xfrm>
              <a:off x="8657492" y="3817727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1696C97-6531-8846-9CF0-DFCED2825720}"/>
                </a:ext>
              </a:extLst>
            </p:cNvPr>
            <p:cNvSpPr/>
            <p:nvPr/>
          </p:nvSpPr>
          <p:spPr>
            <a:xfrm>
              <a:off x="9012743" y="4227556"/>
              <a:ext cx="370837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ABFE59A-E068-2B4D-9B10-21719D19C9A7}"/>
                </a:ext>
              </a:extLst>
            </p:cNvPr>
            <p:cNvSpPr/>
            <p:nvPr/>
          </p:nvSpPr>
          <p:spPr>
            <a:xfrm>
              <a:off x="9362197" y="381308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E89A666-BBA0-4349-A8A8-7C66493908CA}"/>
                </a:ext>
              </a:extLst>
            </p:cNvPr>
            <p:cNvSpPr/>
            <p:nvPr/>
          </p:nvSpPr>
          <p:spPr>
            <a:xfrm>
              <a:off x="9680857" y="3376985"/>
              <a:ext cx="562215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0C5F5686-46AF-F240-A0FF-819ADCC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number of mis-classifications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748F3-9963-5C4D-8D69-5D3EA421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94" y="2376394"/>
            <a:ext cx="7556500" cy="419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516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FFD4-343B-D247-B6D5-9BB08AAD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 to next step in the ML pipeline!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4F48DE10-FBFC-F045-8825-16DAF161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0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FFD4-343B-D247-B6D5-9BB08AAD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training dataset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4F48DE10-FBFC-F045-8825-16DAF161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66992-6304-CA46-8408-9A018E73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1605"/>
            <a:ext cx="12192000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97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40500-4DF0-1B4E-8E84-D927DFFDE7EA}"/>
              </a:ext>
            </a:extLst>
          </p:cNvPr>
          <p:cNvGrpSpPr/>
          <p:nvPr/>
        </p:nvGrpSpPr>
        <p:grpSpPr>
          <a:xfrm>
            <a:off x="2755292" y="1628433"/>
            <a:ext cx="4478370" cy="4175899"/>
            <a:chOff x="2212362" y="1271239"/>
            <a:chExt cx="4478370" cy="41758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40670D6-1D84-6B41-B636-34A0A0129D44}"/>
                </a:ext>
              </a:extLst>
            </p:cNvPr>
            <p:cNvSpPr/>
            <p:nvPr/>
          </p:nvSpPr>
          <p:spPr>
            <a:xfrm>
              <a:off x="6241316" y="404136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27D5B3-211B-FA40-82CD-A8C22A88B3B6}"/>
                </a:ext>
              </a:extLst>
            </p:cNvPr>
            <p:cNvSpPr/>
            <p:nvPr/>
          </p:nvSpPr>
          <p:spPr>
            <a:xfrm>
              <a:off x="4682632" y="177007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02E9-A7C0-8A4D-B8D1-CA3B53E2EC64}"/>
                </a:ext>
              </a:extLst>
            </p:cNvPr>
            <p:cNvSpPr/>
            <p:nvPr/>
          </p:nvSpPr>
          <p:spPr>
            <a:xfrm>
              <a:off x="3886763" y="17982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85BB73-F1C1-4047-B302-F8FE939F455E}"/>
                </a:ext>
              </a:extLst>
            </p:cNvPr>
            <p:cNvSpPr/>
            <p:nvPr/>
          </p:nvSpPr>
          <p:spPr>
            <a:xfrm>
              <a:off x="5122893" y="165718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15AE9E-70E0-7041-A0FC-C72E310523BE}"/>
                </a:ext>
              </a:extLst>
            </p:cNvPr>
            <p:cNvSpPr/>
            <p:nvPr/>
          </p:nvSpPr>
          <p:spPr>
            <a:xfrm>
              <a:off x="4959201" y="182087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A78E05-2281-014F-8243-71AE6979E4D1}"/>
                </a:ext>
              </a:extLst>
            </p:cNvPr>
            <p:cNvGrpSpPr/>
            <p:nvPr/>
          </p:nvGrpSpPr>
          <p:grpSpPr>
            <a:xfrm>
              <a:off x="3525523" y="2018427"/>
              <a:ext cx="1402298" cy="1311998"/>
              <a:chOff x="3525523" y="2018427"/>
              <a:chExt cx="1402298" cy="131199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864603B-0FEC-0242-914D-8DF744B8B1C0}"/>
                  </a:ext>
                </a:extLst>
              </p:cNvPr>
              <p:cNvSpPr/>
              <p:nvPr/>
            </p:nvSpPr>
            <p:spPr>
              <a:xfrm>
                <a:off x="3525523" y="320940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B32C296-A4D0-9742-B76F-40FC55B78828}"/>
                  </a:ext>
                </a:extLst>
              </p:cNvPr>
              <p:cNvSpPr/>
              <p:nvPr/>
            </p:nvSpPr>
            <p:spPr>
              <a:xfrm>
                <a:off x="4806798" y="20184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855CFD5-A61E-4C47-AF27-8A91BA4890C2}"/>
                  </a:ext>
                </a:extLst>
              </p:cNvPr>
              <p:cNvSpPr/>
              <p:nvPr/>
            </p:nvSpPr>
            <p:spPr>
              <a:xfrm>
                <a:off x="4654395" y="220469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21E32A3-D0C2-0248-916C-823FB22EC730}"/>
                  </a:ext>
                </a:extLst>
              </p:cNvPr>
              <p:cNvSpPr/>
              <p:nvPr/>
            </p:nvSpPr>
            <p:spPr>
              <a:xfrm>
                <a:off x="4456836" y="240225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94D8D2-C542-D541-83F7-F9F5849481F0}"/>
                  </a:ext>
                </a:extLst>
              </p:cNvPr>
              <p:cNvSpPr/>
              <p:nvPr/>
            </p:nvSpPr>
            <p:spPr>
              <a:xfrm>
                <a:off x="4270566" y="256593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491B35-3554-C94A-BE2C-829F0FB2C921}"/>
                  </a:ext>
                </a:extLst>
              </p:cNvPr>
              <p:cNvSpPr/>
              <p:nvPr/>
            </p:nvSpPr>
            <p:spPr>
              <a:xfrm>
                <a:off x="4073007" y="279736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C104431-0DEE-9643-93CB-1C003EE0A3D5}"/>
                  </a:ext>
                </a:extLst>
              </p:cNvPr>
              <p:cNvSpPr/>
              <p:nvPr/>
            </p:nvSpPr>
            <p:spPr>
              <a:xfrm>
                <a:off x="3819003" y="30513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3B525D14-D979-2748-BE47-E2E4B6B9D1AD}"/>
                </a:ext>
              </a:extLst>
            </p:cNvPr>
            <p:cNvSpPr/>
            <p:nvPr/>
          </p:nvSpPr>
          <p:spPr>
            <a:xfrm>
              <a:off x="440122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DA7148D0-BDA3-CD4D-BD05-9A656D46645B}"/>
                </a:ext>
              </a:extLst>
            </p:cNvPr>
            <p:cNvSpPr/>
            <p:nvPr/>
          </p:nvSpPr>
          <p:spPr>
            <a:xfrm>
              <a:off x="465522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7467B66A-4730-6241-9B30-C6387FB79922}"/>
                </a:ext>
              </a:extLst>
            </p:cNvPr>
            <p:cNvSpPr/>
            <p:nvPr/>
          </p:nvSpPr>
          <p:spPr>
            <a:xfrm>
              <a:off x="495438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94C8B28-6BEB-D641-8945-0AC10257999B}"/>
                </a:ext>
              </a:extLst>
            </p:cNvPr>
            <p:cNvSpPr/>
            <p:nvPr/>
          </p:nvSpPr>
          <p:spPr>
            <a:xfrm>
              <a:off x="5253538" y="334709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D873C0C1-B4EF-4344-BD90-346354F18079}"/>
                </a:ext>
              </a:extLst>
            </p:cNvPr>
            <p:cNvSpPr/>
            <p:nvPr/>
          </p:nvSpPr>
          <p:spPr>
            <a:xfrm>
              <a:off x="5620428" y="296891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20D904F7-3C42-DD41-99A1-7605B172A95E}"/>
                </a:ext>
              </a:extLst>
            </p:cNvPr>
            <p:cNvSpPr/>
            <p:nvPr/>
          </p:nvSpPr>
          <p:spPr>
            <a:xfrm>
              <a:off x="5863140" y="271490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355345FE-CDE9-644E-B6A0-9AAB1A7BE656}"/>
                </a:ext>
              </a:extLst>
            </p:cNvPr>
            <p:cNvSpPr/>
            <p:nvPr/>
          </p:nvSpPr>
          <p:spPr>
            <a:xfrm>
              <a:off x="6162297" y="243832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32271E2A-0412-9543-850A-8DB7A7E21898}"/>
                </a:ext>
              </a:extLst>
            </p:cNvPr>
            <p:cNvSpPr/>
            <p:nvPr/>
          </p:nvSpPr>
          <p:spPr>
            <a:xfrm>
              <a:off x="4704781" y="446937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4B233A5B-ED77-5943-8A03-E26104BBFBB0}"/>
                </a:ext>
              </a:extLst>
            </p:cNvPr>
            <p:cNvSpPr/>
            <p:nvPr/>
          </p:nvSpPr>
          <p:spPr>
            <a:xfrm>
              <a:off x="4947493" y="421537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7D6EE91-705C-C24B-A88E-CD6748A693BB}"/>
                </a:ext>
              </a:extLst>
            </p:cNvPr>
            <p:cNvSpPr/>
            <p:nvPr/>
          </p:nvSpPr>
          <p:spPr>
            <a:xfrm>
              <a:off x="5201494" y="39500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A97046A3-DD6C-E443-9054-A0541E4A3F77}"/>
                </a:ext>
              </a:extLst>
            </p:cNvPr>
            <p:cNvSpPr/>
            <p:nvPr/>
          </p:nvSpPr>
          <p:spPr>
            <a:xfrm>
              <a:off x="5500651" y="369607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BF00D7B9-AF9F-F642-B06B-B16BED79A2C4}"/>
                </a:ext>
              </a:extLst>
            </p:cNvPr>
            <p:cNvSpPr/>
            <p:nvPr/>
          </p:nvSpPr>
          <p:spPr>
            <a:xfrm>
              <a:off x="5799808" y="338563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B42A72EB-AB39-1F44-B653-288C5C4F01E7}"/>
                </a:ext>
              </a:extLst>
            </p:cNvPr>
            <p:cNvSpPr/>
            <p:nvPr/>
          </p:nvSpPr>
          <p:spPr>
            <a:xfrm>
              <a:off x="6166698" y="300745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03D872E0-142E-5340-AE06-0E9AD7A95E57}"/>
                </a:ext>
              </a:extLst>
            </p:cNvPr>
            <p:cNvSpPr/>
            <p:nvPr/>
          </p:nvSpPr>
          <p:spPr>
            <a:xfrm>
              <a:off x="6409410" y="275344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4B5BB5BD-A74B-8E4A-801F-10834D0FC0F3}"/>
                </a:ext>
              </a:extLst>
            </p:cNvPr>
            <p:cNvSpPr/>
            <p:nvPr/>
          </p:nvSpPr>
          <p:spPr>
            <a:xfrm>
              <a:off x="550065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E24D83E3-1AB9-BD42-90CE-E3F01819250E}"/>
                </a:ext>
              </a:extLst>
            </p:cNvPr>
            <p:cNvSpPr/>
            <p:nvPr/>
          </p:nvSpPr>
          <p:spPr>
            <a:xfrm>
              <a:off x="574336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9CBA1556-7565-F44D-94BD-3BA0A1A95208}"/>
                </a:ext>
              </a:extLst>
            </p:cNvPr>
            <p:cNvSpPr/>
            <p:nvPr/>
          </p:nvSpPr>
          <p:spPr>
            <a:xfrm>
              <a:off x="599736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5D351345-70CE-324A-922E-D1EF6CD6E9C7}"/>
                </a:ext>
              </a:extLst>
            </p:cNvPr>
            <p:cNvSpPr/>
            <p:nvPr/>
          </p:nvSpPr>
          <p:spPr>
            <a:xfrm>
              <a:off x="629652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C80FB-56ED-C549-971E-D6951CC1B9CE}"/>
                </a:ext>
              </a:extLst>
            </p:cNvPr>
            <p:cNvSpPr/>
            <p:nvPr/>
          </p:nvSpPr>
          <p:spPr>
            <a:xfrm>
              <a:off x="3305479" y="280741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371340-85B4-6C49-9FBD-82C70214C11E}"/>
                </a:ext>
              </a:extLst>
            </p:cNvPr>
            <p:cNvSpPr/>
            <p:nvPr/>
          </p:nvSpPr>
          <p:spPr>
            <a:xfrm>
              <a:off x="4586754" y="16164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C5A6B6-0F4B-0A41-AE5A-A23CA9321B9F}"/>
                </a:ext>
              </a:extLst>
            </p:cNvPr>
            <p:cNvSpPr/>
            <p:nvPr/>
          </p:nvSpPr>
          <p:spPr>
            <a:xfrm>
              <a:off x="4434351" y="1802706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5F099C8-B9AF-C540-A891-85B2CDA567AF}"/>
                </a:ext>
              </a:extLst>
            </p:cNvPr>
            <p:cNvSpPr/>
            <p:nvPr/>
          </p:nvSpPr>
          <p:spPr>
            <a:xfrm>
              <a:off x="4236792" y="20002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0EB25C-629B-274E-B234-575CFC7DCA76}"/>
                </a:ext>
              </a:extLst>
            </p:cNvPr>
            <p:cNvSpPr/>
            <p:nvPr/>
          </p:nvSpPr>
          <p:spPr>
            <a:xfrm>
              <a:off x="4050522" y="216395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349194-AD66-D84B-947F-3939D24642C3}"/>
                </a:ext>
              </a:extLst>
            </p:cNvPr>
            <p:cNvSpPr/>
            <p:nvPr/>
          </p:nvSpPr>
          <p:spPr>
            <a:xfrm>
              <a:off x="3852963" y="239537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69D17D-3671-C446-B1BA-AE06372B3297}"/>
                </a:ext>
              </a:extLst>
            </p:cNvPr>
            <p:cNvSpPr/>
            <p:nvPr/>
          </p:nvSpPr>
          <p:spPr>
            <a:xfrm>
              <a:off x="3598959" y="26493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A44E58-813B-194A-9D20-EC1BE799F4A9}"/>
                </a:ext>
              </a:extLst>
            </p:cNvPr>
            <p:cNvSpPr/>
            <p:nvPr/>
          </p:nvSpPr>
          <p:spPr>
            <a:xfrm>
              <a:off x="3279009" y="242994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BB0E6F3-DB38-2642-AA20-819003A11725}"/>
                </a:ext>
              </a:extLst>
            </p:cNvPr>
            <p:cNvSpPr/>
            <p:nvPr/>
          </p:nvSpPr>
          <p:spPr>
            <a:xfrm>
              <a:off x="4210322" y="16227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EA327E-2E52-E94B-968B-585FED8A9851}"/>
                </a:ext>
              </a:extLst>
            </p:cNvPr>
            <p:cNvSpPr/>
            <p:nvPr/>
          </p:nvSpPr>
          <p:spPr>
            <a:xfrm>
              <a:off x="4024052" y="178648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E89DC9-5603-6241-BA63-633C874EF381}"/>
                </a:ext>
              </a:extLst>
            </p:cNvPr>
            <p:cNvSpPr/>
            <p:nvPr/>
          </p:nvSpPr>
          <p:spPr>
            <a:xfrm>
              <a:off x="3826493" y="201790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176590-4DC3-E041-B3F9-7EB30E01B3FB}"/>
                </a:ext>
              </a:extLst>
            </p:cNvPr>
            <p:cNvSpPr/>
            <p:nvPr/>
          </p:nvSpPr>
          <p:spPr>
            <a:xfrm>
              <a:off x="3572489" y="22719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CE78930-3A67-3F4A-BFB3-319EAB50869B}"/>
                </a:ext>
              </a:extLst>
            </p:cNvPr>
            <p:cNvSpPr/>
            <p:nvPr/>
          </p:nvSpPr>
          <p:spPr>
            <a:xfrm>
              <a:off x="3285101" y="192700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3EE2F78-1787-B149-8FC4-AF7B0E79D2FB}"/>
                </a:ext>
              </a:extLst>
            </p:cNvPr>
            <p:cNvSpPr/>
            <p:nvPr/>
          </p:nvSpPr>
          <p:spPr>
            <a:xfrm>
              <a:off x="3578581" y="176896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2DBCC19-FF1D-FE4A-B861-DF42923B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dataset = entire dataset?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013F3-F5EE-1C47-931E-55FB399D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" y="5650485"/>
            <a:ext cx="12192000" cy="1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B7B41E-70B2-2549-8FDA-B7365FE0236B}"/>
              </a:ext>
            </a:extLst>
          </p:cNvPr>
          <p:cNvGrpSpPr/>
          <p:nvPr/>
        </p:nvGrpSpPr>
        <p:grpSpPr>
          <a:xfrm>
            <a:off x="3069612" y="1814164"/>
            <a:ext cx="4478370" cy="4175899"/>
            <a:chOff x="2212362" y="1271239"/>
            <a:chExt cx="4478370" cy="41758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77CB1A-B7AA-E443-AA8D-BDAB0C5C5E1D}"/>
                </a:ext>
              </a:extLst>
            </p:cNvPr>
            <p:cNvGrpSpPr/>
            <p:nvPr/>
          </p:nvGrpSpPr>
          <p:grpSpPr>
            <a:xfrm>
              <a:off x="2212362" y="1271239"/>
              <a:ext cx="4478370" cy="4175899"/>
              <a:chOff x="2212362" y="1271239"/>
              <a:chExt cx="4478370" cy="417589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D5C9E1-74DA-2441-97B9-A8E37D9F4912}"/>
                  </a:ext>
                </a:extLst>
              </p:cNvPr>
              <p:cNvSpPr txBox="1"/>
              <p:nvPr/>
            </p:nvSpPr>
            <p:spPr>
              <a:xfrm>
                <a:off x="4359852" y="5139361"/>
                <a:ext cx="1104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Height (cms)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B1DA4-4822-0342-B175-D8E22D3D6506}"/>
                  </a:ext>
                </a:extLst>
              </p:cNvPr>
              <p:cNvSpPr txBox="1"/>
              <p:nvPr/>
            </p:nvSpPr>
            <p:spPr>
              <a:xfrm rot="16200000">
                <a:off x="1783527" y="2817911"/>
                <a:ext cx="1165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Weights (kgs)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40670D6-1D84-6B41-B636-34A0A0129D44}"/>
                </a:ext>
              </a:extLst>
            </p:cNvPr>
            <p:cNvSpPr/>
            <p:nvPr/>
          </p:nvSpPr>
          <p:spPr>
            <a:xfrm>
              <a:off x="6241316" y="404136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27D5B3-211B-FA40-82CD-A8C22A88B3B6}"/>
                </a:ext>
              </a:extLst>
            </p:cNvPr>
            <p:cNvSpPr/>
            <p:nvPr/>
          </p:nvSpPr>
          <p:spPr>
            <a:xfrm>
              <a:off x="4682632" y="177007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02E9-A7C0-8A4D-B8D1-CA3B53E2EC64}"/>
                </a:ext>
              </a:extLst>
            </p:cNvPr>
            <p:cNvSpPr/>
            <p:nvPr/>
          </p:nvSpPr>
          <p:spPr>
            <a:xfrm>
              <a:off x="3886763" y="17982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85BB73-F1C1-4047-B302-F8FE939F455E}"/>
                </a:ext>
              </a:extLst>
            </p:cNvPr>
            <p:cNvSpPr/>
            <p:nvPr/>
          </p:nvSpPr>
          <p:spPr>
            <a:xfrm>
              <a:off x="5122893" y="165718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15AE9E-70E0-7041-A0FC-C72E310523BE}"/>
                </a:ext>
              </a:extLst>
            </p:cNvPr>
            <p:cNvSpPr/>
            <p:nvPr/>
          </p:nvSpPr>
          <p:spPr>
            <a:xfrm>
              <a:off x="4959201" y="182087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64603B-0FEC-0242-914D-8DF744B8B1C0}"/>
                </a:ext>
              </a:extLst>
            </p:cNvPr>
            <p:cNvSpPr/>
            <p:nvPr/>
          </p:nvSpPr>
          <p:spPr>
            <a:xfrm>
              <a:off x="3525523" y="320940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32C296-A4D0-9742-B76F-40FC55B78828}"/>
                </a:ext>
              </a:extLst>
            </p:cNvPr>
            <p:cNvSpPr/>
            <p:nvPr/>
          </p:nvSpPr>
          <p:spPr>
            <a:xfrm>
              <a:off x="4806798" y="201842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55CFD5-A61E-4C47-AF27-8A91BA4890C2}"/>
                </a:ext>
              </a:extLst>
            </p:cNvPr>
            <p:cNvSpPr/>
            <p:nvPr/>
          </p:nvSpPr>
          <p:spPr>
            <a:xfrm>
              <a:off x="4654395" y="220469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1E32A3-D0C2-0248-916C-823FB22EC730}"/>
                </a:ext>
              </a:extLst>
            </p:cNvPr>
            <p:cNvSpPr/>
            <p:nvPr/>
          </p:nvSpPr>
          <p:spPr>
            <a:xfrm>
              <a:off x="4456836" y="2402250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194D8D2-C542-D541-83F7-F9F5849481F0}"/>
                </a:ext>
              </a:extLst>
            </p:cNvPr>
            <p:cNvSpPr/>
            <p:nvPr/>
          </p:nvSpPr>
          <p:spPr>
            <a:xfrm>
              <a:off x="4270566" y="25659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491B35-3554-C94A-BE2C-829F0FB2C921}"/>
                </a:ext>
              </a:extLst>
            </p:cNvPr>
            <p:cNvSpPr/>
            <p:nvPr/>
          </p:nvSpPr>
          <p:spPr>
            <a:xfrm>
              <a:off x="4073007" y="27973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104431-0DEE-9643-93CB-1C003EE0A3D5}"/>
                </a:ext>
              </a:extLst>
            </p:cNvPr>
            <p:cNvSpPr/>
            <p:nvPr/>
          </p:nvSpPr>
          <p:spPr>
            <a:xfrm>
              <a:off x="3819003" y="305136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DF389-170C-5440-943E-C04587551AB2}"/>
                </a:ext>
              </a:extLst>
            </p:cNvPr>
            <p:cNvSpPr/>
            <p:nvPr/>
          </p:nvSpPr>
          <p:spPr>
            <a:xfrm>
              <a:off x="3237615" y="357629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27F3C55-032B-F44A-99AB-60D695B6EE2B}"/>
                </a:ext>
              </a:extLst>
            </p:cNvPr>
            <p:cNvSpPr/>
            <p:nvPr/>
          </p:nvSpPr>
          <p:spPr>
            <a:xfrm>
              <a:off x="415851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3B525D14-D979-2748-BE47-E2E4B6B9D1AD}"/>
                </a:ext>
              </a:extLst>
            </p:cNvPr>
            <p:cNvSpPr/>
            <p:nvPr/>
          </p:nvSpPr>
          <p:spPr>
            <a:xfrm>
              <a:off x="440122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DA7148D0-BDA3-CD4D-BD05-9A656D46645B}"/>
                </a:ext>
              </a:extLst>
            </p:cNvPr>
            <p:cNvSpPr/>
            <p:nvPr/>
          </p:nvSpPr>
          <p:spPr>
            <a:xfrm>
              <a:off x="465522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7467B66A-4730-6241-9B30-C6387FB79922}"/>
                </a:ext>
              </a:extLst>
            </p:cNvPr>
            <p:cNvSpPr/>
            <p:nvPr/>
          </p:nvSpPr>
          <p:spPr>
            <a:xfrm>
              <a:off x="495438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94C8B28-6BEB-D641-8945-0AC10257999B}"/>
                </a:ext>
              </a:extLst>
            </p:cNvPr>
            <p:cNvSpPr/>
            <p:nvPr/>
          </p:nvSpPr>
          <p:spPr>
            <a:xfrm>
              <a:off x="5253538" y="334709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D873C0C1-B4EF-4344-BD90-346354F18079}"/>
                </a:ext>
              </a:extLst>
            </p:cNvPr>
            <p:cNvSpPr/>
            <p:nvPr/>
          </p:nvSpPr>
          <p:spPr>
            <a:xfrm>
              <a:off x="5620428" y="296891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20D904F7-3C42-DD41-99A1-7605B172A95E}"/>
                </a:ext>
              </a:extLst>
            </p:cNvPr>
            <p:cNvSpPr/>
            <p:nvPr/>
          </p:nvSpPr>
          <p:spPr>
            <a:xfrm>
              <a:off x="5863140" y="271490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355345FE-CDE9-644E-B6A0-9AAB1A7BE656}"/>
                </a:ext>
              </a:extLst>
            </p:cNvPr>
            <p:cNvSpPr/>
            <p:nvPr/>
          </p:nvSpPr>
          <p:spPr>
            <a:xfrm>
              <a:off x="6162297" y="243832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32271E2A-0412-9543-850A-8DB7A7E21898}"/>
                </a:ext>
              </a:extLst>
            </p:cNvPr>
            <p:cNvSpPr/>
            <p:nvPr/>
          </p:nvSpPr>
          <p:spPr>
            <a:xfrm>
              <a:off x="4704781" y="446937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4B233A5B-ED77-5943-8A03-E26104BBFBB0}"/>
                </a:ext>
              </a:extLst>
            </p:cNvPr>
            <p:cNvSpPr/>
            <p:nvPr/>
          </p:nvSpPr>
          <p:spPr>
            <a:xfrm>
              <a:off x="4947493" y="421537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7D6EE91-705C-C24B-A88E-CD6748A693BB}"/>
                </a:ext>
              </a:extLst>
            </p:cNvPr>
            <p:cNvSpPr/>
            <p:nvPr/>
          </p:nvSpPr>
          <p:spPr>
            <a:xfrm>
              <a:off x="5201494" y="395008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A97046A3-DD6C-E443-9054-A0541E4A3F77}"/>
                </a:ext>
              </a:extLst>
            </p:cNvPr>
            <p:cNvSpPr/>
            <p:nvPr/>
          </p:nvSpPr>
          <p:spPr>
            <a:xfrm>
              <a:off x="5500651" y="369607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BF00D7B9-AF9F-F642-B06B-B16BED79A2C4}"/>
                </a:ext>
              </a:extLst>
            </p:cNvPr>
            <p:cNvSpPr/>
            <p:nvPr/>
          </p:nvSpPr>
          <p:spPr>
            <a:xfrm>
              <a:off x="5799808" y="338563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B42A72EB-AB39-1F44-B653-288C5C4F01E7}"/>
                </a:ext>
              </a:extLst>
            </p:cNvPr>
            <p:cNvSpPr/>
            <p:nvPr/>
          </p:nvSpPr>
          <p:spPr>
            <a:xfrm>
              <a:off x="6166698" y="300745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03D872E0-142E-5340-AE06-0E9AD7A95E57}"/>
                </a:ext>
              </a:extLst>
            </p:cNvPr>
            <p:cNvSpPr/>
            <p:nvPr/>
          </p:nvSpPr>
          <p:spPr>
            <a:xfrm>
              <a:off x="6409410" y="275344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4B5BB5BD-A74B-8E4A-801F-10834D0FC0F3}"/>
                </a:ext>
              </a:extLst>
            </p:cNvPr>
            <p:cNvSpPr/>
            <p:nvPr/>
          </p:nvSpPr>
          <p:spPr>
            <a:xfrm>
              <a:off x="5500651" y="4430836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E24D83E3-1AB9-BD42-90CE-E3F01819250E}"/>
                </a:ext>
              </a:extLst>
            </p:cNvPr>
            <p:cNvSpPr/>
            <p:nvPr/>
          </p:nvSpPr>
          <p:spPr>
            <a:xfrm>
              <a:off x="5743363" y="417683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9CBA1556-7565-F44D-94BD-3BA0A1A95208}"/>
                </a:ext>
              </a:extLst>
            </p:cNvPr>
            <p:cNvSpPr/>
            <p:nvPr/>
          </p:nvSpPr>
          <p:spPr>
            <a:xfrm>
              <a:off x="5997364" y="3911540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5D351345-70CE-324A-922E-D1EF6CD6E9C7}"/>
                </a:ext>
              </a:extLst>
            </p:cNvPr>
            <p:cNvSpPr/>
            <p:nvPr/>
          </p:nvSpPr>
          <p:spPr>
            <a:xfrm>
              <a:off x="6296521" y="365753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C80FB-56ED-C549-971E-D6951CC1B9CE}"/>
                </a:ext>
              </a:extLst>
            </p:cNvPr>
            <p:cNvSpPr/>
            <p:nvPr/>
          </p:nvSpPr>
          <p:spPr>
            <a:xfrm>
              <a:off x="3305479" y="280741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371340-85B4-6C49-9FBD-82C70214C11E}"/>
                </a:ext>
              </a:extLst>
            </p:cNvPr>
            <p:cNvSpPr/>
            <p:nvPr/>
          </p:nvSpPr>
          <p:spPr>
            <a:xfrm>
              <a:off x="4586754" y="161643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C5A6B6-0F4B-0A41-AE5A-A23CA9321B9F}"/>
                </a:ext>
              </a:extLst>
            </p:cNvPr>
            <p:cNvSpPr/>
            <p:nvPr/>
          </p:nvSpPr>
          <p:spPr>
            <a:xfrm>
              <a:off x="4434351" y="1802706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5F099C8-B9AF-C540-A891-85B2CDA567AF}"/>
                </a:ext>
              </a:extLst>
            </p:cNvPr>
            <p:cNvSpPr/>
            <p:nvPr/>
          </p:nvSpPr>
          <p:spPr>
            <a:xfrm>
              <a:off x="4236792" y="2000262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0EB25C-629B-274E-B234-575CFC7DCA76}"/>
                </a:ext>
              </a:extLst>
            </p:cNvPr>
            <p:cNvSpPr/>
            <p:nvPr/>
          </p:nvSpPr>
          <p:spPr>
            <a:xfrm>
              <a:off x="4050522" y="2163951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349194-AD66-D84B-947F-3939D24642C3}"/>
                </a:ext>
              </a:extLst>
            </p:cNvPr>
            <p:cNvSpPr/>
            <p:nvPr/>
          </p:nvSpPr>
          <p:spPr>
            <a:xfrm>
              <a:off x="3852963" y="239537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69D17D-3671-C446-B1BA-AE06372B3297}"/>
                </a:ext>
              </a:extLst>
            </p:cNvPr>
            <p:cNvSpPr/>
            <p:nvPr/>
          </p:nvSpPr>
          <p:spPr>
            <a:xfrm>
              <a:off x="3598959" y="26493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A44E58-813B-194A-9D20-EC1BE799F4A9}"/>
                </a:ext>
              </a:extLst>
            </p:cNvPr>
            <p:cNvSpPr/>
            <p:nvPr/>
          </p:nvSpPr>
          <p:spPr>
            <a:xfrm>
              <a:off x="3279009" y="242994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BB0E6F3-DB38-2642-AA20-819003A11725}"/>
                </a:ext>
              </a:extLst>
            </p:cNvPr>
            <p:cNvSpPr/>
            <p:nvPr/>
          </p:nvSpPr>
          <p:spPr>
            <a:xfrm>
              <a:off x="4210322" y="162279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EA327E-2E52-E94B-968B-585FED8A9851}"/>
                </a:ext>
              </a:extLst>
            </p:cNvPr>
            <p:cNvSpPr/>
            <p:nvPr/>
          </p:nvSpPr>
          <p:spPr>
            <a:xfrm>
              <a:off x="4024052" y="178648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E89DC9-5603-6241-BA63-633C874EF381}"/>
                </a:ext>
              </a:extLst>
            </p:cNvPr>
            <p:cNvSpPr/>
            <p:nvPr/>
          </p:nvSpPr>
          <p:spPr>
            <a:xfrm>
              <a:off x="3826493" y="2017907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176590-4DC3-E041-B3F9-7EB30E01B3FB}"/>
                </a:ext>
              </a:extLst>
            </p:cNvPr>
            <p:cNvSpPr/>
            <p:nvPr/>
          </p:nvSpPr>
          <p:spPr>
            <a:xfrm>
              <a:off x="3572489" y="22719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CE78930-3A67-3F4A-BFB3-319EAB50869B}"/>
                </a:ext>
              </a:extLst>
            </p:cNvPr>
            <p:cNvSpPr/>
            <p:nvPr/>
          </p:nvSpPr>
          <p:spPr>
            <a:xfrm>
              <a:off x="3285101" y="1927004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3EE2F78-1787-B149-8FC4-AF7B0E79D2FB}"/>
                </a:ext>
              </a:extLst>
            </p:cNvPr>
            <p:cNvSpPr/>
            <p:nvPr/>
          </p:nvSpPr>
          <p:spPr>
            <a:xfrm>
              <a:off x="3578581" y="176896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979A47-F1B9-724A-AABB-3B2C3398D950}"/>
                </a:ext>
              </a:extLst>
            </p:cNvPr>
            <p:cNvSpPr/>
            <p:nvPr/>
          </p:nvSpPr>
          <p:spPr>
            <a:xfrm>
              <a:off x="3677923" y="355371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FE0FDA8-F3C6-254B-8B5E-22465C2F69CF}"/>
                </a:ext>
              </a:extLst>
            </p:cNvPr>
            <p:cNvSpPr/>
            <p:nvPr/>
          </p:nvSpPr>
          <p:spPr>
            <a:xfrm>
              <a:off x="3977080" y="355935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BFCCEB47-F1B5-3A4A-B64C-EBC6885F224F}"/>
                </a:ext>
              </a:extLst>
            </p:cNvPr>
            <p:cNvSpPr/>
            <p:nvPr/>
          </p:nvSpPr>
          <p:spPr>
            <a:xfrm>
              <a:off x="3656154" y="4380034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7A4DE49F-A36A-664D-9AD8-B4065D106BBC}"/>
                </a:ext>
              </a:extLst>
            </p:cNvPr>
            <p:cNvSpPr/>
            <p:nvPr/>
          </p:nvSpPr>
          <p:spPr>
            <a:xfrm>
              <a:off x="3808554" y="3990563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iangle 75">
              <a:extLst>
                <a:ext uri="{FF2B5EF4-FFF2-40B4-BE49-F238E27FC236}">
                  <a16:creationId xmlns:a16="http://schemas.microsoft.com/office/drawing/2014/main" id="{96AEF3F6-6716-2B42-8248-F71853481F91}"/>
                </a:ext>
              </a:extLst>
            </p:cNvPr>
            <p:cNvSpPr/>
            <p:nvPr/>
          </p:nvSpPr>
          <p:spPr>
            <a:xfrm>
              <a:off x="3306197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05B730FA-0232-2F48-955A-DFFCA2011CCF}"/>
                </a:ext>
              </a:extLst>
            </p:cNvPr>
            <p:cNvSpPr/>
            <p:nvPr/>
          </p:nvSpPr>
          <p:spPr>
            <a:xfrm>
              <a:off x="4085133" y="3984917"/>
              <a:ext cx="166872" cy="1400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BEBE66-E1A4-4D48-9738-EAE97705A528}"/>
                </a:ext>
              </a:extLst>
            </p:cNvPr>
            <p:cNvSpPr/>
            <p:nvPr/>
          </p:nvSpPr>
          <p:spPr>
            <a:xfrm>
              <a:off x="4197214" y="34069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59F5D57-0C04-7A40-9595-7B78D872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realistic dataset</a:t>
            </a:r>
          </a:p>
        </p:txBody>
      </p:sp>
    </p:spTree>
    <p:extLst>
      <p:ext uri="{BB962C8B-B14F-4D97-AF65-F5344CB8AC3E}">
        <p14:creationId xmlns:p14="http://schemas.microsoft.com/office/powerpoint/2010/main" val="48683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7406</TotalTime>
  <Words>1057</Words>
  <Application>Microsoft Macintosh PowerPoint</Application>
  <PresentationFormat>Widescreen</PresentationFormat>
  <Paragraphs>391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ML and Society</vt:lpstr>
      <vt:lpstr>First in-class presentation this Thursday</vt:lpstr>
      <vt:lpstr>PowerPoint Presentation</vt:lpstr>
      <vt:lpstr>We finished the model class step </vt:lpstr>
      <vt:lpstr>Finally to next step in the ML pipeline!</vt:lpstr>
      <vt:lpstr>Choosing the training dataset</vt:lpstr>
      <vt:lpstr>PowerPoint Presentation</vt:lpstr>
      <vt:lpstr>Training dataset = entire dataset?</vt:lpstr>
      <vt:lpstr>A more realistic dataset</vt:lpstr>
      <vt:lpstr>We can only collect part of the ground truth</vt:lpstr>
      <vt:lpstr>This is our dataset</vt:lpstr>
      <vt:lpstr>Let’s find the optimal linear model</vt:lpstr>
      <vt:lpstr>Going back to the entire ground truth</vt:lpstr>
      <vt:lpstr>What if we had a true random sample?</vt:lpstr>
      <vt:lpstr>Which subset to pick? Choice 1</vt:lpstr>
      <vt:lpstr>Optimal linear model for Choice 1</vt:lpstr>
      <vt:lpstr>Choice 2 for subset</vt:lpstr>
      <vt:lpstr>Optimal linear model for Choice #2</vt:lpstr>
      <vt:lpstr>How do we pick the “best” subset?</vt:lpstr>
      <vt:lpstr>Answer: we don’t (or can’t)!</vt:lpstr>
      <vt:lpstr>Beyond random training dataset</vt:lpstr>
      <vt:lpstr>Passphrase for today: Grace Wahba</vt:lpstr>
      <vt:lpstr>The next step…</vt:lpstr>
      <vt:lpstr>Minimize number of mis-classifications</vt:lpstr>
      <vt:lpstr>The actual “loss” function</vt:lpstr>
      <vt:lpstr>A “better” loss function</vt:lpstr>
      <vt:lpstr>What is a loss function?</vt:lpstr>
      <vt:lpstr>Square Loss Function</vt:lpstr>
      <vt:lpstr>Math behind the square loss function</vt:lpstr>
      <vt:lpstr>Square loss function</vt:lpstr>
      <vt:lpstr>PowerPoint Presentation</vt:lpstr>
      <vt:lpstr>So did we gain anything here?</vt:lpstr>
      <vt:lpstr>Towards gradient descent</vt:lpstr>
      <vt:lpstr>Where do we get gravity and friction?</vt:lpstr>
      <vt:lpstr>Derivative is all you need!</vt:lpstr>
      <vt:lpstr>Overall Algorithm</vt:lpstr>
      <vt:lpstr>PowerPoint Presentation</vt:lpstr>
      <vt:lpstr>When does this work?</vt:lpstr>
      <vt:lpstr>Hinge loss function</vt:lpstr>
      <vt:lpstr>What about non-convex loss functions?</vt:lpstr>
      <vt:lpstr>What can go wrong if we run GD?</vt:lpstr>
      <vt:lpstr>GD on more than one variable</vt:lpstr>
      <vt:lpstr>Did we lose something?</vt:lpstr>
      <vt:lpstr>Minimize number of mis-classifications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84</cp:revision>
  <dcterms:created xsi:type="dcterms:W3CDTF">2020-01-30T00:44:00Z</dcterms:created>
  <dcterms:modified xsi:type="dcterms:W3CDTF">2022-03-01T16:02:07Z</dcterms:modified>
</cp:coreProperties>
</file>