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2" r:id="rId4"/>
    <p:sldId id="263" r:id="rId5"/>
    <p:sldId id="261" r:id="rId6"/>
    <p:sldId id="258" r:id="rId7"/>
    <p:sldId id="259" r:id="rId8"/>
    <p:sldId id="264" r:id="rId9"/>
    <p:sldId id="26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7" autoAdjust="0"/>
    <p:restoredTop sz="80789" autoAdjust="0"/>
  </p:normalViewPr>
  <p:slideViewPr>
    <p:cSldViewPr snapToGrid="0">
      <p:cViewPr varScale="1">
        <p:scale>
          <a:sx n="50" d="100"/>
          <a:sy n="50" d="100"/>
        </p:scale>
        <p:origin x="11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8DE324-9786-47A1-B3AA-254C597BE8C4}" type="datetimeFigureOut">
              <a:rPr lang="en-US" smtClean="0"/>
              <a:t>4/1/2024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959AB4-E7EB-4F50-9079-7B7BC5EE4F75}" type="slidenum">
              <a:rPr lang="en-US" smtClean="0"/>
              <a:t>‹#›</a:t>
            </a:fld>
            <a:endParaRPr lang="en-US"/>
          </a:p>
        </p:txBody>
      </p:sp>
    </p:spTree>
    <p:extLst>
      <p:ext uri="{BB962C8B-B14F-4D97-AF65-F5344CB8AC3E}">
        <p14:creationId xmlns:p14="http://schemas.microsoft.com/office/powerpoint/2010/main" val="740332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Hold</a:t>
            </a:r>
            <a:r>
              <a:rPr lang="en-US" baseline="0" dirty="0"/>
              <a:t> a free form discussion here.  What criteria can you use?  Did you need to do a good job identifying the MVP in order to pick something?  How will you justify it?  How to you minimize the impact, or take the sting out?  This ties back to the stakeholder management discussion.  </a:t>
            </a:r>
            <a:endParaRPr lang="en-US" dirty="0"/>
          </a:p>
        </p:txBody>
      </p:sp>
      <p:sp>
        <p:nvSpPr>
          <p:cNvPr id="4" name="Slide Number Placeholder 3"/>
          <p:cNvSpPr>
            <a:spLocks noGrp="1"/>
          </p:cNvSpPr>
          <p:nvPr>
            <p:ph type="sldNum" sz="quarter" idx="10"/>
          </p:nvPr>
        </p:nvSpPr>
        <p:spPr/>
        <p:txBody>
          <a:bodyPr/>
          <a:lstStyle/>
          <a:p>
            <a:fld id="{02959AB4-E7EB-4F50-9079-7B7BC5EE4F75}" type="slidenum">
              <a:rPr lang="en-US" smtClean="0"/>
              <a:t>6</a:t>
            </a:fld>
            <a:endParaRPr lang="en-US"/>
          </a:p>
        </p:txBody>
      </p:sp>
    </p:spTree>
    <p:extLst>
      <p:ext uri="{BB962C8B-B14F-4D97-AF65-F5344CB8AC3E}">
        <p14:creationId xmlns:p14="http://schemas.microsoft.com/office/powerpoint/2010/main" val="3237273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959AB4-E7EB-4F50-9079-7B7BC5EE4F75}" type="slidenum">
              <a:rPr lang="en-US" smtClean="0"/>
              <a:t>7</a:t>
            </a:fld>
            <a:endParaRPr lang="en-US"/>
          </a:p>
        </p:txBody>
      </p:sp>
    </p:spTree>
    <p:extLst>
      <p:ext uri="{BB962C8B-B14F-4D97-AF65-F5344CB8AC3E}">
        <p14:creationId xmlns:p14="http://schemas.microsoft.com/office/powerpoint/2010/main" val="136394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them 5 minutes to struggle with this before advancing to the actual slide</a:t>
            </a:r>
          </a:p>
        </p:txBody>
      </p:sp>
      <p:sp>
        <p:nvSpPr>
          <p:cNvPr id="4" name="Slide Number Placeholder 3"/>
          <p:cNvSpPr>
            <a:spLocks noGrp="1"/>
          </p:cNvSpPr>
          <p:nvPr>
            <p:ph type="sldNum" sz="quarter" idx="10"/>
          </p:nvPr>
        </p:nvSpPr>
        <p:spPr/>
        <p:txBody>
          <a:bodyPr/>
          <a:lstStyle/>
          <a:p>
            <a:fld id="{02959AB4-E7EB-4F50-9079-7B7BC5EE4F75}" type="slidenum">
              <a:rPr lang="en-US" smtClean="0"/>
              <a:t>8</a:t>
            </a:fld>
            <a:endParaRPr lang="en-US"/>
          </a:p>
        </p:txBody>
      </p:sp>
    </p:spTree>
    <p:extLst>
      <p:ext uri="{BB962C8B-B14F-4D97-AF65-F5344CB8AC3E}">
        <p14:creationId xmlns:p14="http://schemas.microsoft.com/office/powerpoint/2010/main" val="3827035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12CFF18B-A886-44D8-989E-FA25CE181FB4}" type="datetimeFigureOut">
              <a:rPr lang="en-US" smtClean="0"/>
              <a:t>4/1/2024</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364116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4113315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3186515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17221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3235275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2CFF18B-A886-44D8-989E-FA25CE181FB4}" type="datetimeFigureOut">
              <a:rPr lang="en-US" smtClean="0"/>
              <a:t>4/1/2024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3596564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2CFF18B-A886-44D8-989E-FA25CE181FB4}" type="datetimeFigureOut">
              <a:rPr lang="en-US" smtClean="0"/>
              <a:t>4/1/2024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625656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CFF18B-A886-44D8-989E-FA25CE181FB4}" type="datetimeFigureOut">
              <a:rPr lang="en-US" smtClean="0"/>
              <a:t>4/1/2024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789833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CFF18B-A886-44D8-989E-FA25CE181FB4}" type="datetimeFigureOut">
              <a:rPr lang="en-US" smtClean="0"/>
              <a:t>4/1/2024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64886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CFF18B-A886-44D8-989E-FA25CE181FB4}" type="datetimeFigureOut">
              <a:rPr lang="en-US" smtClean="0"/>
              <a:t>4/1/2024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1987486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2CFF18B-A886-44D8-989E-FA25CE181FB4}" type="datetimeFigureOut">
              <a:rPr lang="en-US" smtClean="0"/>
              <a:t>4/1/2024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2759597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1422772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CFF18B-A886-44D8-989E-FA25CE181FB4}" type="datetimeFigureOut">
              <a:rPr lang="en-US" smtClean="0"/>
              <a:t>4/1/2024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2686234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CFF18B-A886-44D8-989E-FA25CE181FB4}" type="datetimeFigureOut">
              <a:rPr lang="en-US" smtClean="0"/>
              <a:t>4/1/2024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416917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CFF18B-A886-44D8-989E-FA25CE181FB4}" type="datetimeFigureOut">
              <a:rPr lang="en-US" smtClean="0"/>
              <a:t>4/1/2024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1849477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438063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CFF18B-A886-44D8-989E-FA25CE181FB4}" type="datetimeFigureOut">
              <a:rPr lang="en-US" smtClean="0"/>
              <a:t>4/1/2024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8715A2-0EB2-4F55-A1CD-E3B2AFC13C21}" type="slidenum">
              <a:rPr lang="en-US" smtClean="0"/>
              <a:t>‹#›</a:t>
            </a:fld>
            <a:endParaRPr lang="en-US"/>
          </a:p>
        </p:txBody>
      </p:sp>
    </p:spTree>
    <p:extLst>
      <p:ext uri="{BB962C8B-B14F-4D97-AF65-F5344CB8AC3E}">
        <p14:creationId xmlns:p14="http://schemas.microsoft.com/office/powerpoint/2010/main" val="1622268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2CFF18B-A886-44D8-989E-FA25CE181FB4}" type="datetimeFigureOut">
              <a:rPr lang="en-US" smtClean="0"/>
              <a:t>4/1/2024</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98715A2-0EB2-4F55-A1CD-E3B2AFC13C21}" type="slidenum">
              <a:rPr lang="en-US" smtClean="0"/>
              <a:t>‹#›</a:t>
            </a:fld>
            <a:endParaRPr lang="en-US"/>
          </a:p>
        </p:txBody>
      </p:sp>
    </p:spTree>
    <p:extLst>
      <p:ext uri="{BB962C8B-B14F-4D97-AF65-F5344CB8AC3E}">
        <p14:creationId xmlns:p14="http://schemas.microsoft.com/office/powerpoint/2010/main" val="6902923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spreadsheets/d/1yxpr07VBUeko3MbvPf6TlouW9xrEkUFuu-aMvlgbimI/edit?usp=shar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spreadsheets/d/1yxpr07VBUeko3MbvPf6TlouW9xrEkUFuu-aMvlgbimI/edit?usp=sharin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docs.google.com/document/d/1Ca-IEegeZPEXtlO16ocEA_XbwRiKDyjbjfNJ_96FS5A/edit?usp=sharing"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CSE </a:t>
            </a:r>
            <a:r>
              <a:rPr lang="en-US" dirty="0"/>
              <a:t>404 – Project Management</a:t>
            </a:r>
          </a:p>
        </p:txBody>
      </p:sp>
      <p:sp>
        <p:nvSpPr>
          <p:cNvPr id="3" name="Subtitle 2"/>
          <p:cNvSpPr>
            <a:spLocks noGrp="1"/>
          </p:cNvSpPr>
          <p:nvPr>
            <p:ph type="subTitle" idx="1"/>
          </p:nvPr>
        </p:nvSpPr>
        <p:spPr/>
        <p:txBody>
          <a:bodyPr/>
          <a:lstStyle/>
          <a:p>
            <a:r>
              <a:rPr lang="en-US" dirty="0"/>
              <a:t>And… CUT!</a:t>
            </a:r>
          </a:p>
        </p:txBody>
      </p:sp>
    </p:spTree>
    <p:extLst>
      <p:ext uri="{BB962C8B-B14F-4D97-AF65-F5344CB8AC3E}">
        <p14:creationId xmlns:p14="http://schemas.microsoft.com/office/powerpoint/2010/main" val="3493403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Well, crap, we’re out of time</a:t>
            </a:r>
          </a:p>
        </p:txBody>
      </p:sp>
      <p:sp>
        <p:nvSpPr>
          <p:cNvPr id="3" name="Content Placeholder 2"/>
          <p:cNvSpPr>
            <a:spLocks noGrp="1"/>
          </p:cNvSpPr>
          <p:nvPr>
            <p:ph idx="1"/>
          </p:nvPr>
        </p:nvSpPr>
        <p:spPr>
          <a:xfrm>
            <a:off x="1141412" y="2249487"/>
            <a:ext cx="4977377" cy="3541714"/>
          </a:xfrm>
        </p:spPr>
        <p:txBody>
          <a:bodyPr>
            <a:normAutofit/>
          </a:bodyPr>
          <a:lstStyle/>
          <a:p>
            <a:r>
              <a:rPr lang="en-US" dirty="0"/>
              <a:t>Or money.  Or both.</a:t>
            </a:r>
          </a:p>
          <a:p>
            <a:r>
              <a:rPr lang="en-US" dirty="0"/>
              <a:t>But we made promises and need to deliver a working product</a:t>
            </a:r>
          </a:p>
          <a:p>
            <a:r>
              <a:rPr lang="en-US" dirty="0"/>
              <a:t>What happens next?</a:t>
            </a:r>
          </a:p>
        </p:txBody>
      </p:sp>
      <p:sp>
        <p:nvSpPr>
          <p:cNvPr id="4" name="AutoShape 2" descr="Image result for agenda me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Image result for hourglass"/>
          <p:cNvPicPr>
            <a:picLocks noChangeAspect="1" noChangeArrowheads="1"/>
          </p:cNvPicPr>
          <p:nvPr/>
        </p:nvPicPr>
        <p:blipFill rotWithShape="1">
          <a:blip r:embed="rId2">
            <a:extLst>
              <a:ext uri="{28A0092B-C50C-407E-A947-70E740481C1C}">
                <a14:useLocalDpi xmlns:a14="http://schemas.microsoft.com/office/drawing/2010/main" val="0"/>
              </a:ext>
            </a:extLst>
          </a:blip>
          <a:srcRect l="6191" t="5762" r="6826" b="5225"/>
          <a:stretch/>
        </p:blipFill>
        <p:spPr bwMode="auto">
          <a:xfrm>
            <a:off x="7515922" y="2453268"/>
            <a:ext cx="2297151" cy="3445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409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Well, crap, we’re out of time</a:t>
            </a:r>
          </a:p>
        </p:txBody>
      </p:sp>
      <p:sp>
        <p:nvSpPr>
          <p:cNvPr id="3" name="Content Placeholder 2"/>
          <p:cNvSpPr>
            <a:spLocks noGrp="1"/>
          </p:cNvSpPr>
          <p:nvPr>
            <p:ph idx="1"/>
          </p:nvPr>
        </p:nvSpPr>
        <p:spPr>
          <a:xfrm>
            <a:off x="1141412" y="2249487"/>
            <a:ext cx="4977377" cy="3541714"/>
          </a:xfrm>
        </p:spPr>
        <p:txBody>
          <a:bodyPr>
            <a:normAutofit/>
          </a:bodyPr>
          <a:lstStyle/>
          <a:p>
            <a:r>
              <a:rPr lang="en-US" dirty="0"/>
              <a:t>Or money.  Or both.</a:t>
            </a:r>
          </a:p>
          <a:p>
            <a:r>
              <a:rPr lang="en-US" dirty="0"/>
              <a:t>But we made promises and need to deliver a working product</a:t>
            </a:r>
          </a:p>
          <a:p>
            <a:r>
              <a:rPr lang="en-US" dirty="0"/>
              <a:t>What happens next?</a:t>
            </a:r>
          </a:p>
          <a:p>
            <a:r>
              <a:rPr lang="en-US" dirty="0"/>
              <a:t>We could get more money</a:t>
            </a:r>
          </a:p>
        </p:txBody>
      </p:sp>
      <p:sp>
        <p:nvSpPr>
          <p:cNvPr id="4" name="AutoShape 2" descr="Image result for agenda me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15764B9D-6CF6-46EE-B4A0-235F040D2453}"/>
              </a:ext>
            </a:extLst>
          </p:cNvPr>
          <p:cNvPicPr>
            <a:picLocks noChangeAspect="1"/>
          </p:cNvPicPr>
          <p:nvPr/>
        </p:nvPicPr>
        <p:blipFill rotWithShape="1">
          <a:blip r:embed="rId2">
            <a:extLst>
              <a:ext uri="{28A0092B-C50C-407E-A947-70E740481C1C}">
                <a14:useLocalDpi xmlns:a14="http://schemas.microsoft.com/office/drawing/2010/main" val="0"/>
              </a:ext>
            </a:extLst>
          </a:blip>
          <a:srcRect b="16734"/>
          <a:stretch/>
        </p:blipFill>
        <p:spPr>
          <a:xfrm>
            <a:off x="7216233" y="2097088"/>
            <a:ext cx="3745416" cy="4048008"/>
          </a:xfrm>
          <a:prstGeom prst="rect">
            <a:avLst/>
          </a:prstGeom>
        </p:spPr>
      </p:pic>
    </p:spTree>
    <p:extLst>
      <p:ext uri="{BB962C8B-B14F-4D97-AF65-F5344CB8AC3E}">
        <p14:creationId xmlns:p14="http://schemas.microsoft.com/office/powerpoint/2010/main" val="3016904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Well, crap, we’re out of time</a:t>
            </a:r>
          </a:p>
        </p:txBody>
      </p:sp>
      <p:sp>
        <p:nvSpPr>
          <p:cNvPr id="3" name="Content Placeholder 2"/>
          <p:cNvSpPr>
            <a:spLocks noGrp="1"/>
          </p:cNvSpPr>
          <p:nvPr>
            <p:ph idx="1"/>
          </p:nvPr>
        </p:nvSpPr>
        <p:spPr>
          <a:xfrm>
            <a:off x="1141412" y="2249487"/>
            <a:ext cx="4977377" cy="3541714"/>
          </a:xfrm>
        </p:spPr>
        <p:txBody>
          <a:bodyPr>
            <a:normAutofit/>
          </a:bodyPr>
          <a:lstStyle/>
          <a:p>
            <a:r>
              <a:rPr lang="en-US" dirty="0"/>
              <a:t>Or money.  Or both.</a:t>
            </a:r>
          </a:p>
          <a:p>
            <a:r>
              <a:rPr lang="en-US" dirty="0"/>
              <a:t>But we made promises and need to deliver a working product</a:t>
            </a:r>
          </a:p>
          <a:p>
            <a:r>
              <a:rPr lang="en-US" dirty="0"/>
              <a:t>What happens next?</a:t>
            </a:r>
          </a:p>
          <a:p>
            <a:r>
              <a:rPr lang="en-US" dirty="0"/>
              <a:t>We could get more money</a:t>
            </a:r>
            <a:br>
              <a:rPr lang="en-US" dirty="0"/>
            </a:br>
            <a:r>
              <a:rPr lang="en-US" dirty="0"/>
              <a:t>We could build a time machine</a:t>
            </a:r>
          </a:p>
        </p:txBody>
      </p:sp>
      <p:sp>
        <p:nvSpPr>
          <p:cNvPr id="4" name="AutoShape 2" descr="Image result for agenda me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E419C7CE-06C3-419C-AFD9-19B0A05B80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6809" y="2249487"/>
            <a:ext cx="3569063" cy="3541714"/>
          </a:xfrm>
          <a:prstGeom prst="rect">
            <a:avLst/>
          </a:prstGeom>
        </p:spPr>
      </p:pic>
    </p:spTree>
    <p:extLst>
      <p:ext uri="{BB962C8B-B14F-4D97-AF65-F5344CB8AC3E}">
        <p14:creationId xmlns:p14="http://schemas.microsoft.com/office/powerpoint/2010/main" val="809613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Well, crap, we’re out of time</a:t>
            </a:r>
          </a:p>
        </p:txBody>
      </p:sp>
      <p:sp>
        <p:nvSpPr>
          <p:cNvPr id="3" name="Content Placeholder 2"/>
          <p:cNvSpPr>
            <a:spLocks noGrp="1"/>
          </p:cNvSpPr>
          <p:nvPr>
            <p:ph idx="1"/>
          </p:nvPr>
        </p:nvSpPr>
        <p:spPr>
          <a:xfrm>
            <a:off x="1141412" y="2249487"/>
            <a:ext cx="4977377" cy="3541714"/>
          </a:xfrm>
        </p:spPr>
        <p:txBody>
          <a:bodyPr>
            <a:normAutofit lnSpcReduction="10000"/>
          </a:bodyPr>
          <a:lstStyle/>
          <a:p>
            <a:r>
              <a:rPr lang="en-US" dirty="0"/>
              <a:t>Or money.  Or both.</a:t>
            </a:r>
          </a:p>
          <a:p>
            <a:r>
              <a:rPr lang="en-US" dirty="0"/>
              <a:t>But we made promises and need to deliver a working product</a:t>
            </a:r>
          </a:p>
          <a:p>
            <a:r>
              <a:rPr lang="en-US" dirty="0"/>
              <a:t>What happens next?</a:t>
            </a:r>
          </a:p>
          <a:p>
            <a:r>
              <a:rPr lang="en-US" dirty="0"/>
              <a:t>We could get more money</a:t>
            </a:r>
            <a:br>
              <a:rPr lang="en-US" dirty="0"/>
            </a:br>
            <a:r>
              <a:rPr lang="en-US" dirty="0"/>
              <a:t>We could build a time machine</a:t>
            </a:r>
            <a:br>
              <a:rPr lang="en-US" dirty="0"/>
            </a:br>
            <a:r>
              <a:rPr lang="en-US" dirty="0"/>
              <a:t>Or something will have to go</a:t>
            </a:r>
          </a:p>
        </p:txBody>
      </p:sp>
      <p:sp>
        <p:nvSpPr>
          <p:cNvPr id="4" name="AutoShape 2" descr="Image result for agenda me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A8318388-A60E-4F23-A930-A72DB79435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1557" y="2243628"/>
            <a:ext cx="3995854" cy="3995854"/>
          </a:xfrm>
          <a:prstGeom prst="rect">
            <a:avLst/>
          </a:prstGeom>
        </p:spPr>
      </p:pic>
    </p:spTree>
    <p:extLst>
      <p:ext uri="{BB962C8B-B14F-4D97-AF65-F5344CB8AC3E}">
        <p14:creationId xmlns:p14="http://schemas.microsoft.com/office/powerpoint/2010/main" val="1298804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do you cut?</a:t>
            </a:r>
          </a:p>
        </p:txBody>
      </p:sp>
      <p:sp>
        <p:nvSpPr>
          <p:cNvPr id="3" name="Content Placeholder 2"/>
          <p:cNvSpPr>
            <a:spLocks noGrp="1"/>
          </p:cNvSpPr>
          <p:nvPr>
            <p:ph idx="1"/>
          </p:nvPr>
        </p:nvSpPr>
        <p:spPr>
          <a:xfrm>
            <a:off x="2366794" y="5853363"/>
            <a:ext cx="7224962" cy="697833"/>
          </a:xfrm>
        </p:spPr>
        <p:txBody>
          <a:bodyPr/>
          <a:lstStyle/>
          <a:p>
            <a:pPr marL="0" indent="0">
              <a:buNone/>
            </a:pPr>
            <a:r>
              <a:rPr lang="en-US" dirty="0"/>
              <a:t>No matter what you pick, someone is going to cry about it</a:t>
            </a:r>
          </a:p>
        </p:txBody>
      </p:sp>
      <p:pic>
        <p:nvPicPr>
          <p:cNvPr id="2050" name="Picture 2" descr="Image result for cut feat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3967" y="1975183"/>
            <a:ext cx="7410617" cy="3705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161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Cutting exercise</a:t>
            </a:r>
          </a:p>
        </p:txBody>
      </p:sp>
      <p:sp>
        <p:nvSpPr>
          <p:cNvPr id="3" name="Content Placeholder 2"/>
          <p:cNvSpPr>
            <a:spLocks noGrp="1"/>
          </p:cNvSpPr>
          <p:nvPr>
            <p:ph idx="1"/>
          </p:nvPr>
        </p:nvSpPr>
        <p:spPr>
          <a:xfrm>
            <a:off x="1141412" y="2249487"/>
            <a:ext cx="5999617" cy="3541714"/>
          </a:xfrm>
        </p:spPr>
        <p:txBody>
          <a:bodyPr/>
          <a:lstStyle/>
          <a:p>
            <a:r>
              <a:rPr lang="en-US" dirty="0"/>
              <a:t>Take the following </a:t>
            </a:r>
            <a:r>
              <a:rPr lang="en-US" dirty="0">
                <a:hlinkClick r:id="rId3"/>
              </a:rPr>
              <a:t>project plan</a:t>
            </a:r>
            <a:r>
              <a:rPr lang="en-US" dirty="0"/>
              <a:t> and cut 20%</a:t>
            </a:r>
          </a:p>
          <a:p>
            <a:pPr lvl="1"/>
            <a:r>
              <a:rPr lang="en-US" dirty="0"/>
              <a:t>Include your justification for each cut</a:t>
            </a:r>
          </a:p>
        </p:txBody>
      </p:sp>
      <p:pic>
        <p:nvPicPr>
          <p:cNvPr id="3074" name="Picture 2" descr="Image result for 20% of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0945" y="2407895"/>
            <a:ext cx="3349626" cy="318109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83578" y="5943600"/>
            <a:ext cx="10705671" cy="369332"/>
          </a:xfrm>
          <a:prstGeom prst="rect">
            <a:avLst/>
          </a:prstGeom>
        </p:spPr>
        <p:txBody>
          <a:bodyPr wrap="square">
            <a:spAutoFit/>
          </a:bodyPr>
          <a:lstStyle/>
          <a:p>
            <a:r>
              <a:rPr lang="en-US" dirty="0"/>
              <a:t>https://docs.google.com/spreadsheets/d/1yxpr07VBUeko3MbvPf6TlouW9xrEkUFuu-aMvlgbimI/edit?usp=sharing</a:t>
            </a:r>
          </a:p>
        </p:txBody>
      </p:sp>
    </p:spTree>
    <p:extLst>
      <p:ext uri="{BB962C8B-B14F-4D97-AF65-F5344CB8AC3E}">
        <p14:creationId xmlns:p14="http://schemas.microsoft.com/office/powerpoint/2010/main" val="238859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Cutting exercise</a:t>
            </a:r>
          </a:p>
        </p:txBody>
      </p:sp>
      <p:sp>
        <p:nvSpPr>
          <p:cNvPr id="3" name="Content Placeholder 2"/>
          <p:cNvSpPr>
            <a:spLocks noGrp="1"/>
          </p:cNvSpPr>
          <p:nvPr>
            <p:ph idx="1"/>
          </p:nvPr>
        </p:nvSpPr>
        <p:spPr>
          <a:xfrm>
            <a:off x="1141412" y="2249487"/>
            <a:ext cx="5999617" cy="3541714"/>
          </a:xfrm>
        </p:spPr>
        <p:txBody>
          <a:bodyPr/>
          <a:lstStyle/>
          <a:p>
            <a:r>
              <a:rPr lang="en-US" dirty="0"/>
              <a:t>Take the following </a:t>
            </a:r>
            <a:r>
              <a:rPr lang="en-US" dirty="0">
                <a:hlinkClick r:id="rId3"/>
              </a:rPr>
              <a:t>project plan</a:t>
            </a:r>
            <a:r>
              <a:rPr lang="en-US" dirty="0"/>
              <a:t> and cut 20%</a:t>
            </a:r>
          </a:p>
          <a:p>
            <a:pPr lvl="1"/>
            <a:r>
              <a:rPr lang="en-US" dirty="0"/>
              <a:t>Include your justification for each cut</a:t>
            </a:r>
          </a:p>
          <a:p>
            <a:r>
              <a:rPr lang="en-US" dirty="0"/>
              <a:t>Could you do this without some </a:t>
            </a:r>
            <a:r>
              <a:rPr lang="en-US" dirty="0">
                <a:hlinkClick r:id="rId4"/>
              </a:rPr>
              <a:t>additional information</a:t>
            </a:r>
            <a:r>
              <a:rPr lang="en-US" dirty="0"/>
              <a:t>?</a:t>
            </a:r>
          </a:p>
          <a:p>
            <a:r>
              <a:rPr lang="en-US" dirty="0"/>
              <a:t>What can you do to limit the cuts/features lost?</a:t>
            </a:r>
          </a:p>
        </p:txBody>
      </p:sp>
      <p:pic>
        <p:nvPicPr>
          <p:cNvPr id="3074" name="Picture 2" descr="Image result for 20% of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0945" y="2407895"/>
            <a:ext cx="3349626" cy="318109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82895" y="6102008"/>
            <a:ext cx="11394040" cy="369332"/>
          </a:xfrm>
          <a:prstGeom prst="rect">
            <a:avLst/>
          </a:prstGeom>
        </p:spPr>
        <p:txBody>
          <a:bodyPr wrap="square">
            <a:spAutoFit/>
          </a:bodyPr>
          <a:lstStyle/>
          <a:p>
            <a:r>
              <a:rPr lang="en-US" dirty="0"/>
              <a:t>https://docs.google.com/document/d/1Ca-IEegeZPEXtlO16ocEA_XbwRiKDyjbjfNJ_96FS5A/edit?usp=sharing</a:t>
            </a:r>
          </a:p>
        </p:txBody>
      </p:sp>
    </p:spTree>
    <p:extLst>
      <p:ext uri="{BB962C8B-B14F-4D97-AF65-F5344CB8AC3E}">
        <p14:creationId xmlns:p14="http://schemas.microsoft.com/office/powerpoint/2010/main" val="2968878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Let’s discuss</a:t>
            </a:r>
          </a:p>
        </p:txBody>
      </p:sp>
      <p:sp>
        <p:nvSpPr>
          <p:cNvPr id="3" name="Content Placeholder 2"/>
          <p:cNvSpPr>
            <a:spLocks noGrp="1"/>
          </p:cNvSpPr>
          <p:nvPr>
            <p:ph idx="1"/>
          </p:nvPr>
        </p:nvSpPr>
        <p:spPr>
          <a:xfrm>
            <a:off x="1141413" y="2249487"/>
            <a:ext cx="5413500" cy="3541714"/>
          </a:xfrm>
        </p:spPr>
        <p:txBody>
          <a:bodyPr/>
          <a:lstStyle/>
          <a:p>
            <a:r>
              <a:rPr lang="en-US" dirty="0"/>
              <a:t>What cuts did you make, and why?</a:t>
            </a:r>
          </a:p>
          <a:p>
            <a:r>
              <a:rPr lang="en-US" dirty="0"/>
              <a:t>What made it easy or difficult?</a:t>
            </a:r>
          </a:p>
          <a:p>
            <a:r>
              <a:rPr lang="en-US" dirty="0"/>
              <a:t>Would you want to work with the documents provided?  Why or why not?</a:t>
            </a:r>
          </a:p>
          <a:p>
            <a:endParaRPr lang="en-US" dirty="0"/>
          </a:p>
        </p:txBody>
      </p:sp>
      <p:pic>
        <p:nvPicPr>
          <p:cNvPr id="4098" name="Picture 2" descr="Image result for water cooler conversation"/>
          <p:cNvPicPr>
            <a:picLocks noChangeAspect="1" noChangeArrowheads="1"/>
          </p:cNvPicPr>
          <p:nvPr/>
        </p:nvPicPr>
        <p:blipFill rotWithShape="1">
          <a:blip r:embed="rId2">
            <a:extLst>
              <a:ext uri="{28A0092B-C50C-407E-A947-70E740481C1C}">
                <a14:useLocalDpi xmlns:a14="http://schemas.microsoft.com/office/drawing/2010/main" val="0"/>
              </a:ext>
            </a:extLst>
          </a:blip>
          <a:srcRect l="20341" r="2536"/>
          <a:stretch/>
        </p:blipFill>
        <p:spPr bwMode="auto">
          <a:xfrm>
            <a:off x="7091860" y="2249487"/>
            <a:ext cx="3739793" cy="3230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0786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ustom 1">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3C96DE"/>
      </a:hlink>
      <a:folHlink>
        <a:srgbClr val="8E2EB1"/>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1.Introduction</Template>
  <TotalTime>896</TotalTime>
  <Words>384</Words>
  <Application>Microsoft Office PowerPoint</Application>
  <PresentationFormat>Widescreen</PresentationFormat>
  <Paragraphs>42</Paragraphs>
  <Slides>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Tw Cen MT</vt:lpstr>
      <vt:lpstr>Circuit</vt:lpstr>
      <vt:lpstr>CSE 404 – Project Management</vt:lpstr>
      <vt:lpstr>Well, crap, we’re out of time</vt:lpstr>
      <vt:lpstr>Well, crap, we’re out of time</vt:lpstr>
      <vt:lpstr>Well, crap, we’re out of time</vt:lpstr>
      <vt:lpstr>Well, crap, we’re out of time</vt:lpstr>
      <vt:lpstr>What do you cut?</vt:lpstr>
      <vt:lpstr>Cutting exercise</vt:lpstr>
      <vt:lpstr>Cutting exercise</vt:lpstr>
      <vt:lpstr>Let’s discuss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410 –Human Computer Interface design</dc:title>
  <dc:creator>Windows User</dc:creator>
  <cp:lastModifiedBy>Alan Hunt</cp:lastModifiedBy>
  <cp:revision>29</cp:revision>
  <dcterms:created xsi:type="dcterms:W3CDTF">2017-12-18T17:20:57Z</dcterms:created>
  <dcterms:modified xsi:type="dcterms:W3CDTF">2024-04-01T13:37:08Z</dcterms:modified>
</cp:coreProperties>
</file>