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547" r:id="rId3"/>
    <p:sldId id="262" r:id="rId4"/>
    <p:sldId id="363" r:id="rId5"/>
    <p:sldId id="364" r:id="rId6"/>
    <p:sldId id="365" r:id="rId7"/>
    <p:sldId id="366" r:id="rId8"/>
    <p:sldId id="391" r:id="rId9"/>
    <p:sldId id="353" r:id="rId10"/>
    <p:sldId id="354" r:id="rId11"/>
    <p:sldId id="369" r:id="rId12"/>
    <p:sldId id="543" r:id="rId13"/>
    <p:sldId id="505" r:id="rId14"/>
    <p:sldId id="356" r:id="rId15"/>
    <p:sldId id="504" r:id="rId16"/>
    <p:sldId id="358" r:id="rId17"/>
    <p:sldId id="359" r:id="rId18"/>
    <p:sldId id="507" r:id="rId19"/>
    <p:sldId id="510" r:id="rId20"/>
    <p:sldId id="511" r:id="rId21"/>
    <p:sldId id="512" r:id="rId22"/>
    <p:sldId id="545" r:id="rId23"/>
    <p:sldId id="546" r:id="rId24"/>
    <p:sldId id="514" r:id="rId25"/>
    <p:sldId id="370" r:id="rId26"/>
    <p:sldId id="371" r:id="rId27"/>
    <p:sldId id="515" r:id="rId28"/>
    <p:sldId id="516" r:id="rId29"/>
    <p:sldId id="518" r:id="rId30"/>
    <p:sldId id="519" r:id="rId31"/>
    <p:sldId id="520" r:id="rId32"/>
    <p:sldId id="274" r:id="rId33"/>
    <p:sldId id="1020" r:id="rId34"/>
    <p:sldId id="1031" r:id="rId35"/>
    <p:sldId id="1035" r:id="rId36"/>
    <p:sldId id="1036" r:id="rId37"/>
    <p:sldId id="1037" r:id="rId38"/>
    <p:sldId id="1038" r:id="rId39"/>
    <p:sldId id="1034" r:id="rId40"/>
    <p:sldId id="1030" r:id="rId41"/>
    <p:sldId id="1032" r:id="rId42"/>
    <p:sldId id="1033" r:id="rId43"/>
    <p:sldId id="102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p:restoredTop sz="94807"/>
  </p:normalViewPr>
  <p:slideViewPr>
    <p:cSldViewPr snapToGrid="0" snapToObjects="1">
      <p:cViewPr varScale="1">
        <p:scale>
          <a:sx n="124" d="100"/>
          <a:sy n="124" d="100"/>
        </p:scale>
        <p:origin x="232"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1B992-1781-FA40-8D12-8AFD57DC3293}" type="datetimeFigureOut">
              <a:rPr lang="en-US" smtClean="0"/>
              <a:t>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F6E81-8AFF-8846-83BC-255F33496767}" type="slidenum">
              <a:rPr lang="en-US" smtClean="0"/>
              <a:t>‹#›</a:t>
            </a:fld>
            <a:endParaRPr lang="en-US"/>
          </a:p>
        </p:txBody>
      </p:sp>
    </p:spTree>
    <p:extLst>
      <p:ext uri="{BB962C8B-B14F-4D97-AF65-F5344CB8AC3E}">
        <p14:creationId xmlns:p14="http://schemas.microsoft.com/office/powerpoint/2010/main" val="219838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always tell my students that one of the worst things you can do is to start your talk with an apology, but that is precisely what I’m going to do today.</a:t>
            </a:r>
          </a:p>
          <a:p>
            <a:endParaRPr lang="en-US" dirty="0"/>
          </a:p>
          <a:p>
            <a:r>
              <a:rPr lang="en-US" dirty="0"/>
              <a:t>Covid has been slowly trickling through my family for the last two weeks or so, so there are some threads in this talk that are not as cleanly tied together as I would have hoped. However, the ideas here are ones that I have thought quite a bit about over the past few years, so hopefully you find something in the next 15 minutes that piques your interest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B39BA-FEE4-F742-9DD7-1C03E9434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25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5A83-D15F-8F4C-8E47-9495C75EBF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2B321C-D595-2D49-8628-3B970E1D5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5EFC1B-C7F9-6142-9AAD-B48DB70B9332}"/>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5" name="Footer Placeholder 4">
            <a:extLst>
              <a:ext uri="{FF2B5EF4-FFF2-40B4-BE49-F238E27FC236}">
                <a16:creationId xmlns:a16="http://schemas.microsoft.com/office/drawing/2014/main" id="{D4C36FD9-5430-F64C-B031-A96F185E4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D6F08-1BB0-5F46-9867-5B485B211CD7}"/>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6739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5B72-2D93-FA44-A2D1-6DFE9F6547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8912F9-2469-CB4E-BB1E-B938A6E593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E33F9-53E2-5647-B978-F6465D528A1F}"/>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5" name="Footer Placeholder 4">
            <a:extLst>
              <a:ext uri="{FF2B5EF4-FFF2-40B4-BE49-F238E27FC236}">
                <a16:creationId xmlns:a16="http://schemas.microsoft.com/office/drawing/2014/main" id="{D94A52E0-2187-394B-9B1F-7C32179EF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A4D6B-3604-3540-85BA-D71520182F64}"/>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973700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F6377-904B-A944-8935-364B036791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43331E-8D9F-4A42-BB86-F3EBC8BE21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A580A-8769-C041-B6F8-FEF3F5E7EF26}"/>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5" name="Footer Placeholder 4">
            <a:extLst>
              <a:ext uri="{FF2B5EF4-FFF2-40B4-BE49-F238E27FC236}">
                <a16:creationId xmlns:a16="http://schemas.microsoft.com/office/drawing/2014/main" id="{6DD36666-6A70-944D-B6BA-D9839BE51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F3DAA-9773-7844-9625-D6C89438B61C}"/>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763499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5F90AF-A7DA-AE4F-8E05-D7BB60B73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88950" cy="6857998"/>
          </a:xfrm>
          <a:prstGeom prst="rect">
            <a:avLst/>
          </a:prstGeom>
        </p:spPr>
      </p:pic>
      <p:pic>
        <p:nvPicPr>
          <p:cNvPr id="12" name="Picture 11">
            <a:extLst>
              <a:ext uri="{FF2B5EF4-FFF2-40B4-BE49-F238E27FC236}">
                <a16:creationId xmlns:a16="http://schemas.microsoft.com/office/drawing/2014/main" id="{DEF76966-B0EA-3344-AA63-F2BB9F5FFF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368" y="5383324"/>
            <a:ext cx="3038969" cy="653986"/>
          </a:xfrm>
          <a:prstGeom prst="rect">
            <a:avLst/>
          </a:prstGeom>
        </p:spPr>
      </p:pic>
      <p:sp>
        <p:nvSpPr>
          <p:cNvPr id="8" name="Text Placeholder 7">
            <a:extLst>
              <a:ext uri="{FF2B5EF4-FFF2-40B4-BE49-F238E27FC236}">
                <a16:creationId xmlns:a16="http://schemas.microsoft.com/office/drawing/2014/main" id="{F0734D86-3E3D-8648-A97A-7CAFCF59DE3A}"/>
              </a:ext>
            </a:extLst>
          </p:cNvPr>
          <p:cNvSpPr>
            <a:spLocks noGrp="1"/>
          </p:cNvSpPr>
          <p:nvPr>
            <p:ph type="body" sz="quarter" idx="10" hasCustomPrompt="1"/>
          </p:nvPr>
        </p:nvSpPr>
        <p:spPr>
          <a:xfrm>
            <a:off x="658368" y="1483185"/>
            <a:ext cx="6445250" cy="2492375"/>
          </a:xfrm>
        </p:spPr>
        <p:txBody>
          <a:bodyPr/>
          <a:lstStyle>
            <a:lvl1pPr marL="0" marR="0" indent="0" algn="l" defTabSz="914400" rtl="0" eaLnBrk="1" fontAlgn="auto" latinLnBrk="0" hangingPunct="1">
              <a:lnSpc>
                <a:spcPts val="5800"/>
              </a:lnSpc>
              <a:spcBef>
                <a:spcPct val="0"/>
              </a:spcBef>
              <a:spcAft>
                <a:spcPts val="0"/>
              </a:spcAft>
              <a:buClrTx/>
              <a:buSzTx/>
              <a:buFontTx/>
              <a:buNone/>
              <a:tabLst/>
              <a:defRPr/>
            </a:lvl1pPr>
          </a:lstStyle>
          <a:p>
            <a:pPr marL="0" marR="0" lvl="0" indent="0" algn="l" defTabSz="914400" rtl="0" eaLnBrk="1" fontAlgn="auto" latinLnBrk="0" hangingPunct="1">
              <a:lnSpc>
                <a:spcPts val="5800"/>
              </a:lnSpc>
              <a:spcBef>
                <a:spcPct val="0"/>
              </a:spcBef>
              <a:spcAft>
                <a:spcPts val="0"/>
              </a:spcAft>
              <a:buClrTx/>
              <a:buSzTx/>
              <a:buFontTx/>
              <a:buNone/>
              <a:tabLst/>
              <a:defRPr/>
            </a:pPr>
            <a: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t>Presentation</a:t>
            </a:r>
            <a:b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br>
            <a:r>
              <a:rPr kumimoji="0" lang="en-US" sz="6000" b="1" i="0" u="none" strike="noStrike" kern="1200" cap="all" spc="0" normalizeH="0" baseline="0" noProof="0" dirty="0">
                <a:ln>
                  <a:noFill/>
                </a:ln>
                <a:solidFill>
                  <a:srgbClr val="005BBB"/>
                </a:solidFill>
                <a:effectLst/>
                <a:uLnTx/>
                <a:uFillTx/>
                <a:latin typeface="Century Gothic" panose="020B0502020202020204" pitchFamily="34" charset="0"/>
                <a:ea typeface="+mn-ea"/>
                <a:cs typeface="Arial" charset="0"/>
              </a:rPr>
              <a:t>title </a:t>
            </a:r>
          </a:p>
        </p:txBody>
      </p:sp>
    </p:spTree>
    <p:extLst>
      <p:ext uri="{BB962C8B-B14F-4D97-AF65-F5344CB8AC3E}">
        <p14:creationId xmlns:p14="http://schemas.microsoft.com/office/powerpoint/2010/main" val="4334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A86C-1B9B-E146-B2E7-9DF2582B9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EA492-B66E-DB46-8D67-08D3F6891D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37658-5522-2940-9A6E-0252A70CB503}"/>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5" name="Footer Placeholder 4">
            <a:extLst>
              <a:ext uri="{FF2B5EF4-FFF2-40B4-BE49-F238E27FC236}">
                <a16:creationId xmlns:a16="http://schemas.microsoft.com/office/drawing/2014/main" id="{F1D0CC22-13FD-5247-A629-335777D19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13991-AF1F-1D49-9678-4C9ADB8B45F5}"/>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792265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9F8E-9643-B64B-AD1F-99114DB7B6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2D887E-1DAE-3644-8765-C2732A7B9E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2E976A-C311-AB4D-B5E8-AC284FF468EA}"/>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5" name="Footer Placeholder 4">
            <a:extLst>
              <a:ext uri="{FF2B5EF4-FFF2-40B4-BE49-F238E27FC236}">
                <a16:creationId xmlns:a16="http://schemas.microsoft.com/office/drawing/2014/main" id="{9186C4BF-E81F-C444-8517-21E6D2FB6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7A78B-F118-C644-9405-492C07B5B4C4}"/>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293121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F1D-0C9E-B24A-A6A3-64A8A5D05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CEB9F6-3EF7-2746-96C7-88564ABF4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7CBD1-8CF5-DF4A-8A87-F20AF4582F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6B9273-1522-444F-94B6-DB7D696227CD}"/>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6" name="Footer Placeholder 5">
            <a:extLst>
              <a:ext uri="{FF2B5EF4-FFF2-40B4-BE49-F238E27FC236}">
                <a16:creationId xmlns:a16="http://schemas.microsoft.com/office/drawing/2014/main" id="{4F8C2010-329F-7C46-A2BE-A35121746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78B3D-ADDD-B74A-BE7F-E8AAC393B897}"/>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202194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EEAD7-C6E5-D544-8E67-42B0ECDB2C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ECE219-7E19-4242-922A-EB7789160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0734B-17F0-0743-9660-EEE6AD35B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F0A4BC-1913-8244-93E5-8FB1E92F2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0FF63D-00AB-5C4E-9617-93F6C43BBF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648EC2-EE53-0345-84B0-588ACF610856}"/>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8" name="Footer Placeholder 7">
            <a:extLst>
              <a:ext uri="{FF2B5EF4-FFF2-40B4-BE49-F238E27FC236}">
                <a16:creationId xmlns:a16="http://schemas.microsoft.com/office/drawing/2014/main" id="{8147B3AB-E420-C546-ACD1-A96AF5462F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0751B9-0555-3D40-B457-244AF9653BF9}"/>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13952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FAF9-10CA-3F47-9A62-8EB8AFA789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7E0BBF-FD5F-6444-AE59-AB5A898F90DE}"/>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4" name="Footer Placeholder 3">
            <a:extLst>
              <a:ext uri="{FF2B5EF4-FFF2-40B4-BE49-F238E27FC236}">
                <a16:creationId xmlns:a16="http://schemas.microsoft.com/office/drawing/2014/main" id="{70070362-E1F7-DE47-8F57-2888FA33F1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B8F36D-75BC-284F-8077-019AA17E3B0B}"/>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03106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A05C1-5627-F94D-9435-9B30CA1A5117}"/>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3" name="Footer Placeholder 2">
            <a:extLst>
              <a:ext uri="{FF2B5EF4-FFF2-40B4-BE49-F238E27FC236}">
                <a16:creationId xmlns:a16="http://schemas.microsoft.com/office/drawing/2014/main" id="{003BB47E-DD5C-7D4E-8819-6AF5C074D7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FE9A7B-F203-EB47-A461-BDCC67653436}"/>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99773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1536-37F4-DB44-8BA3-88926B536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9F05DB-1BA6-BA49-9570-BFCFEA2D6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69A6E-D464-F349-A098-AF280177E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A6A77-914C-0541-AA5D-E6821B573583}"/>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6" name="Footer Placeholder 5">
            <a:extLst>
              <a:ext uri="{FF2B5EF4-FFF2-40B4-BE49-F238E27FC236}">
                <a16:creationId xmlns:a16="http://schemas.microsoft.com/office/drawing/2014/main" id="{C24879C7-F65B-1547-BEDA-62A8A620F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BABC3-8587-6F49-A0B1-2AB77BAE3D8C}"/>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372274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C0F0-9B82-1348-9032-E6425628D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C316F9-48B0-8742-B69D-FB3425100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776936-FDA6-A440-A7D5-9FD454F80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B4F7AE-3273-2249-B895-F7A4548A60F7}"/>
              </a:ext>
            </a:extLst>
          </p:cNvPr>
          <p:cNvSpPr>
            <a:spLocks noGrp="1"/>
          </p:cNvSpPr>
          <p:nvPr>
            <p:ph type="dt" sz="half" idx="10"/>
          </p:nvPr>
        </p:nvSpPr>
        <p:spPr/>
        <p:txBody>
          <a:bodyPr/>
          <a:lstStyle/>
          <a:p>
            <a:fld id="{E395A625-33B0-074D-8B3F-D1C75A78F4C5}" type="datetimeFigureOut">
              <a:rPr lang="en-US" smtClean="0"/>
              <a:t>3/1/23</a:t>
            </a:fld>
            <a:endParaRPr lang="en-US"/>
          </a:p>
        </p:txBody>
      </p:sp>
      <p:sp>
        <p:nvSpPr>
          <p:cNvPr id="6" name="Footer Placeholder 5">
            <a:extLst>
              <a:ext uri="{FF2B5EF4-FFF2-40B4-BE49-F238E27FC236}">
                <a16:creationId xmlns:a16="http://schemas.microsoft.com/office/drawing/2014/main" id="{0DA8F895-4FCB-6D4D-8170-A2D0B68A4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C2070-6230-DA40-98B8-40F60AAFD70F}"/>
              </a:ext>
            </a:extLst>
          </p:cNvPr>
          <p:cNvSpPr>
            <a:spLocks noGrp="1"/>
          </p:cNvSpPr>
          <p:nvPr>
            <p:ph type="sldNum" sz="quarter" idx="12"/>
          </p:nvPr>
        </p:nvSpPr>
        <p:spPr/>
        <p:txBody>
          <a:bodyPr/>
          <a:lstStyle/>
          <a:p>
            <a:fld id="{4ABC17F1-37D9-474F-8B49-428B81631576}" type="slidenum">
              <a:rPr lang="en-US" smtClean="0"/>
              <a:t>‹#›</a:t>
            </a:fld>
            <a:endParaRPr lang="en-US"/>
          </a:p>
        </p:txBody>
      </p:sp>
    </p:spTree>
    <p:extLst>
      <p:ext uri="{BB962C8B-B14F-4D97-AF65-F5344CB8AC3E}">
        <p14:creationId xmlns:p14="http://schemas.microsoft.com/office/powerpoint/2010/main" val="2728792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A4034-84E7-504F-A322-7DC95E311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D99963-951B-8040-A850-EF0471D3A5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F0B99-33D8-B541-945D-7E634E754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5A625-33B0-074D-8B3F-D1C75A78F4C5}" type="datetimeFigureOut">
              <a:rPr lang="en-US" smtClean="0"/>
              <a:t>3/1/23</a:t>
            </a:fld>
            <a:endParaRPr lang="en-US"/>
          </a:p>
        </p:txBody>
      </p:sp>
      <p:sp>
        <p:nvSpPr>
          <p:cNvPr id="5" name="Footer Placeholder 4">
            <a:extLst>
              <a:ext uri="{FF2B5EF4-FFF2-40B4-BE49-F238E27FC236}">
                <a16:creationId xmlns:a16="http://schemas.microsoft.com/office/drawing/2014/main" id="{ACA8F0BB-AED1-C24C-A29C-78AF6EB3E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FE9F48-73AA-D340-ABB0-CD1751B4FE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C17F1-37D9-474F-8B49-428B81631576}" type="slidenum">
              <a:rPr lang="en-US" smtClean="0"/>
              <a:t>‹#›</a:t>
            </a:fld>
            <a:endParaRPr lang="en-US"/>
          </a:p>
        </p:txBody>
      </p:sp>
    </p:spTree>
    <p:extLst>
      <p:ext uri="{BB962C8B-B14F-4D97-AF65-F5344CB8AC3E}">
        <p14:creationId xmlns:p14="http://schemas.microsoft.com/office/powerpoint/2010/main" val="3348181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nytimes.com/2021/08/17/realestate/what-is-redlining.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0EC55-ADC2-E749-938D-152145EEFCE5}"/>
              </a:ext>
            </a:extLst>
          </p:cNvPr>
          <p:cNvSpPr>
            <a:spLocks noGrp="1"/>
          </p:cNvSpPr>
          <p:nvPr>
            <p:ph type="ctrTitle"/>
          </p:nvPr>
        </p:nvSpPr>
        <p:spPr/>
        <p:txBody>
          <a:bodyPr/>
          <a:lstStyle/>
          <a:p>
            <a:r>
              <a:rPr lang="en-US" dirty="0"/>
              <a:t>ML and Society</a:t>
            </a:r>
          </a:p>
        </p:txBody>
      </p:sp>
      <p:sp>
        <p:nvSpPr>
          <p:cNvPr id="3" name="Subtitle 2">
            <a:extLst>
              <a:ext uri="{FF2B5EF4-FFF2-40B4-BE49-F238E27FC236}">
                <a16:creationId xmlns:a16="http://schemas.microsoft.com/office/drawing/2014/main" id="{829793B4-90F5-5043-8946-BBEC8738C482}"/>
              </a:ext>
            </a:extLst>
          </p:cNvPr>
          <p:cNvSpPr>
            <a:spLocks noGrp="1"/>
          </p:cNvSpPr>
          <p:nvPr>
            <p:ph type="subTitle" idx="1"/>
          </p:nvPr>
        </p:nvSpPr>
        <p:spPr/>
        <p:txBody>
          <a:bodyPr/>
          <a:lstStyle/>
          <a:p>
            <a:r>
              <a:rPr lang="en-US" dirty="0">
                <a:solidFill>
                  <a:schemeClr val="tx1">
                    <a:lumMod val="50000"/>
                    <a:lumOff val="50000"/>
                  </a:schemeClr>
                </a:solidFill>
              </a:rPr>
              <a:t>Mar 1, 2023</a:t>
            </a:r>
          </a:p>
        </p:txBody>
      </p:sp>
    </p:spTree>
    <p:extLst>
      <p:ext uri="{BB962C8B-B14F-4D97-AF65-F5344CB8AC3E}">
        <p14:creationId xmlns:p14="http://schemas.microsoft.com/office/powerpoint/2010/main" val="7559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D070-6572-A145-B41F-0C55FEFDD94C}"/>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9D140F2-3369-C446-8C92-CDEBFE9BC0BC}"/>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AC8629-FCB9-E749-9319-F90930E56814}"/>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ED19FE9-AD14-C34A-AC75-5D476F9097B4}"/>
              </a:ext>
            </a:extLst>
          </p:cNvPr>
          <p:cNvCxnSpPr>
            <a:cxnSpLocks/>
            <a:stCxn id="2" idx="1"/>
            <a:endCxn id="2"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DC0EEA5-642B-9046-A4FC-A733686B02A3}"/>
              </a:ext>
            </a:extLst>
          </p:cNvPr>
          <p:cNvSpPr>
            <a:spLocks noGrp="1"/>
          </p:cNvSpPr>
          <p:nvPr>
            <p:ph type="title"/>
          </p:nvPr>
        </p:nvSpPr>
        <p:spPr/>
        <p:txBody>
          <a:bodyPr/>
          <a:lstStyle/>
          <a:p>
            <a:r>
              <a:rPr lang="en-US" dirty="0"/>
              <a:t>Binary classifier output</a:t>
            </a:r>
          </a:p>
        </p:txBody>
      </p:sp>
      <p:grpSp>
        <p:nvGrpSpPr>
          <p:cNvPr id="6" name="Group 5">
            <a:extLst>
              <a:ext uri="{FF2B5EF4-FFF2-40B4-BE49-F238E27FC236}">
                <a16:creationId xmlns:a16="http://schemas.microsoft.com/office/drawing/2014/main" id="{D3B01232-CC78-3743-A67F-CB53F853993A}"/>
              </a:ext>
            </a:extLst>
          </p:cNvPr>
          <p:cNvGrpSpPr/>
          <p:nvPr/>
        </p:nvGrpSpPr>
        <p:grpSpPr>
          <a:xfrm>
            <a:off x="3058279" y="1787801"/>
            <a:ext cx="2827464" cy="384131"/>
            <a:chOff x="3058279" y="1787801"/>
            <a:chExt cx="2827464" cy="384131"/>
          </a:xfrm>
        </p:grpSpPr>
        <p:sp>
          <p:nvSpPr>
            <p:cNvPr id="7" name="TextBox 6">
              <a:extLst>
                <a:ext uri="{FF2B5EF4-FFF2-40B4-BE49-F238E27FC236}">
                  <a16:creationId xmlns:a16="http://schemas.microsoft.com/office/drawing/2014/main" id="{E0962539-4ABD-CF43-BFCC-AE358B3C1D2C}"/>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8" name="TextBox 7">
              <a:extLst>
                <a:ext uri="{FF2B5EF4-FFF2-40B4-BE49-F238E27FC236}">
                  <a16:creationId xmlns:a16="http://schemas.microsoft.com/office/drawing/2014/main" id="{12D2A3AA-0F47-E246-9B90-C81E75BA57A0}"/>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spTree>
    <p:extLst>
      <p:ext uri="{BB962C8B-B14F-4D97-AF65-F5344CB8AC3E}">
        <p14:creationId xmlns:p14="http://schemas.microsoft.com/office/powerpoint/2010/main" val="15817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9E2CCBEE-8D01-5D46-8A9E-C50B1C29813B}"/>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17B10E00-C554-7448-81A0-8C9E3DC25DA6}"/>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6AC8629-FCB9-E749-9319-F90930E56814}"/>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1ED19FE9-AD14-C34A-AC75-5D476F9097B4}"/>
              </a:ext>
            </a:extLst>
          </p:cNvPr>
          <p:cNvCxnSpPr>
            <a:cxnSpLocks/>
            <a:stCxn id="2" idx="1"/>
            <a:endCxn id="2"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037CC95-2A6A-9945-AE65-487F39A6AB55}"/>
              </a:ext>
            </a:extLst>
          </p:cNvPr>
          <p:cNvGrpSpPr/>
          <p:nvPr/>
        </p:nvGrpSpPr>
        <p:grpSpPr>
          <a:xfrm>
            <a:off x="2450643" y="2274227"/>
            <a:ext cx="1260471" cy="1789131"/>
            <a:chOff x="2450643" y="2274227"/>
            <a:chExt cx="1260471" cy="1789131"/>
          </a:xfrm>
        </p:grpSpPr>
        <p:grpSp>
          <p:nvGrpSpPr>
            <p:cNvPr id="27" name="Group 26">
              <a:extLst>
                <a:ext uri="{FF2B5EF4-FFF2-40B4-BE49-F238E27FC236}">
                  <a16:creationId xmlns:a16="http://schemas.microsoft.com/office/drawing/2014/main" id="{7CBB0977-07F9-8149-8543-220D1BF4BB8E}"/>
                </a:ext>
              </a:extLst>
            </p:cNvPr>
            <p:cNvGrpSpPr/>
            <p:nvPr/>
          </p:nvGrpSpPr>
          <p:grpSpPr>
            <a:xfrm>
              <a:off x="2450643" y="2274227"/>
              <a:ext cx="536442" cy="1781511"/>
              <a:chOff x="2450643" y="2274227"/>
              <a:chExt cx="536442" cy="1781511"/>
            </a:xfrm>
          </p:grpSpPr>
          <p:grpSp>
            <p:nvGrpSpPr>
              <p:cNvPr id="15" name="Group 14">
                <a:extLst>
                  <a:ext uri="{FF2B5EF4-FFF2-40B4-BE49-F238E27FC236}">
                    <a16:creationId xmlns:a16="http://schemas.microsoft.com/office/drawing/2014/main" id="{B00CF24B-B8C2-FD4D-962F-F6742459D1EF}"/>
                  </a:ext>
                </a:extLst>
              </p:cNvPr>
              <p:cNvGrpSpPr/>
              <p:nvPr/>
            </p:nvGrpSpPr>
            <p:grpSpPr>
              <a:xfrm>
                <a:off x="2450643" y="2281847"/>
                <a:ext cx="201162" cy="1362411"/>
                <a:chOff x="2450643" y="2281847"/>
                <a:chExt cx="201162" cy="1362411"/>
              </a:xfrm>
            </p:grpSpPr>
            <p:grpSp>
              <p:nvGrpSpPr>
                <p:cNvPr id="10" name="Group 9">
                  <a:extLst>
                    <a:ext uri="{FF2B5EF4-FFF2-40B4-BE49-F238E27FC236}">
                      <a16:creationId xmlns:a16="http://schemas.microsoft.com/office/drawing/2014/main" id="{860D275D-746B-DB48-A2F6-9C0B82BFE2CE}"/>
                    </a:ext>
                  </a:extLst>
                </p:cNvPr>
                <p:cNvGrpSpPr/>
                <p:nvPr/>
              </p:nvGrpSpPr>
              <p:grpSpPr>
                <a:xfrm>
                  <a:off x="2466343" y="3313685"/>
                  <a:ext cx="136263" cy="330573"/>
                  <a:chOff x="2466343" y="3313685"/>
                  <a:chExt cx="136263" cy="330573"/>
                </a:xfrm>
              </p:grpSpPr>
              <p:sp>
                <p:nvSpPr>
                  <p:cNvPr id="5" name="Oval 4">
                    <a:extLst>
                      <a:ext uri="{FF2B5EF4-FFF2-40B4-BE49-F238E27FC236}">
                        <a16:creationId xmlns:a16="http://schemas.microsoft.com/office/drawing/2014/main" id="{0EA7ED43-BEBA-6B47-BDCA-22DA8F264CA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05D0EB4-7054-4145-A122-A1C7F6019C4E}"/>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37656C55-C275-194A-A950-1D2DD9E26CF0}"/>
                    </a:ext>
                  </a:extLst>
                </p:cNvPr>
                <p:cNvGrpSpPr/>
                <p:nvPr/>
              </p:nvGrpSpPr>
              <p:grpSpPr>
                <a:xfrm>
                  <a:off x="2450643" y="2281847"/>
                  <a:ext cx="201162" cy="825863"/>
                  <a:chOff x="2450643" y="2281847"/>
                  <a:chExt cx="201162" cy="825863"/>
                </a:xfrm>
              </p:grpSpPr>
              <p:sp>
                <p:nvSpPr>
                  <p:cNvPr id="6" name="Triangle 5">
                    <a:extLst>
                      <a:ext uri="{FF2B5EF4-FFF2-40B4-BE49-F238E27FC236}">
                        <a16:creationId xmlns:a16="http://schemas.microsoft.com/office/drawing/2014/main" id="{9FE647E2-2220-264C-BCB9-895A5D737B89}"/>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22225948-49F6-7647-9A42-E83F77E626E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F497AB0A-7B66-F24E-BCF8-BA00C2CA313A}"/>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7C26AA86-0CB4-7841-883D-6981DA36B243}"/>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6" name="Group 15">
                <a:extLst>
                  <a:ext uri="{FF2B5EF4-FFF2-40B4-BE49-F238E27FC236}">
                    <a16:creationId xmlns:a16="http://schemas.microsoft.com/office/drawing/2014/main" id="{5F1F2825-B333-9846-89EC-44D27668B61E}"/>
                  </a:ext>
                </a:extLst>
              </p:cNvPr>
              <p:cNvGrpSpPr/>
              <p:nvPr/>
            </p:nvGrpSpPr>
            <p:grpSpPr>
              <a:xfrm>
                <a:off x="2785923" y="2274227"/>
                <a:ext cx="201162" cy="1781511"/>
                <a:chOff x="2450643" y="2281847"/>
                <a:chExt cx="201162" cy="1781511"/>
              </a:xfrm>
            </p:grpSpPr>
            <p:grpSp>
              <p:nvGrpSpPr>
                <p:cNvPr id="17" name="Group 16">
                  <a:extLst>
                    <a:ext uri="{FF2B5EF4-FFF2-40B4-BE49-F238E27FC236}">
                      <a16:creationId xmlns:a16="http://schemas.microsoft.com/office/drawing/2014/main" id="{0997F3CB-2693-1C4F-B9B0-5B8C2BC67BC8}"/>
                    </a:ext>
                  </a:extLst>
                </p:cNvPr>
                <p:cNvGrpSpPr/>
                <p:nvPr/>
              </p:nvGrpSpPr>
              <p:grpSpPr>
                <a:xfrm>
                  <a:off x="2466343" y="3313685"/>
                  <a:ext cx="143883" cy="749673"/>
                  <a:chOff x="2466343" y="3313685"/>
                  <a:chExt cx="143883" cy="749673"/>
                </a:xfrm>
              </p:grpSpPr>
              <p:sp>
                <p:nvSpPr>
                  <p:cNvPr id="23" name="Oval 22">
                    <a:extLst>
                      <a:ext uri="{FF2B5EF4-FFF2-40B4-BE49-F238E27FC236}">
                        <a16:creationId xmlns:a16="http://schemas.microsoft.com/office/drawing/2014/main" id="{038F57E3-EF4A-3F41-8A13-A61F04A707A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908C047D-CBF2-DB43-B864-26CB258EF897}"/>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123338B-5368-5B43-AA1F-ECC09DCFCA5E}"/>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EB6C67F-7B3A-1949-A10C-A0E99B379BCC}"/>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F09000CA-C1B1-154B-AC62-05404C4E8188}"/>
                    </a:ext>
                  </a:extLst>
                </p:cNvPr>
                <p:cNvGrpSpPr/>
                <p:nvPr/>
              </p:nvGrpSpPr>
              <p:grpSpPr>
                <a:xfrm>
                  <a:off x="2450643" y="2281847"/>
                  <a:ext cx="201162" cy="825863"/>
                  <a:chOff x="2450643" y="2281847"/>
                  <a:chExt cx="201162" cy="825863"/>
                </a:xfrm>
              </p:grpSpPr>
              <p:sp>
                <p:nvSpPr>
                  <p:cNvPr id="19" name="Triangle 18">
                    <a:extLst>
                      <a:ext uri="{FF2B5EF4-FFF2-40B4-BE49-F238E27FC236}">
                        <a16:creationId xmlns:a16="http://schemas.microsoft.com/office/drawing/2014/main" id="{C5E06CBA-9DD7-8747-A53B-FB60F25F2D20}"/>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62F93417-6159-5B41-AD3B-AFAEEFAD3DF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B3CD2E31-CE27-0B4F-A004-DA0D6ED90AD0}"/>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8" name="Group 27">
              <a:extLst>
                <a:ext uri="{FF2B5EF4-FFF2-40B4-BE49-F238E27FC236}">
                  <a16:creationId xmlns:a16="http://schemas.microsoft.com/office/drawing/2014/main" id="{1DF6FDFE-8657-3149-AE23-4D3CB8F330BA}"/>
                </a:ext>
              </a:extLst>
            </p:cNvPr>
            <p:cNvGrpSpPr/>
            <p:nvPr/>
          </p:nvGrpSpPr>
          <p:grpSpPr>
            <a:xfrm>
              <a:off x="3174672" y="2274227"/>
              <a:ext cx="536442" cy="1789131"/>
              <a:chOff x="2450643" y="2274227"/>
              <a:chExt cx="536442" cy="1789131"/>
            </a:xfrm>
          </p:grpSpPr>
          <p:grpSp>
            <p:nvGrpSpPr>
              <p:cNvPr id="29" name="Group 28">
                <a:extLst>
                  <a:ext uri="{FF2B5EF4-FFF2-40B4-BE49-F238E27FC236}">
                    <a16:creationId xmlns:a16="http://schemas.microsoft.com/office/drawing/2014/main" id="{64E8A0CC-F1E3-DF4F-BDDE-73D73C49AC13}"/>
                  </a:ext>
                </a:extLst>
              </p:cNvPr>
              <p:cNvGrpSpPr/>
              <p:nvPr/>
            </p:nvGrpSpPr>
            <p:grpSpPr>
              <a:xfrm>
                <a:off x="2450643" y="2281847"/>
                <a:ext cx="201162" cy="1781511"/>
                <a:chOff x="2450643" y="2281847"/>
                <a:chExt cx="201162" cy="1781511"/>
              </a:xfrm>
            </p:grpSpPr>
            <p:grpSp>
              <p:nvGrpSpPr>
                <p:cNvPr id="41" name="Group 40">
                  <a:extLst>
                    <a:ext uri="{FF2B5EF4-FFF2-40B4-BE49-F238E27FC236}">
                      <a16:creationId xmlns:a16="http://schemas.microsoft.com/office/drawing/2014/main" id="{6BAF7F50-076F-664B-82CC-B7C18B733210}"/>
                    </a:ext>
                  </a:extLst>
                </p:cNvPr>
                <p:cNvGrpSpPr/>
                <p:nvPr/>
              </p:nvGrpSpPr>
              <p:grpSpPr>
                <a:xfrm>
                  <a:off x="2466343" y="3313685"/>
                  <a:ext cx="143883" cy="749673"/>
                  <a:chOff x="2466343" y="3313685"/>
                  <a:chExt cx="143883" cy="749673"/>
                </a:xfrm>
              </p:grpSpPr>
              <p:sp>
                <p:nvSpPr>
                  <p:cNvPr id="47" name="Oval 46">
                    <a:extLst>
                      <a:ext uri="{FF2B5EF4-FFF2-40B4-BE49-F238E27FC236}">
                        <a16:creationId xmlns:a16="http://schemas.microsoft.com/office/drawing/2014/main" id="{A2E9320A-0FE8-4340-82DC-74833E0C812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A4C4C710-8ED5-FA46-90FA-FCA5309D550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8DEBDF0B-87A0-3E4F-869A-757E6747EC3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5660091E-4DA6-584F-81DC-16D7574522C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5716BFAE-9F46-EB40-8E88-1A8F1C9B502C}"/>
                    </a:ext>
                  </a:extLst>
                </p:cNvPr>
                <p:cNvGrpSpPr/>
                <p:nvPr/>
              </p:nvGrpSpPr>
              <p:grpSpPr>
                <a:xfrm>
                  <a:off x="2450643" y="2281847"/>
                  <a:ext cx="201162" cy="825863"/>
                  <a:chOff x="2450643" y="2281847"/>
                  <a:chExt cx="201162" cy="825863"/>
                </a:xfrm>
              </p:grpSpPr>
              <p:sp>
                <p:nvSpPr>
                  <p:cNvPr id="43" name="Triangle 42">
                    <a:extLst>
                      <a:ext uri="{FF2B5EF4-FFF2-40B4-BE49-F238E27FC236}">
                        <a16:creationId xmlns:a16="http://schemas.microsoft.com/office/drawing/2014/main" id="{150DE3A3-4F95-5B49-A06A-F1B7392F0B20}"/>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iangle 44">
                    <a:extLst>
                      <a:ext uri="{FF2B5EF4-FFF2-40B4-BE49-F238E27FC236}">
                        <a16:creationId xmlns:a16="http://schemas.microsoft.com/office/drawing/2014/main" id="{537891C6-FFF3-8441-A834-D37FB084218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iangle 45">
                    <a:extLst>
                      <a:ext uri="{FF2B5EF4-FFF2-40B4-BE49-F238E27FC236}">
                        <a16:creationId xmlns:a16="http://schemas.microsoft.com/office/drawing/2014/main" id="{522041EE-CDF6-CD4F-8816-6DA87C6FA48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0" name="Group 29">
                <a:extLst>
                  <a:ext uri="{FF2B5EF4-FFF2-40B4-BE49-F238E27FC236}">
                    <a16:creationId xmlns:a16="http://schemas.microsoft.com/office/drawing/2014/main" id="{B636CDFF-94DE-574B-8DDC-5B8FF83CADFE}"/>
                  </a:ext>
                </a:extLst>
              </p:cNvPr>
              <p:cNvGrpSpPr/>
              <p:nvPr/>
            </p:nvGrpSpPr>
            <p:grpSpPr>
              <a:xfrm>
                <a:off x="2785923" y="2274227"/>
                <a:ext cx="201162" cy="1781511"/>
                <a:chOff x="2450643" y="2281847"/>
                <a:chExt cx="201162" cy="1781511"/>
              </a:xfrm>
            </p:grpSpPr>
            <p:grpSp>
              <p:nvGrpSpPr>
                <p:cNvPr id="31" name="Group 30">
                  <a:extLst>
                    <a:ext uri="{FF2B5EF4-FFF2-40B4-BE49-F238E27FC236}">
                      <a16:creationId xmlns:a16="http://schemas.microsoft.com/office/drawing/2014/main" id="{622D540F-90BA-3A40-9187-8799C86FE334}"/>
                    </a:ext>
                  </a:extLst>
                </p:cNvPr>
                <p:cNvGrpSpPr/>
                <p:nvPr/>
              </p:nvGrpSpPr>
              <p:grpSpPr>
                <a:xfrm>
                  <a:off x="2466343" y="3313685"/>
                  <a:ext cx="143883" cy="749673"/>
                  <a:chOff x="2466343" y="3313685"/>
                  <a:chExt cx="143883" cy="749673"/>
                </a:xfrm>
              </p:grpSpPr>
              <p:sp>
                <p:nvSpPr>
                  <p:cNvPr id="37" name="Oval 36">
                    <a:extLst>
                      <a:ext uri="{FF2B5EF4-FFF2-40B4-BE49-F238E27FC236}">
                        <a16:creationId xmlns:a16="http://schemas.microsoft.com/office/drawing/2014/main" id="{56D80D68-0B58-6A41-9DB7-374119854A2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76615EA4-27AA-BA40-BD8E-6B705B9DF05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A05F0572-622B-C849-A17F-ADF119E798F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A3A4794-C5DF-3644-BB3A-114726750CF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F75F66DB-E5D6-1F41-ABCF-A1602DB55310}"/>
                    </a:ext>
                  </a:extLst>
                </p:cNvPr>
                <p:cNvGrpSpPr/>
                <p:nvPr/>
              </p:nvGrpSpPr>
              <p:grpSpPr>
                <a:xfrm>
                  <a:off x="2450643" y="2281847"/>
                  <a:ext cx="201162" cy="825863"/>
                  <a:chOff x="2450643" y="2281847"/>
                  <a:chExt cx="201162" cy="825863"/>
                </a:xfrm>
              </p:grpSpPr>
              <p:sp>
                <p:nvSpPr>
                  <p:cNvPr id="33" name="Triangle 32">
                    <a:extLst>
                      <a:ext uri="{FF2B5EF4-FFF2-40B4-BE49-F238E27FC236}">
                        <a16:creationId xmlns:a16="http://schemas.microsoft.com/office/drawing/2014/main" id="{CD9FFCEB-41B2-8447-903F-A44C157283B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43D2A756-3B8D-344C-8599-F5562821861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iangle 34">
                    <a:extLst>
                      <a:ext uri="{FF2B5EF4-FFF2-40B4-BE49-F238E27FC236}">
                        <a16:creationId xmlns:a16="http://schemas.microsoft.com/office/drawing/2014/main" id="{18963D1C-297D-CA4E-8E2C-36B8800F6CE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a:extLst>
                      <a:ext uri="{FF2B5EF4-FFF2-40B4-BE49-F238E27FC236}">
                        <a16:creationId xmlns:a16="http://schemas.microsoft.com/office/drawing/2014/main" id="{BD0284F0-9F01-2141-92DF-5DFBBD7DFE99}"/>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77" name="Group 76">
            <a:extLst>
              <a:ext uri="{FF2B5EF4-FFF2-40B4-BE49-F238E27FC236}">
                <a16:creationId xmlns:a16="http://schemas.microsoft.com/office/drawing/2014/main" id="{2C422AEA-F361-4348-ADF9-6AC00CA1B6AC}"/>
              </a:ext>
            </a:extLst>
          </p:cNvPr>
          <p:cNvGrpSpPr/>
          <p:nvPr/>
        </p:nvGrpSpPr>
        <p:grpSpPr>
          <a:xfrm>
            <a:off x="3871908" y="2274227"/>
            <a:ext cx="201162" cy="1781511"/>
            <a:chOff x="2450643" y="2281847"/>
            <a:chExt cx="201162" cy="1781511"/>
          </a:xfrm>
        </p:grpSpPr>
        <p:grpSp>
          <p:nvGrpSpPr>
            <p:cNvPr id="89" name="Group 88">
              <a:extLst>
                <a:ext uri="{FF2B5EF4-FFF2-40B4-BE49-F238E27FC236}">
                  <a16:creationId xmlns:a16="http://schemas.microsoft.com/office/drawing/2014/main" id="{059415A2-3F73-AD4B-88EE-DEB8DC33AB4A}"/>
                </a:ext>
              </a:extLst>
            </p:cNvPr>
            <p:cNvGrpSpPr/>
            <p:nvPr/>
          </p:nvGrpSpPr>
          <p:grpSpPr>
            <a:xfrm>
              <a:off x="2466343" y="3313685"/>
              <a:ext cx="143883" cy="749673"/>
              <a:chOff x="2466343" y="3313685"/>
              <a:chExt cx="143883" cy="749673"/>
            </a:xfrm>
          </p:grpSpPr>
          <p:sp>
            <p:nvSpPr>
              <p:cNvPr id="95" name="Oval 94">
                <a:extLst>
                  <a:ext uri="{FF2B5EF4-FFF2-40B4-BE49-F238E27FC236}">
                    <a16:creationId xmlns:a16="http://schemas.microsoft.com/office/drawing/2014/main" id="{8347D01E-1633-F247-A3B4-059F95B431E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A63EE8CD-C7B0-A046-A3D9-C2E3FA5E711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A2BE1562-6554-0A47-AB61-2355E98CF0D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C08350B7-AD1D-A546-B563-FA3940700A4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a:extLst>
                <a:ext uri="{FF2B5EF4-FFF2-40B4-BE49-F238E27FC236}">
                  <a16:creationId xmlns:a16="http://schemas.microsoft.com/office/drawing/2014/main" id="{8B4591F0-F65A-2B46-B513-83D48AC03201}"/>
                </a:ext>
              </a:extLst>
            </p:cNvPr>
            <p:cNvGrpSpPr/>
            <p:nvPr/>
          </p:nvGrpSpPr>
          <p:grpSpPr>
            <a:xfrm>
              <a:off x="2450643" y="2281847"/>
              <a:ext cx="201162" cy="825863"/>
              <a:chOff x="2450643" y="2281847"/>
              <a:chExt cx="201162" cy="825863"/>
            </a:xfrm>
          </p:grpSpPr>
          <p:sp>
            <p:nvSpPr>
              <p:cNvPr id="91" name="Triangle 90">
                <a:extLst>
                  <a:ext uri="{FF2B5EF4-FFF2-40B4-BE49-F238E27FC236}">
                    <a16:creationId xmlns:a16="http://schemas.microsoft.com/office/drawing/2014/main" id="{4770983C-BB3C-ED49-81AF-518B4D5EB50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riangle 91">
                <a:extLst>
                  <a:ext uri="{FF2B5EF4-FFF2-40B4-BE49-F238E27FC236}">
                    <a16:creationId xmlns:a16="http://schemas.microsoft.com/office/drawing/2014/main" id="{42B118BD-08AA-264B-9880-F1E2F9E430A0}"/>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616F743F-D71A-1A43-99E8-87FB52B20093}"/>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78" name="Group 77">
            <a:extLst>
              <a:ext uri="{FF2B5EF4-FFF2-40B4-BE49-F238E27FC236}">
                <a16:creationId xmlns:a16="http://schemas.microsoft.com/office/drawing/2014/main" id="{FD2F028A-DA20-6440-B574-ACBBE109073F}"/>
              </a:ext>
            </a:extLst>
          </p:cNvPr>
          <p:cNvGrpSpPr/>
          <p:nvPr/>
        </p:nvGrpSpPr>
        <p:grpSpPr>
          <a:xfrm>
            <a:off x="4207188" y="2266607"/>
            <a:ext cx="174492" cy="1781511"/>
            <a:chOff x="2450643" y="2281847"/>
            <a:chExt cx="174492" cy="1781511"/>
          </a:xfrm>
        </p:grpSpPr>
        <p:grpSp>
          <p:nvGrpSpPr>
            <p:cNvPr id="79" name="Group 78">
              <a:extLst>
                <a:ext uri="{FF2B5EF4-FFF2-40B4-BE49-F238E27FC236}">
                  <a16:creationId xmlns:a16="http://schemas.microsoft.com/office/drawing/2014/main" id="{E1F60498-5A3D-B740-8F11-010BDAB0C2A4}"/>
                </a:ext>
              </a:extLst>
            </p:cNvPr>
            <p:cNvGrpSpPr/>
            <p:nvPr/>
          </p:nvGrpSpPr>
          <p:grpSpPr>
            <a:xfrm>
              <a:off x="2481583" y="3523235"/>
              <a:ext cx="128643" cy="540123"/>
              <a:chOff x="2481583" y="3523235"/>
              <a:chExt cx="128643" cy="540123"/>
            </a:xfrm>
          </p:grpSpPr>
          <p:sp>
            <p:nvSpPr>
              <p:cNvPr id="86" name="Oval 85">
                <a:extLst>
                  <a:ext uri="{FF2B5EF4-FFF2-40B4-BE49-F238E27FC236}">
                    <a16:creationId xmlns:a16="http://schemas.microsoft.com/office/drawing/2014/main" id="{9950A6F8-3037-594A-8428-62CEFD094B1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370C26E6-F495-C04C-AA6A-59C9FF64935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9DFBAADC-2460-F041-863B-C1994FF781F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DB89269E-CF05-5A42-B430-D4970284E7B9}"/>
                </a:ext>
              </a:extLst>
            </p:cNvPr>
            <p:cNvGrpSpPr/>
            <p:nvPr/>
          </p:nvGrpSpPr>
          <p:grpSpPr>
            <a:xfrm>
              <a:off x="2450643" y="2281847"/>
              <a:ext cx="174492" cy="604883"/>
              <a:chOff x="2450643" y="2281847"/>
              <a:chExt cx="174492" cy="604883"/>
            </a:xfrm>
          </p:grpSpPr>
          <p:sp>
            <p:nvSpPr>
              <p:cNvPr id="81" name="Triangle 80">
                <a:extLst>
                  <a:ext uri="{FF2B5EF4-FFF2-40B4-BE49-F238E27FC236}">
                    <a16:creationId xmlns:a16="http://schemas.microsoft.com/office/drawing/2014/main" id="{13364266-378A-5B4A-B52B-D75956FB8EF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4C14690A-EAAD-3948-B4DB-A674E7C25469}"/>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E868B74E-04E3-614B-8B8C-DC9DD000E97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4" name="Group 53">
            <a:extLst>
              <a:ext uri="{FF2B5EF4-FFF2-40B4-BE49-F238E27FC236}">
                <a16:creationId xmlns:a16="http://schemas.microsoft.com/office/drawing/2014/main" id="{551214FE-4C87-2A4F-94DD-B6E719E6F39B}"/>
              </a:ext>
            </a:extLst>
          </p:cNvPr>
          <p:cNvGrpSpPr/>
          <p:nvPr/>
        </p:nvGrpSpPr>
        <p:grpSpPr>
          <a:xfrm>
            <a:off x="4595937" y="2266607"/>
            <a:ext cx="536442" cy="1789131"/>
            <a:chOff x="2450643" y="2274227"/>
            <a:chExt cx="536442" cy="1789131"/>
          </a:xfrm>
        </p:grpSpPr>
        <p:grpSp>
          <p:nvGrpSpPr>
            <p:cNvPr id="55" name="Group 54">
              <a:extLst>
                <a:ext uri="{FF2B5EF4-FFF2-40B4-BE49-F238E27FC236}">
                  <a16:creationId xmlns:a16="http://schemas.microsoft.com/office/drawing/2014/main" id="{F63F2F35-FC01-EB4B-AA32-0947A4CD10B0}"/>
                </a:ext>
              </a:extLst>
            </p:cNvPr>
            <p:cNvGrpSpPr/>
            <p:nvPr/>
          </p:nvGrpSpPr>
          <p:grpSpPr>
            <a:xfrm>
              <a:off x="2450643" y="2281847"/>
              <a:ext cx="201162" cy="1781511"/>
              <a:chOff x="2450643" y="2281847"/>
              <a:chExt cx="201162" cy="1781511"/>
            </a:xfrm>
          </p:grpSpPr>
          <p:grpSp>
            <p:nvGrpSpPr>
              <p:cNvPr id="67" name="Group 66">
                <a:extLst>
                  <a:ext uri="{FF2B5EF4-FFF2-40B4-BE49-F238E27FC236}">
                    <a16:creationId xmlns:a16="http://schemas.microsoft.com/office/drawing/2014/main" id="{40D39270-DE0D-CD47-84FD-61F48185537D}"/>
                  </a:ext>
                </a:extLst>
              </p:cNvPr>
              <p:cNvGrpSpPr/>
              <p:nvPr/>
            </p:nvGrpSpPr>
            <p:grpSpPr>
              <a:xfrm>
                <a:off x="2466343" y="3313685"/>
                <a:ext cx="143883" cy="749673"/>
                <a:chOff x="2466343" y="3313685"/>
                <a:chExt cx="143883" cy="749673"/>
              </a:xfrm>
            </p:grpSpPr>
            <p:sp>
              <p:nvSpPr>
                <p:cNvPr id="73" name="Oval 72">
                  <a:extLst>
                    <a:ext uri="{FF2B5EF4-FFF2-40B4-BE49-F238E27FC236}">
                      <a16:creationId xmlns:a16="http://schemas.microsoft.com/office/drawing/2014/main" id="{D854312F-EB56-EE45-B226-C3207E958B9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DEE8FA3D-4451-0E42-B634-15B2AFF939E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26C18ACC-B12B-1342-A056-CA72E6A6641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4B42213E-18E9-7B48-84EC-A8DF4393E0F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id="{D705C890-81C5-8144-AB7C-58018E2E75C1}"/>
                  </a:ext>
                </a:extLst>
              </p:cNvPr>
              <p:cNvGrpSpPr/>
              <p:nvPr/>
            </p:nvGrpSpPr>
            <p:grpSpPr>
              <a:xfrm>
                <a:off x="2450643" y="2281847"/>
                <a:ext cx="201162" cy="825863"/>
                <a:chOff x="2450643" y="2281847"/>
                <a:chExt cx="201162" cy="825863"/>
              </a:xfrm>
            </p:grpSpPr>
            <p:sp>
              <p:nvSpPr>
                <p:cNvPr id="69" name="Triangle 68">
                  <a:extLst>
                    <a:ext uri="{FF2B5EF4-FFF2-40B4-BE49-F238E27FC236}">
                      <a16:creationId xmlns:a16="http://schemas.microsoft.com/office/drawing/2014/main" id="{81491CBB-EAA3-A94A-8552-BAEC9649B34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1BEA0458-CD23-B944-B701-690FF09D81B0}"/>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815410F3-1305-EA48-A06D-04004339D8F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6" name="Group 55">
              <a:extLst>
                <a:ext uri="{FF2B5EF4-FFF2-40B4-BE49-F238E27FC236}">
                  <a16:creationId xmlns:a16="http://schemas.microsoft.com/office/drawing/2014/main" id="{245E4144-EBF2-8B44-8392-C0594D6E4373}"/>
                </a:ext>
              </a:extLst>
            </p:cNvPr>
            <p:cNvGrpSpPr/>
            <p:nvPr/>
          </p:nvGrpSpPr>
          <p:grpSpPr>
            <a:xfrm>
              <a:off x="2785923" y="2274227"/>
              <a:ext cx="201162" cy="1781511"/>
              <a:chOff x="2450643" y="2281847"/>
              <a:chExt cx="201162" cy="1781511"/>
            </a:xfrm>
          </p:grpSpPr>
          <p:grpSp>
            <p:nvGrpSpPr>
              <p:cNvPr id="57" name="Group 56">
                <a:extLst>
                  <a:ext uri="{FF2B5EF4-FFF2-40B4-BE49-F238E27FC236}">
                    <a16:creationId xmlns:a16="http://schemas.microsoft.com/office/drawing/2014/main" id="{5943280B-0C71-1F41-88B8-AD8C08350741}"/>
                  </a:ext>
                </a:extLst>
              </p:cNvPr>
              <p:cNvGrpSpPr/>
              <p:nvPr/>
            </p:nvGrpSpPr>
            <p:grpSpPr>
              <a:xfrm>
                <a:off x="2481583" y="3523235"/>
                <a:ext cx="128643" cy="540123"/>
                <a:chOff x="2481583" y="3523235"/>
                <a:chExt cx="128643" cy="540123"/>
              </a:xfrm>
            </p:grpSpPr>
            <p:sp>
              <p:nvSpPr>
                <p:cNvPr id="64" name="Oval 63">
                  <a:extLst>
                    <a:ext uri="{FF2B5EF4-FFF2-40B4-BE49-F238E27FC236}">
                      <a16:creationId xmlns:a16="http://schemas.microsoft.com/office/drawing/2014/main" id="{77C3F6AF-0562-654F-8544-6C2D9F9AE49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9CDFAA72-3684-2148-9D64-4D5601F47C4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9CF518B9-6ECE-5B43-814B-3830F8395F39}"/>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92507963-B1BD-7847-83F4-EF7C9FBD98A0}"/>
                  </a:ext>
                </a:extLst>
              </p:cNvPr>
              <p:cNvGrpSpPr/>
              <p:nvPr/>
            </p:nvGrpSpPr>
            <p:grpSpPr>
              <a:xfrm>
                <a:off x="2450643" y="2281847"/>
                <a:ext cx="201162" cy="825863"/>
                <a:chOff x="2450643" y="2281847"/>
                <a:chExt cx="201162" cy="825863"/>
              </a:xfrm>
            </p:grpSpPr>
            <p:sp>
              <p:nvSpPr>
                <p:cNvPr id="59" name="Triangle 58">
                  <a:extLst>
                    <a:ext uri="{FF2B5EF4-FFF2-40B4-BE49-F238E27FC236}">
                      <a16:creationId xmlns:a16="http://schemas.microsoft.com/office/drawing/2014/main" id="{367319CE-8217-3142-9930-17B3D8BC83C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68996882-6EC9-F147-AB55-1EF3D761A6B7}"/>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D5F79FCE-86CD-D84E-94D9-6F3839C22DE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0EBE93E3-741E-1D49-86F9-292A6C64140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00" name="Group 99">
            <a:extLst>
              <a:ext uri="{FF2B5EF4-FFF2-40B4-BE49-F238E27FC236}">
                <a16:creationId xmlns:a16="http://schemas.microsoft.com/office/drawing/2014/main" id="{41E8FE87-759F-D44D-AE72-416A39D615D4}"/>
              </a:ext>
            </a:extLst>
          </p:cNvPr>
          <p:cNvGrpSpPr/>
          <p:nvPr/>
        </p:nvGrpSpPr>
        <p:grpSpPr>
          <a:xfrm>
            <a:off x="5213662" y="2258987"/>
            <a:ext cx="1260471" cy="1789131"/>
            <a:chOff x="2450643" y="2274227"/>
            <a:chExt cx="1260471" cy="1789131"/>
          </a:xfrm>
        </p:grpSpPr>
        <p:grpSp>
          <p:nvGrpSpPr>
            <p:cNvPr id="101" name="Group 100">
              <a:extLst>
                <a:ext uri="{FF2B5EF4-FFF2-40B4-BE49-F238E27FC236}">
                  <a16:creationId xmlns:a16="http://schemas.microsoft.com/office/drawing/2014/main" id="{D7EF21E8-FE94-8940-9CE3-18D80E1FB1E0}"/>
                </a:ext>
              </a:extLst>
            </p:cNvPr>
            <p:cNvGrpSpPr/>
            <p:nvPr/>
          </p:nvGrpSpPr>
          <p:grpSpPr>
            <a:xfrm>
              <a:off x="2450643" y="2274227"/>
              <a:ext cx="536442" cy="1789131"/>
              <a:chOff x="2450643" y="2274227"/>
              <a:chExt cx="536442" cy="1789131"/>
            </a:xfrm>
          </p:grpSpPr>
          <p:grpSp>
            <p:nvGrpSpPr>
              <p:cNvPr id="125" name="Group 124">
                <a:extLst>
                  <a:ext uri="{FF2B5EF4-FFF2-40B4-BE49-F238E27FC236}">
                    <a16:creationId xmlns:a16="http://schemas.microsoft.com/office/drawing/2014/main" id="{0F10089D-DBC2-2F4A-A317-3380DB1D2D4F}"/>
                  </a:ext>
                </a:extLst>
              </p:cNvPr>
              <p:cNvGrpSpPr/>
              <p:nvPr/>
            </p:nvGrpSpPr>
            <p:grpSpPr>
              <a:xfrm>
                <a:off x="2450643" y="2281847"/>
                <a:ext cx="201162" cy="1781511"/>
                <a:chOff x="2450643" y="2281847"/>
                <a:chExt cx="201162" cy="1781511"/>
              </a:xfrm>
            </p:grpSpPr>
            <p:grpSp>
              <p:nvGrpSpPr>
                <p:cNvPr id="137" name="Group 136">
                  <a:extLst>
                    <a:ext uri="{FF2B5EF4-FFF2-40B4-BE49-F238E27FC236}">
                      <a16:creationId xmlns:a16="http://schemas.microsoft.com/office/drawing/2014/main" id="{E151F0D5-F3D5-FC46-8E2E-486A7F898382}"/>
                    </a:ext>
                  </a:extLst>
                </p:cNvPr>
                <p:cNvGrpSpPr/>
                <p:nvPr/>
              </p:nvGrpSpPr>
              <p:grpSpPr>
                <a:xfrm>
                  <a:off x="2466343" y="3313685"/>
                  <a:ext cx="143883" cy="749673"/>
                  <a:chOff x="2466343" y="3313685"/>
                  <a:chExt cx="143883" cy="749673"/>
                </a:xfrm>
              </p:grpSpPr>
              <p:sp>
                <p:nvSpPr>
                  <p:cNvPr id="143" name="Oval 142">
                    <a:extLst>
                      <a:ext uri="{FF2B5EF4-FFF2-40B4-BE49-F238E27FC236}">
                        <a16:creationId xmlns:a16="http://schemas.microsoft.com/office/drawing/2014/main" id="{A367F38A-011B-FD46-9AD8-A2BBD3AAE4B0}"/>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4239082E-6660-DC4C-9DF7-A19AF83C83D2}"/>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CF08E76E-61A1-6A49-A64D-25B7DF53B6A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oup 137">
                  <a:extLst>
                    <a:ext uri="{FF2B5EF4-FFF2-40B4-BE49-F238E27FC236}">
                      <a16:creationId xmlns:a16="http://schemas.microsoft.com/office/drawing/2014/main" id="{C2209A25-517E-F541-8E1C-B5E6915B45B8}"/>
                    </a:ext>
                  </a:extLst>
                </p:cNvPr>
                <p:cNvGrpSpPr/>
                <p:nvPr/>
              </p:nvGrpSpPr>
              <p:grpSpPr>
                <a:xfrm>
                  <a:off x="2450643" y="2281847"/>
                  <a:ext cx="201162" cy="825863"/>
                  <a:chOff x="2450643" y="2281847"/>
                  <a:chExt cx="201162" cy="825863"/>
                </a:xfrm>
              </p:grpSpPr>
              <p:sp>
                <p:nvSpPr>
                  <p:cNvPr id="139" name="Triangle 138">
                    <a:extLst>
                      <a:ext uri="{FF2B5EF4-FFF2-40B4-BE49-F238E27FC236}">
                        <a16:creationId xmlns:a16="http://schemas.microsoft.com/office/drawing/2014/main" id="{19425865-FF08-A546-AC46-169111C104CA}"/>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riangle 139">
                    <a:extLst>
                      <a:ext uri="{FF2B5EF4-FFF2-40B4-BE49-F238E27FC236}">
                        <a16:creationId xmlns:a16="http://schemas.microsoft.com/office/drawing/2014/main" id="{150D9CA9-A918-8142-8EFD-9B22E6255A7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riangle 140">
                    <a:extLst>
                      <a:ext uri="{FF2B5EF4-FFF2-40B4-BE49-F238E27FC236}">
                        <a16:creationId xmlns:a16="http://schemas.microsoft.com/office/drawing/2014/main" id="{B2115BC3-47BF-6B47-9F54-571424D56FF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riangle 141">
                    <a:extLst>
                      <a:ext uri="{FF2B5EF4-FFF2-40B4-BE49-F238E27FC236}">
                        <a16:creationId xmlns:a16="http://schemas.microsoft.com/office/drawing/2014/main" id="{B72D1557-8EB3-DD47-91EF-A448E1389EC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6" name="Group 125">
                <a:extLst>
                  <a:ext uri="{FF2B5EF4-FFF2-40B4-BE49-F238E27FC236}">
                    <a16:creationId xmlns:a16="http://schemas.microsoft.com/office/drawing/2014/main" id="{65DF1E7B-0D12-A840-898D-1FCE8E43DE8F}"/>
                  </a:ext>
                </a:extLst>
              </p:cNvPr>
              <p:cNvGrpSpPr/>
              <p:nvPr/>
            </p:nvGrpSpPr>
            <p:grpSpPr>
              <a:xfrm>
                <a:off x="2785923" y="2274227"/>
                <a:ext cx="201162" cy="1781511"/>
                <a:chOff x="2450643" y="2281847"/>
                <a:chExt cx="201162" cy="1781511"/>
              </a:xfrm>
            </p:grpSpPr>
            <p:grpSp>
              <p:nvGrpSpPr>
                <p:cNvPr id="127" name="Group 126">
                  <a:extLst>
                    <a:ext uri="{FF2B5EF4-FFF2-40B4-BE49-F238E27FC236}">
                      <a16:creationId xmlns:a16="http://schemas.microsoft.com/office/drawing/2014/main" id="{D8C9B11D-8309-7E41-9DB6-94FF90E05F19}"/>
                    </a:ext>
                  </a:extLst>
                </p:cNvPr>
                <p:cNvGrpSpPr/>
                <p:nvPr/>
              </p:nvGrpSpPr>
              <p:grpSpPr>
                <a:xfrm>
                  <a:off x="2466343" y="3313685"/>
                  <a:ext cx="143883" cy="749673"/>
                  <a:chOff x="2466343" y="3313685"/>
                  <a:chExt cx="143883" cy="749673"/>
                </a:xfrm>
              </p:grpSpPr>
              <p:sp>
                <p:nvSpPr>
                  <p:cNvPr id="133" name="Oval 132">
                    <a:extLst>
                      <a:ext uri="{FF2B5EF4-FFF2-40B4-BE49-F238E27FC236}">
                        <a16:creationId xmlns:a16="http://schemas.microsoft.com/office/drawing/2014/main" id="{4773F83B-4765-3F46-A32F-9DF627E6C43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ECA9BF2D-693A-EB45-A73E-E0FB63F6217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06449F4C-A94A-B248-B2CE-2F27785ECF4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62C4251E-6B56-5246-BD11-03902719C8A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 name="Group 127">
                  <a:extLst>
                    <a:ext uri="{FF2B5EF4-FFF2-40B4-BE49-F238E27FC236}">
                      <a16:creationId xmlns:a16="http://schemas.microsoft.com/office/drawing/2014/main" id="{C14074F7-68E7-BE49-AC3B-F91083AA02DB}"/>
                    </a:ext>
                  </a:extLst>
                </p:cNvPr>
                <p:cNvGrpSpPr/>
                <p:nvPr/>
              </p:nvGrpSpPr>
              <p:grpSpPr>
                <a:xfrm>
                  <a:off x="2450643" y="2281847"/>
                  <a:ext cx="201162" cy="825863"/>
                  <a:chOff x="2450643" y="2281847"/>
                  <a:chExt cx="201162" cy="825863"/>
                </a:xfrm>
              </p:grpSpPr>
              <p:sp>
                <p:nvSpPr>
                  <p:cNvPr id="129" name="Triangle 128">
                    <a:extLst>
                      <a:ext uri="{FF2B5EF4-FFF2-40B4-BE49-F238E27FC236}">
                        <a16:creationId xmlns:a16="http://schemas.microsoft.com/office/drawing/2014/main" id="{D5A2BF89-03CC-D04A-959E-8FA5DBF7B844}"/>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riangle 129">
                    <a:extLst>
                      <a:ext uri="{FF2B5EF4-FFF2-40B4-BE49-F238E27FC236}">
                        <a16:creationId xmlns:a16="http://schemas.microsoft.com/office/drawing/2014/main" id="{DE66429C-15E5-A94A-9060-3F85B6F41EB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9EFAF07F-1876-D041-9ACD-9F23CACEDD2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06918D61-F8A4-DE46-BE52-6A0C1380229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02" name="Group 101">
              <a:extLst>
                <a:ext uri="{FF2B5EF4-FFF2-40B4-BE49-F238E27FC236}">
                  <a16:creationId xmlns:a16="http://schemas.microsoft.com/office/drawing/2014/main" id="{283C84C4-0B67-B248-89E6-D725ABD1A68D}"/>
                </a:ext>
              </a:extLst>
            </p:cNvPr>
            <p:cNvGrpSpPr/>
            <p:nvPr/>
          </p:nvGrpSpPr>
          <p:grpSpPr>
            <a:xfrm>
              <a:off x="3174672" y="2274227"/>
              <a:ext cx="536442" cy="1789131"/>
              <a:chOff x="2450643" y="2274227"/>
              <a:chExt cx="536442" cy="1789131"/>
            </a:xfrm>
          </p:grpSpPr>
          <p:grpSp>
            <p:nvGrpSpPr>
              <p:cNvPr id="103" name="Group 102">
                <a:extLst>
                  <a:ext uri="{FF2B5EF4-FFF2-40B4-BE49-F238E27FC236}">
                    <a16:creationId xmlns:a16="http://schemas.microsoft.com/office/drawing/2014/main" id="{7D41C0D8-66BF-D444-9F73-CF0C45AAEB2A}"/>
                  </a:ext>
                </a:extLst>
              </p:cNvPr>
              <p:cNvGrpSpPr/>
              <p:nvPr/>
            </p:nvGrpSpPr>
            <p:grpSpPr>
              <a:xfrm>
                <a:off x="2450643" y="2281847"/>
                <a:ext cx="170682" cy="1781511"/>
                <a:chOff x="2450643" y="2281847"/>
                <a:chExt cx="170682" cy="1781511"/>
              </a:xfrm>
            </p:grpSpPr>
            <p:grpSp>
              <p:nvGrpSpPr>
                <p:cNvPr id="115" name="Group 114">
                  <a:extLst>
                    <a:ext uri="{FF2B5EF4-FFF2-40B4-BE49-F238E27FC236}">
                      <a16:creationId xmlns:a16="http://schemas.microsoft.com/office/drawing/2014/main" id="{9223152A-F63B-FF47-9AD9-EF63C0277954}"/>
                    </a:ext>
                  </a:extLst>
                </p:cNvPr>
                <p:cNvGrpSpPr/>
                <p:nvPr/>
              </p:nvGrpSpPr>
              <p:grpSpPr>
                <a:xfrm>
                  <a:off x="2466343" y="3313685"/>
                  <a:ext cx="143883" cy="749673"/>
                  <a:chOff x="2466343" y="3313685"/>
                  <a:chExt cx="143883" cy="749673"/>
                </a:xfrm>
              </p:grpSpPr>
              <p:sp>
                <p:nvSpPr>
                  <p:cNvPr id="121" name="Oval 120">
                    <a:extLst>
                      <a:ext uri="{FF2B5EF4-FFF2-40B4-BE49-F238E27FC236}">
                        <a16:creationId xmlns:a16="http://schemas.microsoft.com/office/drawing/2014/main" id="{B153AFA2-D82F-1746-B4C5-14BCC99407A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805ACB09-1424-164B-A496-21E6A0B80FA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A1656E17-5E6D-D641-9C80-291402B66DB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 name="Group 115">
                  <a:extLst>
                    <a:ext uri="{FF2B5EF4-FFF2-40B4-BE49-F238E27FC236}">
                      <a16:creationId xmlns:a16="http://schemas.microsoft.com/office/drawing/2014/main" id="{0FB78EEA-51F5-E44A-A92F-297F1A3C5B9B}"/>
                    </a:ext>
                  </a:extLst>
                </p:cNvPr>
                <p:cNvGrpSpPr/>
                <p:nvPr/>
              </p:nvGrpSpPr>
              <p:grpSpPr>
                <a:xfrm>
                  <a:off x="2450643" y="2281847"/>
                  <a:ext cx="170682" cy="395333"/>
                  <a:chOff x="2450643" y="2281847"/>
                  <a:chExt cx="170682" cy="395333"/>
                </a:xfrm>
              </p:grpSpPr>
              <p:sp>
                <p:nvSpPr>
                  <p:cNvPr id="117" name="Triangle 116">
                    <a:extLst>
                      <a:ext uri="{FF2B5EF4-FFF2-40B4-BE49-F238E27FC236}">
                        <a16:creationId xmlns:a16="http://schemas.microsoft.com/office/drawing/2014/main" id="{E9F9C296-9956-F843-85BD-57D69A0FE90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riangle 117">
                    <a:extLst>
                      <a:ext uri="{FF2B5EF4-FFF2-40B4-BE49-F238E27FC236}">
                        <a16:creationId xmlns:a16="http://schemas.microsoft.com/office/drawing/2014/main" id="{3D3B5BE9-6153-164B-BC28-F4366380F7D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4" name="Group 103">
                <a:extLst>
                  <a:ext uri="{FF2B5EF4-FFF2-40B4-BE49-F238E27FC236}">
                    <a16:creationId xmlns:a16="http://schemas.microsoft.com/office/drawing/2014/main" id="{7FA16A0C-C5BA-B24F-BA9C-B0F124DD4EB8}"/>
                  </a:ext>
                </a:extLst>
              </p:cNvPr>
              <p:cNvGrpSpPr/>
              <p:nvPr/>
            </p:nvGrpSpPr>
            <p:grpSpPr>
              <a:xfrm>
                <a:off x="2785923" y="2274227"/>
                <a:ext cx="201162" cy="1571961"/>
                <a:chOff x="2450643" y="2281847"/>
                <a:chExt cx="201162" cy="1571961"/>
              </a:xfrm>
            </p:grpSpPr>
            <p:grpSp>
              <p:nvGrpSpPr>
                <p:cNvPr id="105" name="Group 104">
                  <a:extLst>
                    <a:ext uri="{FF2B5EF4-FFF2-40B4-BE49-F238E27FC236}">
                      <a16:creationId xmlns:a16="http://schemas.microsoft.com/office/drawing/2014/main" id="{B5D0DF5F-02FB-874B-8794-6A9100E30C38}"/>
                    </a:ext>
                  </a:extLst>
                </p:cNvPr>
                <p:cNvGrpSpPr/>
                <p:nvPr/>
              </p:nvGrpSpPr>
              <p:grpSpPr>
                <a:xfrm>
                  <a:off x="2466343" y="3313685"/>
                  <a:ext cx="140073" cy="540123"/>
                  <a:chOff x="2466343" y="3313685"/>
                  <a:chExt cx="140073" cy="540123"/>
                </a:xfrm>
              </p:grpSpPr>
              <p:sp>
                <p:nvSpPr>
                  <p:cNvPr id="111" name="Oval 110">
                    <a:extLst>
                      <a:ext uri="{FF2B5EF4-FFF2-40B4-BE49-F238E27FC236}">
                        <a16:creationId xmlns:a16="http://schemas.microsoft.com/office/drawing/2014/main" id="{A6046BC3-0685-0647-B7AC-08ABC121F345}"/>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9F269061-3846-DC41-8FD9-3F872447C8C4}"/>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652DE761-3FB1-1942-9745-0F4DAAB4988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8E62C07D-FBA4-F644-B676-44B1A090462B}"/>
                    </a:ext>
                  </a:extLst>
                </p:cNvPr>
                <p:cNvGrpSpPr/>
                <p:nvPr/>
              </p:nvGrpSpPr>
              <p:grpSpPr>
                <a:xfrm>
                  <a:off x="2450643" y="2281847"/>
                  <a:ext cx="201162" cy="825863"/>
                  <a:chOff x="2450643" y="2281847"/>
                  <a:chExt cx="201162" cy="825863"/>
                </a:xfrm>
              </p:grpSpPr>
              <p:sp>
                <p:nvSpPr>
                  <p:cNvPr id="107" name="Triangle 106">
                    <a:extLst>
                      <a:ext uri="{FF2B5EF4-FFF2-40B4-BE49-F238E27FC236}">
                        <a16:creationId xmlns:a16="http://schemas.microsoft.com/office/drawing/2014/main" id="{D10A7A2C-FE16-1C46-8527-4762931BA0F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riangle 107">
                    <a:extLst>
                      <a:ext uri="{FF2B5EF4-FFF2-40B4-BE49-F238E27FC236}">
                        <a16:creationId xmlns:a16="http://schemas.microsoft.com/office/drawing/2014/main" id="{EB22BA5E-B50E-9848-A349-19AC349F5D0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AE50CC0E-8B9F-DC40-BC63-E1DA4B8F017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430D8F74-515D-1840-9B98-BE60AA01476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49" name="Group 148">
            <a:extLst>
              <a:ext uri="{FF2B5EF4-FFF2-40B4-BE49-F238E27FC236}">
                <a16:creationId xmlns:a16="http://schemas.microsoft.com/office/drawing/2014/main" id="{21D236EF-BF1A-6946-BCB6-281849811590}"/>
              </a:ext>
            </a:extLst>
          </p:cNvPr>
          <p:cNvGrpSpPr/>
          <p:nvPr/>
        </p:nvGrpSpPr>
        <p:grpSpPr>
          <a:xfrm>
            <a:off x="1714010" y="1787801"/>
            <a:ext cx="4171733" cy="1982635"/>
            <a:chOff x="1714010" y="1787801"/>
            <a:chExt cx="4171733" cy="1982635"/>
          </a:xfrm>
        </p:grpSpPr>
        <p:sp>
          <p:nvSpPr>
            <p:cNvPr id="150" name="TextBox 149">
              <a:extLst>
                <a:ext uri="{FF2B5EF4-FFF2-40B4-BE49-F238E27FC236}">
                  <a16:creationId xmlns:a16="http://schemas.microsoft.com/office/drawing/2014/main" id="{F9F0A889-7FFE-9541-B79F-7B3A9D073E5A}"/>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151" name="TextBox 150">
              <a:extLst>
                <a:ext uri="{FF2B5EF4-FFF2-40B4-BE49-F238E27FC236}">
                  <a16:creationId xmlns:a16="http://schemas.microsoft.com/office/drawing/2014/main" id="{105DEFEC-F7B6-FB47-8B27-1962A8EFFB8D}"/>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152" name="TextBox 151">
              <a:extLst>
                <a:ext uri="{FF2B5EF4-FFF2-40B4-BE49-F238E27FC236}">
                  <a16:creationId xmlns:a16="http://schemas.microsoft.com/office/drawing/2014/main" id="{204CC53D-F45C-9449-B86C-90C2A865DDDD}"/>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153" name="TextBox 152">
              <a:extLst>
                <a:ext uri="{FF2B5EF4-FFF2-40B4-BE49-F238E27FC236}">
                  <a16:creationId xmlns:a16="http://schemas.microsoft.com/office/drawing/2014/main" id="{E49B7CDC-CF6F-8946-8F5E-B8FB77D7C06C}"/>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sp>
        <p:nvSpPr>
          <p:cNvPr id="318" name="Triangle 317">
            <a:extLst>
              <a:ext uri="{FF2B5EF4-FFF2-40B4-BE49-F238E27FC236}">
                <a16:creationId xmlns:a16="http://schemas.microsoft.com/office/drawing/2014/main" id="{0BF0B0C6-8D24-7C43-8061-736541127078}"/>
              </a:ext>
            </a:extLst>
          </p:cNvPr>
          <p:cNvSpPr/>
          <p:nvPr/>
        </p:nvSpPr>
        <p:spPr>
          <a:xfrm>
            <a:off x="4218772" y="2964009"/>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a:extLst>
              <a:ext uri="{FF2B5EF4-FFF2-40B4-BE49-F238E27FC236}">
                <a16:creationId xmlns:a16="http://schemas.microsoft.com/office/drawing/2014/main" id="{D721B55A-C402-E340-A38E-595C7D313218}"/>
              </a:ext>
            </a:extLst>
          </p:cNvPr>
          <p:cNvSpPr/>
          <p:nvPr/>
        </p:nvSpPr>
        <p:spPr>
          <a:xfrm>
            <a:off x="6300101" y="39194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0">
            <a:extLst>
              <a:ext uri="{FF2B5EF4-FFF2-40B4-BE49-F238E27FC236}">
                <a16:creationId xmlns:a16="http://schemas.microsoft.com/office/drawing/2014/main" id="{DBF51003-3294-2344-8250-397C379B1574}"/>
              </a:ext>
            </a:extLst>
          </p:cNvPr>
          <p:cNvSpPr>
            <a:spLocks noGrp="1"/>
          </p:cNvSpPr>
          <p:nvPr>
            <p:ph type="title"/>
          </p:nvPr>
        </p:nvSpPr>
        <p:spPr/>
        <p:txBody>
          <a:bodyPr/>
          <a:lstStyle/>
          <a:p>
            <a:r>
              <a:rPr lang="en-US" dirty="0"/>
              <a:t>“Confusion matrix”</a:t>
            </a:r>
          </a:p>
        </p:txBody>
      </p:sp>
      <p:sp>
        <p:nvSpPr>
          <p:cNvPr id="3" name="TextBox 2">
            <a:extLst>
              <a:ext uri="{FF2B5EF4-FFF2-40B4-BE49-F238E27FC236}">
                <a16:creationId xmlns:a16="http://schemas.microsoft.com/office/drawing/2014/main" id="{9636CF11-9573-FF41-B68A-53933F2F9EFB}"/>
              </a:ext>
            </a:extLst>
          </p:cNvPr>
          <p:cNvSpPr txBox="1"/>
          <p:nvPr/>
        </p:nvSpPr>
        <p:spPr>
          <a:xfrm>
            <a:off x="3062362" y="2429673"/>
            <a:ext cx="393056" cy="338554"/>
          </a:xfrm>
          <a:prstGeom prst="rect">
            <a:avLst/>
          </a:prstGeom>
          <a:noFill/>
        </p:spPr>
        <p:txBody>
          <a:bodyPr wrap="none" rtlCol="0">
            <a:spAutoFit/>
          </a:bodyPr>
          <a:lstStyle/>
          <a:p>
            <a:r>
              <a:rPr lang="en-US" sz="1600" b="1" dirty="0"/>
              <a:t>21</a:t>
            </a:r>
          </a:p>
        </p:txBody>
      </p:sp>
      <p:sp>
        <p:nvSpPr>
          <p:cNvPr id="145" name="TextBox 144">
            <a:extLst>
              <a:ext uri="{FF2B5EF4-FFF2-40B4-BE49-F238E27FC236}">
                <a16:creationId xmlns:a16="http://schemas.microsoft.com/office/drawing/2014/main" id="{69CFEF99-8167-7C4F-861A-9E3FDEB1BEDE}"/>
              </a:ext>
            </a:extLst>
          </p:cNvPr>
          <p:cNvSpPr txBox="1"/>
          <p:nvPr/>
        </p:nvSpPr>
        <p:spPr>
          <a:xfrm>
            <a:off x="4506345" y="2639801"/>
            <a:ext cx="393056" cy="338554"/>
          </a:xfrm>
          <a:prstGeom prst="rect">
            <a:avLst/>
          </a:prstGeom>
          <a:noFill/>
        </p:spPr>
        <p:txBody>
          <a:bodyPr wrap="none" rtlCol="0">
            <a:spAutoFit/>
          </a:bodyPr>
          <a:lstStyle/>
          <a:p>
            <a:r>
              <a:rPr lang="en-US" sz="1600" b="1" dirty="0"/>
              <a:t>21</a:t>
            </a:r>
          </a:p>
        </p:txBody>
      </p:sp>
      <p:sp>
        <p:nvSpPr>
          <p:cNvPr id="154" name="TextBox 153">
            <a:extLst>
              <a:ext uri="{FF2B5EF4-FFF2-40B4-BE49-F238E27FC236}">
                <a16:creationId xmlns:a16="http://schemas.microsoft.com/office/drawing/2014/main" id="{FCAB069E-F30A-5649-B145-D1F6BC167CFB}"/>
              </a:ext>
            </a:extLst>
          </p:cNvPr>
          <p:cNvSpPr txBox="1"/>
          <p:nvPr/>
        </p:nvSpPr>
        <p:spPr>
          <a:xfrm>
            <a:off x="4072581" y="3189679"/>
            <a:ext cx="393056" cy="338554"/>
          </a:xfrm>
          <a:prstGeom prst="rect">
            <a:avLst/>
          </a:prstGeom>
          <a:noFill/>
        </p:spPr>
        <p:txBody>
          <a:bodyPr wrap="none" rtlCol="0">
            <a:spAutoFit/>
          </a:bodyPr>
          <a:lstStyle/>
          <a:p>
            <a:r>
              <a:rPr lang="en-US" sz="1600" b="1" dirty="0"/>
              <a:t>21</a:t>
            </a:r>
          </a:p>
        </p:txBody>
      </p:sp>
      <p:sp>
        <p:nvSpPr>
          <p:cNvPr id="155" name="TextBox 154">
            <a:extLst>
              <a:ext uri="{FF2B5EF4-FFF2-40B4-BE49-F238E27FC236}">
                <a16:creationId xmlns:a16="http://schemas.microsoft.com/office/drawing/2014/main" id="{B33B0DA8-821D-BF4B-9E17-5EC7212E64B0}"/>
              </a:ext>
            </a:extLst>
          </p:cNvPr>
          <p:cNvSpPr txBox="1"/>
          <p:nvPr/>
        </p:nvSpPr>
        <p:spPr>
          <a:xfrm>
            <a:off x="4818125" y="3195232"/>
            <a:ext cx="393056" cy="338554"/>
          </a:xfrm>
          <a:prstGeom prst="rect">
            <a:avLst/>
          </a:prstGeom>
          <a:noFill/>
        </p:spPr>
        <p:txBody>
          <a:bodyPr wrap="none" rtlCol="0">
            <a:spAutoFit/>
          </a:bodyPr>
          <a:lstStyle/>
          <a:p>
            <a:r>
              <a:rPr lang="en-US" sz="1600" b="1" dirty="0"/>
              <a:t>21</a:t>
            </a:r>
          </a:p>
        </p:txBody>
      </p:sp>
    </p:spTree>
    <p:extLst>
      <p:ext uri="{BB962C8B-B14F-4D97-AF65-F5344CB8AC3E}">
        <p14:creationId xmlns:p14="http://schemas.microsoft.com/office/powerpoint/2010/main" val="362762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5" grpId="0"/>
      <p:bldP spid="154" grpId="0"/>
      <p:bldP spid="1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Box 182">
            <a:extLst>
              <a:ext uri="{FF2B5EF4-FFF2-40B4-BE49-F238E27FC236}">
                <a16:creationId xmlns:a16="http://schemas.microsoft.com/office/drawing/2014/main" id="{5CCD1C98-C3A4-AF47-B796-A4A226D5B693}"/>
              </a:ext>
            </a:extLst>
          </p:cNvPr>
          <p:cNvSpPr txBox="1"/>
          <p:nvPr/>
        </p:nvSpPr>
        <p:spPr>
          <a:xfrm>
            <a:off x="7296391" y="2677575"/>
            <a:ext cx="1083951" cy="523220"/>
          </a:xfrm>
          <a:prstGeom prst="rect">
            <a:avLst/>
          </a:prstGeom>
          <a:noFill/>
        </p:spPr>
        <p:txBody>
          <a:bodyPr wrap="none" rtlCol="0">
            <a:spAutoFit/>
          </a:bodyPr>
          <a:lstStyle/>
          <a:p>
            <a:r>
              <a:rPr lang="en-US" sz="2800" dirty="0">
                <a:solidFill>
                  <a:schemeClr val="tx1">
                    <a:lumMod val="50000"/>
                    <a:lumOff val="50000"/>
                  </a:schemeClr>
                </a:solidFill>
              </a:rPr>
              <a:t>TPR  =</a:t>
            </a:r>
          </a:p>
        </p:txBody>
      </p:sp>
      <p:grpSp>
        <p:nvGrpSpPr>
          <p:cNvPr id="167" name="Group 166">
            <a:extLst>
              <a:ext uri="{FF2B5EF4-FFF2-40B4-BE49-F238E27FC236}">
                <a16:creationId xmlns:a16="http://schemas.microsoft.com/office/drawing/2014/main" id="{C69CD5C2-6BB6-054B-A99F-6AB77B3F858C}"/>
              </a:ext>
            </a:extLst>
          </p:cNvPr>
          <p:cNvGrpSpPr/>
          <p:nvPr/>
        </p:nvGrpSpPr>
        <p:grpSpPr>
          <a:xfrm>
            <a:off x="8966834" y="2068882"/>
            <a:ext cx="754380" cy="754380"/>
            <a:chOff x="8966834" y="1573187"/>
            <a:chExt cx="754380" cy="754380"/>
          </a:xfrm>
        </p:grpSpPr>
        <p:sp>
          <p:nvSpPr>
            <p:cNvPr id="168" name="Rectangle 167">
              <a:extLst>
                <a:ext uri="{FF2B5EF4-FFF2-40B4-BE49-F238E27FC236}">
                  <a16:creationId xmlns:a16="http://schemas.microsoft.com/office/drawing/2014/main" id="{2087FF91-2651-4A44-A3F3-95BA14191DAD}"/>
                </a:ext>
              </a:extLst>
            </p:cNvPr>
            <p:cNvSpPr>
              <a:spLocks noChangeAspect="1"/>
            </p:cNvSpPr>
            <p:nvPr/>
          </p:nvSpPr>
          <p:spPr>
            <a:xfrm>
              <a:off x="8966834" y="1573187"/>
              <a:ext cx="754380" cy="75438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9" name="Group 168">
              <a:extLst>
                <a:ext uri="{FF2B5EF4-FFF2-40B4-BE49-F238E27FC236}">
                  <a16:creationId xmlns:a16="http://schemas.microsoft.com/office/drawing/2014/main" id="{4260B8D2-97F7-C841-8385-A408B464E883}"/>
                </a:ext>
              </a:extLst>
            </p:cNvPr>
            <p:cNvGrpSpPr/>
            <p:nvPr/>
          </p:nvGrpSpPr>
          <p:grpSpPr>
            <a:xfrm>
              <a:off x="9016042" y="1645577"/>
              <a:ext cx="197352" cy="536303"/>
              <a:chOff x="9016042" y="1645577"/>
              <a:chExt cx="197352" cy="536303"/>
            </a:xfrm>
          </p:grpSpPr>
          <p:sp>
            <p:nvSpPr>
              <p:cNvPr id="178" name="Triangle 177">
                <a:extLst>
                  <a:ext uri="{FF2B5EF4-FFF2-40B4-BE49-F238E27FC236}">
                    <a16:creationId xmlns:a16="http://schemas.microsoft.com/office/drawing/2014/main" id="{91AD2CBA-A476-134F-9C99-7C8AE6C7A3D4}"/>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iangle 178">
                <a:extLst>
                  <a:ext uri="{FF2B5EF4-FFF2-40B4-BE49-F238E27FC236}">
                    <a16:creationId xmlns:a16="http://schemas.microsoft.com/office/drawing/2014/main" id="{1442376D-FFB6-C340-96B7-5B09D0EB21FE}"/>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iangle 179">
                <a:extLst>
                  <a:ext uri="{FF2B5EF4-FFF2-40B4-BE49-F238E27FC236}">
                    <a16:creationId xmlns:a16="http://schemas.microsoft.com/office/drawing/2014/main" id="{3A27CA2E-7343-1447-9686-6F6021E273C9}"/>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FC2EA0AE-3254-644B-94CA-BAC04A829258}"/>
                </a:ext>
              </a:extLst>
            </p:cNvPr>
            <p:cNvGrpSpPr/>
            <p:nvPr/>
          </p:nvGrpSpPr>
          <p:grpSpPr>
            <a:xfrm>
              <a:off x="9249950" y="1645577"/>
              <a:ext cx="197352" cy="536303"/>
              <a:chOff x="9016042" y="1645577"/>
              <a:chExt cx="197352" cy="536303"/>
            </a:xfrm>
          </p:grpSpPr>
          <p:sp>
            <p:nvSpPr>
              <p:cNvPr id="175" name="Triangle 174">
                <a:extLst>
                  <a:ext uri="{FF2B5EF4-FFF2-40B4-BE49-F238E27FC236}">
                    <a16:creationId xmlns:a16="http://schemas.microsoft.com/office/drawing/2014/main" id="{7C680C76-B0CE-2949-9720-418F78000896}"/>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iangle 175">
                <a:extLst>
                  <a:ext uri="{FF2B5EF4-FFF2-40B4-BE49-F238E27FC236}">
                    <a16:creationId xmlns:a16="http://schemas.microsoft.com/office/drawing/2014/main" id="{9C03BD36-18E2-A843-BD43-A671C11D2FC1}"/>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iangle 176">
                <a:extLst>
                  <a:ext uri="{FF2B5EF4-FFF2-40B4-BE49-F238E27FC236}">
                    <a16:creationId xmlns:a16="http://schemas.microsoft.com/office/drawing/2014/main" id="{2506DDF4-5C80-384B-B2CA-D2FF49F4FD21}"/>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56764A01-A3BC-C947-8971-01BDC3616BF1}"/>
                </a:ext>
              </a:extLst>
            </p:cNvPr>
            <p:cNvGrpSpPr/>
            <p:nvPr/>
          </p:nvGrpSpPr>
          <p:grpSpPr>
            <a:xfrm>
              <a:off x="9483858" y="1658146"/>
              <a:ext cx="197352" cy="536303"/>
              <a:chOff x="9016042" y="1645577"/>
              <a:chExt cx="197352" cy="536303"/>
            </a:xfrm>
          </p:grpSpPr>
          <p:sp>
            <p:nvSpPr>
              <p:cNvPr id="172" name="Triangle 171">
                <a:extLst>
                  <a:ext uri="{FF2B5EF4-FFF2-40B4-BE49-F238E27FC236}">
                    <a16:creationId xmlns:a16="http://schemas.microsoft.com/office/drawing/2014/main" id="{1543745C-981E-2B4F-A4A0-47B6E72AEC38}"/>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iangle 172">
                <a:extLst>
                  <a:ext uri="{FF2B5EF4-FFF2-40B4-BE49-F238E27FC236}">
                    <a16:creationId xmlns:a16="http://schemas.microsoft.com/office/drawing/2014/main" id="{B29A3D39-E9DE-994B-93DC-5C047B778741}"/>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iangle 173">
                <a:extLst>
                  <a:ext uri="{FF2B5EF4-FFF2-40B4-BE49-F238E27FC236}">
                    <a16:creationId xmlns:a16="http://schemas.microsoft.com/office/drawing/2014/main" id="{20D5E6B8-8117-2245-A7F1-191473C9CBEA}"/>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82" name="Straight Connector 181">
            <a:extLst>
              <a:ext uri="{FF2B5EF4-FFF2-40B4-BE49-F238E27FC236}">
                <a16:creationId xmlns:a16="http://schemas.microsoft.com/office/drawing/2014/main" id="{80478C25-875A-544E-8474-1CE1622DDDE7}"/>
              </a:ext>
            </a:extLst>
          </p:cNvPr>
          <p:cNvCxnSpPr/>
          <p:nvPr/>
        </p:nvCxnSpPr>
        <p:spPr>
          <a:xfrm>
            <a:off x="8572500" y="2971807"/>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CDA3D849-0E50-654B-B988-0A3962AA82E5}"/>
              </a:ext>
            </a:extLst>
          </p:cNvPr>
          <p:cNvGrpSpPr/>
          <p:nvPr/>
        </p:nvGrpSpPr>
        <p:grpSpPr>
          <a:xfrm>
            <a:off x="8694415" y="3144819"/>
            <a:ext cx="1308335" cy="754380"/>
            <a:chOff x="8694415" y="1573187"/>
            <a:chExt cx="1308335" cy="754380"/>
          </a:xfrm>
        </p:grpSpPr>
        <p:sp>
          <p:nvSpPr>
            <p:cNvPr id="153" name="Rectangle 152">
              <a:extLst>
                <a:ext uri="{FF2B5EF4-FFF2-40B4-BE49-F238E27FC236}">
                  <a16:creationId xmlns:a16="http://schemas.microsoft.com/office/drawing/2014/main" id="{7426D37A-3409-2B4B-AF8C-E322B3528321}"/>
                </a:ext>
              </a:extLst>
            </p:cNvPr>
            <p:cNvSpPr>
              <a:spLocks noChangeAspect="1"/>
            </p:cNvSpPr>
            <p:nvPr/>
          </p:nvSpPr>
          <p:spPr>
            <a:xfrm>
              <a:off x="8694415" y="1573187"/>
              <a:ext cx="1308335" cy="754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a:extLst>
                <a:ext uri="{FF2B5EF4-FFF2-40B4-BE49-F238E27FC236}">
                  <a16:creationId xmlns:a16="http://schemas.microsoft.com/office/drawing/2014/main" id="{2D34CB48-0028-2646-8EB3-883A0064CE0C}"/>
                </a:ext>
              </a:extLst>
            </p:cNvPr>
            <p:cNvGrpSpPr/>
            <p:nvPr/>
          </p:nvGrpSpPr>
          <p:grpSpPr>
            <a:xfrm>
              <a:off x="9016042" y="1645577"/>
              <a:ext cx="197352" cy="536303"/>
              <a:chOff x="9016042" y="1645577"/>
              <a:chExt cx="197352" cy="536303"/>
            </a:xfrm>
          </p:grpSpPr>
          <p:sp>
            <p:nvSpPr>
              <p:cNvPr id="154" name="Triangle 153">
                <a:extLst>
                  <a:ext uri="{FF2B5EF4-FFF2-40B4-BE49-F238E27FC236}">
                    <a16:creationId xmlns:a16="http://schemas.microsoft.com/office/drawing/2014/main" id="{FE36FAE5-55B2-4A46-B7FF-88E0AEE417DF}"/>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iangle 154">
                <a:extLst>
                  <a:ext uri="{FF2B5EF4-FFF2-40B4-BE49-F238E27FC236}">
                    <a16:creationId xmlns:a16="http://schemas.microsoft.com/office/drawing/2014/main" id="{92A788CA-F63B-2144-8DE0-83679A0B8864}"/>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iangle 155">
                <a:extLst>
                  <a:ext uri="{FF2B5EF4-FFF2-40B4-BE49-F238E27FC236}">
                    <a16:creationId xmlns:a16="http://schemas.microsoft.com/office/drawing/2014/main" id="{B664BB5C-8E00-C143-84FE-7AB59EE6B75D}"/>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164E7243-238A-9F4B-A5BC-A4B23A5C99D8}"/>
                </a:ext>
              </a:extLst>
            </p:cNvPr>
            <p:cNvGrpSpPr/>
            <p:nvPr/>
          </p:nvGrpSpPr>
          <p:grpSpPr>
            <a:xfrm>
              <a:off x="9249950" y="1645577"/>
              <a:ext cx="197352" cy="536303"/>
              <a:chOff x="9016042" y="1645577"/>
              <a:chExt cx="197352" cy="536303"/>
            </a:xfrm>
          </p:grpSpPr>
          <p:sp>
            <p:nvSpPr>
              <p:cNvPr id="159" name="Triangle 158">
                <a:extLst>
                  <a:ext uri="{FF2B5EF4-FFF2-40B4-BE49-F238E27FC236}">
                    <a16:creationId xmlns:a16="http://schemas.microsoft.com/office/drawing/2014/main" id="{8517355A-3A5D-0F45-8B63-0442AEDDEBA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iangle 159">
                <a:extLst>
                  <a:ext uri="{FF2B5EF4-FFF2-40B4-BE49-F238E27FC236}">
                    <a16:creationId xmlns:a16="http://schemas.microsoft.com/office/drawing/2014/main" id="{1F86EC5D-B5CA-344D-A0CE-0D542551A066}"/>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iangle 160">
                <a:extLst>
                  <a:ext uri="{FF2B5EF4-FFF2-40B4-BE49-F238E27FC236}">
                    <a16:creationId xmlns:a16="http://schemas.microsoft.com/office/drawing/2014/main" id="{4D11C662-544D-0E45-872A-B63EC47647EE}"/>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1F33E338-63D7-8147-9E93-906D73F66191}"/>
                </a:ext>
              </a:extLst>
            </p:cNvPr>
            <p:cNvGrpSpPr/>
            <p:nvPr/>
          </p:nvGrpSpPr>
          <p:grpSpPr>
            <a:xfrm>
              <a:off x="9483858" y="1658146"/>
              <a:ext cx="197352" cy="536303"/>
              <a:chOff x="9016042" y="1645577"/>
              <a:chExt cx="197352" cy="536303"/>
            </a:xfrm>
          </p:grpSpPr>
          <p:sp>
            <p:nvSpPr>
              <p:cNvPr id="163" name="Triangle 162">
                <a:extLst>
                  <a:ext uri="{FF2B5EF4-FFF2-40B4-BE49-F238E27FC236}">
                    <a16:creationId xmlns:a16="http://schemas.microsoft.com/office/drawing/2014/main" id="{DC8528DF-CDD9-164C-A636-EE6C88DBD10D}"/>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iangle 163">
                <a:extLst>
                  <a:ext uri="{FF2B5EF4-FFF2-40B4-BE49-F238E27FC236}">
                    <a16:creationId xmlns:a16="http://schemas.microsoft.com/office/drawing/2014/main" id="{FFA1F89F-647F-024F-BE62-A451101EE3FB}"/>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iangle 164">
                <a:extLst>
                  <a:ext uri="{FF2B5EF4-FFF2-40B4-BE49-F238E27FC236}">
                    <a16:creationId xmlns:a16="http://schemas.microsoft.com/office/drawing/2014/main" id="{8820667D-B3C3-AC45-8DAE-11A99E35C18D}"/>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78750528-3A0D-AE48-AEF1-B42B384AF170}"/>
                </a:ext>
              </a:extLst>
            </p:cNvPr>
            <p:cNvGrpSpPr/>
            <p:nvPr/>
          </p:nvGrpSpPr>
          <p:grpSpPr>
            <a:xfrm>
              <a:off x="9748246" y="1652133"/>
              <a:ext cx="197352" cy="536303"/>
              <a:chOff x="9016042" y="1645577"/>
              <a:chExt cx="197352" cy="536303"/>
            </a:xfrm>
          </p:grpSpPr>
          <p:sp>
            <p:nvSpPr>
              <p:cNvPr id="217" name="Triangle 216">
                <a:extLst>
                  <a:ext uri="{FF2B5EF4-FFF2-40B4-BE49-F238E27FC236}">
                    <a16:creationId xmlns:a16="http://schemas.microsoft.com/office/drawing/2014/main" id="{F8C73CB2-4419-B244-A581-8D00B60D2C7D}"/>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iangle 217">
                <a:extLst>
                  <a:ext uri="{FF2B5EF4-FFF2-40B4-BE49-F238E27FC236}">
                    <a16:creationId xmlns:a16="http://schemas.microsoft.com/office/drawing/2014/main" id="{828750DB-87C9-DB4E-B5F9-8DDA61C63CF7}"/>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iangle 218">
                <a:extLst>
                  <a:ext uri="{FF2B5EF4-FFF2-40B4-BE49-F238E27FC236}">
                    <a16:creationId xmlns:a16="http://schemas.microsoft.com/office/drawing/2014/main" id="{897C202F-9F5E-D34F-9B8B-70B196B00036}"/>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6FE0866C-1A54-7749-BBD8-A7594A3F0392}"/>
                </a:ext>
              </a:extLst>
            </p:cNvPr>
            <p:cNvGrpSpPr/>
            <p:nvPr/>
          </p:nvGrpSpPr>
          <p:grpSpPr>
            <a:xfrm>
              <a:off x="8772156" y="1657804"/>
              <a:ext cx="197352" cy="536303"/>
              <a:chOff x="9016042" y="1645577"/>
              <a:chExt cx="197352" cy="536303"/>
            </a:xfrm>
          </p:grpSpPr>
          <p:sp>
            <p:nvSpPr>
              <p:cNvPr id="221" name="Triangle 220">
                <a:extLst>
                  <a:ext uri="{FF2B5EF4-FFF2-40B4-BE49-F238E27FC236}">
                    <a16:creationId xmlns:a16="http://schemas.microsoft.com/office/drawing/2014/main" id="{DB072129-2D0D-F947-BA38-C6252305E177}"/>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iangle 221">
                <a:extLst>
                  <a:ext uri="{FF2B5EF4-FFF2-40B4-BE49-F238E27FC236}">
                    <a16:creationId xmlns:a16="http://schemas.microsoft.com/office/drawing/2014/main" id="{9609950B-EB61-C740-9420-4AED0F5B4E46}"/>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iangle 222">
                <a:extLst>
                  <a:ext uri="{FF2B5EF4-FFF2-40B4-BE49-F238E27FC236}">
                    <a16:creationId xmlns:a16="http://schemas.microsoft.com/office/drawing/2014/main" id="{64A1E947-E500-8548-828B-0A55476BD114}"/>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2" name="Title 151">
            <a:extLst>
              <a:ext uri="{FF2B5EF4-FFF2-40B4-BE49-F238E27FC236}">
                <a16:creationId xmlns:a16="http://schemas.microsoft.com/office/drawing/2014/main" id="{5E1A2F52-2DA6-FA4C-9D9A-405D5C879407}"/>
              </a:ext>
            </a:extLst>
          </p:cNvPr>
          <p:cNvSpPr>
            <a:spLocks noGrp="1"/>
          </p:cNvSpPr>
          <p:nvPr>
            <p:ph type="title"/>
          </p:nvPr>
        </p:nvSpPr>
        <p:spPr/>
        <p:txBody>
          <a:bodyPr/>
          <a:lstStyle/>
          <a:p>
            <a:r>
              <a:rPr lang="en-US" dirty="0"/>
              <a:t>True Positive rate</a:t>
            </a:r>
          </a:p>
        </p:txBody>
      </p:sp>
      <p:sp>
        <p:nvSpPr>
          <p:cNvPr id="166" name="Cloud Callout 165">
            <a:extLst>
              <a:ext uri="{FF2B5EF4-FFF2-40B4-BE49-F238E27FC236}">
                <a16:creationId xmlns:a16="http://schemas.microsoft.com/office/drawing/2014/main" id="{0AA9F50B-EDD9-2A44-9371-DB63707F9811}"/>
              </a:ext>
            </a:extLst>
          </p:cNvPr>
          <p:cNvSpPr/>
          <p:nvPr/>
        </p:nvSpPr>
        <p:spPr>
          <a:xfrm>
            <a:off x="6886575" y="4543425"/>
            <a:ext cx="2764155" cy="1414463"/>
          </a:xfrm>
          <a:prstGeom prst="cloudCallout">
            <a:avLst>
              <a:gd name="adj1" fmla="val -79758"/>
              <a:gd name="adj2" fmla="val -7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TPR?</a:t>
            </a:r>
          </a:p>
        </p:txBody>
      </p:sp>
      <p:grpSp>
        <p:nvGrpSpPr>
          <p:cNvPr id="181" name="Group 180">
            <a:extLst>
              <a:ext uri="{FF2B5EF4-FFF2-40B4-BE49-F238E27FC236}">
                <a16:creationId xmlns:a16="http://schemas.microsoft.com/office/drawing/2014/main" id="{B16A2ED6-CB88-D249-ABDF-CC83C606B590}"/>
              </a:ext>
            </a:extLst>
          </p:cNvPr>
          <p:cNvGrpSpPr/>
          <p:nvPr/>
        </p:nvGrpSpPr>
        <p:grpSpPr>
          <a:xfrm>
            <a:off x="1866410" y="1940201"/>
            <a:ext cx="4846810" cy="2372719"/>
            <a:chOff x="1714010" y="1787801"/>
            <a:chExt cx="4846810" cy="2372719"/>
          </a:xfrm>
        </p:grpSpPr>
        <p:sp>
          <p:nvSpPr>
            <p:cNvPr id="184" name="Rectangle 183">
              <a:extLst>
                <a:ext uri="{FF2B5EF4-FFF2-40B4-BE49-F238E27FC236}">
                  <a16:creationId xmlns:a16="http://schemas.microsoft.com/office/drawing/2014/main" id="{2E9339E3-755A-B94A-AFE9-BF7DB4938EFA}"/>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0ADCA5CE-8B36-FC4C-861A-858B97DE24E0}"/>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a16="http://schemas.microsoft.com/office/drawing/2014/main" id="{FEB27472-3F41-8846-8EA8-CAE472F05D24}"/>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 name="Straight Connector 186">
              <a:extLst>
                <a:ext uri="{FF2B5EF4-FFF2-40B4-BE49-F238E27FC236}">
                  <a16:creationId xmlns:a16="http://schemas.microsoft.com/office/drawing/2014/main" id="{2808A6E7-51A0-3140-94A7-C73E2F969C36}"/>
                </a:ext>
              </a:extLst>
            </p:cNvPr>
            <p:cNvCxnSpPr>
              <a:cxnSpLocks/>
              <a:stCxn id="186" idx="1"/>
              <a:endCxn id="186"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BAEE0C51-BEB7-8747-9CEF-0547A9F536C6}"/>
                </a:ext>
              </a:extLst>
            </p:cNvPr>
            <p:cNvGrpSpPr/>
            <p:nvPr/>
          </p:nvGrpSpPr>
          <p:grpSpPr>
            <a:xfrm>
              <a:off x="2450643" y="2274227"/>
              <a:ext cx="1260471" cy="1789131"/>
              <a:chOff x="2450643" y="2274227"/>
              <a:chExt cx="1260471" cy="1789131"/>
            </a:xfrm>
          </p:grpSpPr>
          <p:grpSp>
            <p:nvGrpSpPr>
              <p:cNvPr id="430" name="Group 429">
                <a:extLst>
                  <a:ext uri="{FF2B5EF4-FFF2-40B4-BE49-F238E27FC236}">
                    <a16:creationId xmlns:a16="http://schemas.microsoft.com/office/drawing/2014/main" id="{CA02868F-7A85-1A4F-9783-460E3D355BC6}"/>
                  </a:ext>
                </a:extLst>
              </p:cNvPr>
              <p:cNvGrpSpPr/>
              <p:nvPr/>
            </p:nvGrpSpPr>
            <p:grpSpPr>
              <a:xfrm>
                <a:off x="2450643" y="2274227"/>
                <a:ext cx="536442" cy="1781511"/>
                <a:chOff x="2450643" y="2274227"/>
                <a:chExt cx="536442" cy="1781511"/>
              </a:xfrm>
            </p:grpSpPr>
            <p:grpSp>
              <p:nvGrpSpPr>
                <p:cNvPr id="453" name="Group 452">
                  <a:extLst>
                    <a:ext uri="{FF2B5EF4-FFF2-40B4-BE49-F238E27FC236}">
                      <a16:creationId xmlns:a16="http://schemas.microsoft.com/office/drawing/2014/main" id="{A5DC282A-1016-A749-B43C-116E465DECEB}"/>
                    </a:ext>
                  </a:extLst>
                </p:cNvPr>
                <p:cNvGrpSpPr/>
                <p:nvPr/>
              </p:nvGrpSpPr>
              <p:grpSpPr>
                <a:xfrm>
                  <a:off x="2450643" y="2281847"/>
                  <a:ext cx="201162" cy="1362411"/>
                  <a:chOff x="2450643" y="2281847"/>
                  <a:chExt cx="201162" cy="1362411"/>
                </a:xfrm>
              </p:grpSpPr>
              <p:grpSp>
                <p:nvGrpSpPr>
                  <p:cNvPr id="464" name="Group 463">
                    <a:extLst>
                      <a:ext uri="{FF2B5EF4-FFF2-40B4-BE49-F238E27FC236}">
                        <a16:creationId xmlns:a16="http://schemas.microsoft.com/office/drawing/2014/main" id="{834CB909-5DB4-6242-97E3-00F532FB2CE2}"/>
                      </a:ext>
                    </a:extLst>
                  </p:cNvPr>
                  <p:cNvGrpSpPr/>
                  <p:nvPr/>
                </p:nvGrpSpPr>
                <p:grpSpPr>
                  <a:xfrm>
                    <a:off x="2466343" y="3313685"/>
                    <a:ext cx="136263" cy="330573"/>
                    <a:chOff x="2466343" y="3313685"/>
                    <a:chExt cx="136263" cy="330573"/>
                  </a:xfrm>
                </p:grpSpPr>
                <p:sp>
                  <p:nvSpPr>
                    <p:cNvPr id="470" name="Oval 469">
                      <a:extLst>
                        <a:ext uri="{FF2B5EF4-FFF2-40B4-BE49-F238E27FC236}">
                          <a16:creationId xmlns:a16="http://schemas.microsoft.com/office/drawing/2014/main" id="{04679F39-0E7C-D748-91A4-0466DBDFD74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Oval 470">
                      <a:extLst>
                        <a:ext uri="{FF2B5EF4-FFF2-40B4-BE49-F238E27FC236}">
                          <a16:creationId xmlns:a16="http://schemas.microsoft.com/office/drawing/2014/main" id="{229DE8DA-32D9-8645-80BF-028C9D905A4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5" name="Group 464">
                    <a:extLst>
                      <a:ext uri="{FF2B5EF4-FFF2-40B4-BE49-F238E27FC236}">
                        <a16:creationId xmlns:a16="http://schemas.microsoft.com/office/drawing/2014/main" id="{FE98D2D1-D6D9-154D-9E53-6B2A3A60B90E}"/>
                      </a:ext>
                    </a:extLst>
                  </p:cNvPr>
                  <p:cNvGrpSpPr/>
                  <p:nvPr/>
                </p:nvGrpSpPr>
                <p:grpSpPr>
                  <a:xfrm>
                    <a:off x="2450643" y="2281847"/>
                    <a:ext cx="201162" cy="825863"/>
                    <a:chOff x="2450643" y="2281847"/>
                    <a:chExt cx="201162" cy="825863"/>
                  </a:xfrm>
                </p:grpSpPr>
                <p:sp>
                  <p:nvSpPr>
                    <p:cNvPr id="466" name="Triangle 465">
                      <a:extLst>
                        <a:ext uri="{FF2B5EF4-FFF2-40B4-BE49-F238E27FC236}">
                          <a16:creationId xmlns:a16="http://schemas.microsoft.com/office/drawing/2014/main" id="{7411CEAB-9F1D-8646-A86C-D4448E00440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Triangle 466">
                      <a:extLst>
                        <a:ext uri="{FF2B5EF4-FFF2-40B4-BE49-F238E27FC236}">
                          <a16:creationId xmlns:a16="http://schemas.microsoft.com/office/drawing/2014/main" id="{38975538-13E6-5647-9C03-0D4288B8E48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Triangle 467">
                      <a:extLst>
                        <a:ext uri="{FF2B5EF4-FFF2-40B4-BE49-F238E27FC236}">
                          <a16:creationId xmlns:a16="http://schemas.microsoft.com/office/drawing/2014/main" id="{D563281B-82C2-DC4C-A470-E2E08B0683A1}"/>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Triangle 468">
                      <a:extLst>
                        <a:ext uri="{FF2B5EF4-FFF2-40B4-BE49-F238E27FC236}">
                          <a16:creationId xmlns:a16="http://schemas.microsoft.com/office/drawing/2014/main" id="{3F7D7C73-3F27-324E-A8FF-8F2462634628}"/>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54" name="Group 453">
                  <a:extLst>
                    <a:ext uri="{FF2B5EF4-FFF2-40B4-BE49-F238E27FC236}">
                      <a16:creationId xmlns:a16="http://schemas.microsoft.com/office/drawing/2014/main" id="{D78EF5DF-40B8-3D49-AD1B-E9BF3BCE1A0C}"/>
                    </a:ext>
                  </a:extLst>
                </p:cNvPr>
                <p:cNvGrpSpPr/>
                <p:nvPr/>
              </p:nvGrpSpPr>
              <p:grpSpPr>
                <a:xfrm>
                  <a:off x="2785923" y="2274227"/>
                  <a:ext cx="201162" cy="1781511"/>
                  <a:chOff x="2450643" y="2281847"/>
                  <a:chExt cx="201162" cy="1781511"/>
                </a:xfrm>
              </p:grpSpPr>
              <p:grpSp>
                <p:nvGrpSpPr>
                  <p:cNvPr id="455" name="Group 454">
                    <a:extLst>
                      <a:ext uri="{FF2B5EF4-FFF2-40B4-BE49-F238E27FC236}">
                        <a16:creationId xmlns:a16="http://schemas.microsoft.com/office/drawing/2014/main" id="{C46AF3A0-39AB-1447-9768-BEDF35FCCC1D}"/>
                      </a:ext>
                    </a:extLst>
                  </p:cNvPr>
                  <p:cNvGrpSpPr/>
                  <p:nvPr/>
                </p:nvGrpSpPr>
                <p:grpSpPr>
                  <a:xfrm>
                    <a:off x="2466343" y="3313685"/>
                    <a:ext cx="143883" cy="749673"/>
                    <a:chOff x="2466343" y="3313685"/>
                    <a:chExt cx="143883" cy="749673"/>
                  </a:xfrm>
                </p:grpSpPr>
                <p:sp>
                  <p:nvSpPr>
                    <p:cNvPr id="460" name="Oval 459">
                      <a:extLst>
                        <a:ext uri="{FF2B5EF4-FFF2-40B4-BE49-F238E27FC236}">
                          <a16:creationId xmlns:a16="http://schemas.microsoft.com/office/drawing/2014/main" id="{105591AA-B057-584D-96AC-61E7B4C4CCB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Oval 460">
                      <a:extLst>
                        <a:ext uri="{FF2B5EF4-FFF2-40B4-BE49-F238E27FC236}">
                          <a16:creationId xmlns:a16="http://schemas.microsoft.com/office/drawing/2014/main" id="{4A9DB3DD-9BAE-504C-9A2A-BE718FA8BD4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Oval 461">
                      <a:extLst>
                        <a:ext uri="{FF2B5EF4-FFF2-40B4-BE49-F238E27FC236}">
                          <a16:creationId xmlns:a16="http://schemas.microsoft.com/office/drawing/2014/main" id="{5FF96FEA-1AEE-BA47-84A5-64F96E9CB2C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Oval 462">
                      <a:extLst>
                        <a:ext uri="{FF2B5EF4-FFF2-40B4-BE49-F238E27FC236}">
                          <a16:creationId xmlns:a16="http://schemas.microsoft.com/office/drawing/2014/main" id="{F7FE1251-E404-A847-A3A3-7254936C6E69}"/>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6" name="Group 455">
                    <a:extLst>
                      <a:ext uri="{FF2B5EF4-FFF2-40B4-BE49-F238E27FC236}">
                        <a16:creationId xmlns:a16="http://schemas.microsoft.com/office/drawing/2014/main" id="{8BA528D8-42A1-744A-B5F9-04FCF746C98C}"/>
                      </a:ext>
                    </a:extLst>
                  </p:cNvPr>
                  <p:cNvGrpSpPr/>
                  <p:nvPr/>
                </p:nvGrpSpPr>
                <p:grpSpPr>
                  <a:xfrm>
                    <a:off x="2450643" y="2281847"/>
                    <a:ext cx="201162" cy="825863"/>
                    <a:chOff x="2450643" y="2281847"/>
                    <a:chExt cx="201162" cy="825863"/>
                  </a:xfrm>
                </p:grpSpPr>
                <p:sp>
                  <p:nvSpPr>
                    <p:cNvPr id="457" name="Triangle 456">
                      <a:extLst>
                        <a:ext uri="{FF2B5EF4-FFF2-40B4-BE49-F238E27FC236}">
                          <a16:creationId xmlns:a16="http://schemas.microsoft.com/office/drawing/2014/main" id="{420B6C86-A9A8-0D4E-86C7-75DCAFC167BA}"/>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Triangle 457">
                      <a:extLst>
                        <a:ext uri="{FF2B5EF4-FFF2-40B4-BE49-F238E27FC236}">
                          <a16:creationId xmlns:a16="http://schemas.microsoft.com/office/drawing/2014/main" id="{225EF8EA-524E-594E-B90A-73B568DA11F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Triangle 458">
                      <a:extLst>
                        <a:ext uri="{FF2B5EF4-FFF2-40B4-BE49-F238E27FC236}">
                          <a16:creationId xmlns:a16="http://schemas.microsoft.com/office/drawing/2014/main" id="{D3A96951-2102-594B-AFE8-B4CACB31A75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431" name="Group 430">
                <a:extLst>
                  <a:ext uri="{FF2B5EF4-FFF2-40B4-BE49-F238E27FC236}">
                    <a16:creationId xmlns:a16="http://schemas.microsoft.com/office/drawing/2014/main" id="{2B608CEE-5099-174D-B2C3-DCB12D5659FB}"/>
                  </a:ext>
                </a:extLst>
              </p:cNvPr>
              <p:cNvGrpSpPr/>
              <p:nvPr/>
            </p:nvGrpSpPr>
            <p:grpSpPr>
              <a:xfrm>
                <a:off x="3174672" y="2274227"/>
                <a:ext cx="536442" cy="1789131"/>
                <a:chOff x="2450643" y="2274227"/>
                <a:chExt cx="536442" cy="1789131"/>
              </a:xfrm>
            </p:grpSpPr>
            <p:grpSp>
              <p:nvGrpSpPr>
                <p:cNvPr id="432" name="Group 431">
                  <a:extLst>
                    <a:ext uri="{FF2B5EF4-FFF2-40B4-BE49-F238E27FC236}">
                      <a16:creationId xmlns:a16="http://schemas.microsoft.com/office/drawing/2014/main" id="{D6325797-7279-424A-B88F-C875D108C5ED}"/>
                    </a:ext>
                  </a:extLst>
                </p:cNvPr>
                <p:cNvGrpSpPr/>
                <p:nvPr/>
              </p:nvGrpSpPr>
              <p:grpSpPr>
                <a:xfrm>
                  <a:off x="2450643" y="2281847"/>
                  <a:ext cx="201162" cy="1781511"/>
                  <a:chOff x="2450643" y="2281847"/>
                  <a:chExt cx="201162" cy="1781511"/>
                </a:xfrm>
              </p:grpSpPr>
              <p:grpSp>
                <p:nvGrpSpPr>
                  <p:cNvPr id="444" name="Group 443">
                    <a:extLst>
                      <a:ext uri="{FF2B5EF4-FFF2-40B4-BE49-F238E27FC236}">
                        <a16:creationId xmlns:a16="http://schemas.microsoft.com/office/drawing/2014/main" id="{621131B1-70BB-0740-B303-3BA1D7A0F244}"/>
                      </a:ext>
                    </a:extLst>
                  </p:cNvPr>
                  <p:cNvGrpSpPr/>
                  <p:nvPr/>
                </p:nvGrpSpPr>
                <p:grpSpPr>
                  <a:xfrm>
                    <a:off x="2466343" y="3313685"/>
                    <a:ext cx="143883" cy="749673"/>
                    <a:chOff x="2466343" y="3313685"/>
                    <a:chExt cx="143883" cy="749673"/>
                  </a:xfrm>
                </p:grpSpPr>
                <p:sp>
                  <p:nvSpPr>
                    <p:cNvPr id="449" name="Oval 448">
                      <a:extLst>
                        <a:ext uri="{FF2B5EF4-FFF2-40B4-BE49-F238E27FC236}">
                          <a16:creationId xmlns:a16="http://schemas.microsoft.com/office/drawing/2014/main" id="{29488FB3-C120-EC48-A3B2-36E48029D9C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Oval 449">
                      <a:extLst>
                        <a:ext uri="{FF2B5EF4-FFF2-40B4-BE49-F238E27FC236}">
                          <a16:creationId xmlns:a16="http://schemas.microsoft.com/office/drawing/2014/main" id="{8F55DF0F-2470-2D47-9F76-C4ED0D62FCC3}"/>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Oval 450">
                      <a:extLst>
                        <a:ext uri="{FF2B5EF4-FFF2-40B4-BE49-F238E27FC236}">
                          <a16:creationId xmlns:a16="http://schemas.microsoft.com/office/drawing/2014/main" id="{6A404BC6-5CA3-F040-B276-4D1CE21CA62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Oval 451">
                      <a:extLst>
                        <a:ext uri="{FF2B5EF4-FFF2-40B4-BE49-F238E27FC236}">
                          <a16:creationId xmlns:a16="http://schemas.microsoft.com/office/drawing/2014/main" id="{94E8ADF0-00A3-C643-B91F-AF43EDB74B5D}"/>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5" name="Group 444">
                    <a:extLst>
                      <a:ext uri="{FF2B5EF4-FFF2-40B4-BE49-F238E27FC236}">
                        <a16:creationId xmlns:a16="http://schemas.microsoft.com/office/drawing/2014/main" id="{F4A9D951-7264-FF43-BC21-196A5E628BF7}"/>
                      </a:ext>
                    </a:extLst>
                  </p:cNvPr>
                  <p:cNvGrpSpPr/>
                  <p:nvPr/>
                </p:nvGrpSpPr>
                <p:grpSpPr>
                  <a:xfrm>
                    <a:off x="2450643" y="2281847"/>
                    <a:ext cx="201162" cy="825863"/>
                    <a:chOff x="2450643" y="2281847"/>
                    <a:chExt cx="201162" cy="825863"/>
                  </a:xfrm>
                </p:grpSpPr>
                <p:sp>
                  <p:nvSpPr>
                    <p:cNvPr id="446" name="Triangle 445">
                      <a:extLst>
                        <a:ext uri="{FF2B5EF4-FFF2-40B4-BE49-F238E27FC236}">
                          <a16:creationId xmlns:a16="http://schemas.microsoft.com/office/drawing/2014/main" id="{3099B783-99F3-EF45-9431-6005EE6A863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Triangle 446">
                      <a:extLst>
                        <a:ext uri="{FF2B5EF4-FFF2-40B4-BE49-F238E27FC236}">
                          <a16:creationId xmlns:a16="http://schemas.microsoft.com/office/drawing/2014/main" id="{D7568F69-EC7A-8249-B041-C031D8B07ED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Triangle 447">
                      <a:extLst>
                        <a:ext uri="{FF2B5EF4-FFF2-40B4-BE49-F238E27FC236}">
                          <a16:creationId xmlns:a16="http://schemas.microsoft.com/office/drawing/2014/main" id="{30B42A49-ECCC-4642-AE3C-8B5296813DB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33" name="Group 432">
                  <a:extLst>
                    <a:ext uri="{FF2B5EF4-FFF2-40B4-BE49-F238E27FC236}">
                      <a16:creationId xmlns:a16="http://schemas.microsoft.com/office/drawing/2014/main" id="{2032E508-DF8E-E24F-92D1-C0148381B33F}"/>
                    </a:ext>
                  </a:extLst>
                </p:cNvPr>
                <p:cNvGrpSpPr/>
                <p:nvPr/>
              </p:nvGrpSpPr>
              <p:grpSpPr>
                <a:xfrm>
                  <a:off x="2785923" y="2274227"/>
                  <a:ext cx="201162" cy="1781511"/>
                  <a:chOff x="2450643" y="2281847"/>
                  <a:chExt cx="201162" cy="1781511"/>
                </a:xfrm>
              </p:grpSpPr>
              <p:grpSp>
                <p:nvGrpSpPr>
                  <p:cNvPr id="434" name="Group 433">
                    <a:extLst>
                      <a:ext uri="{FF2B5EF4-FFF2-40B4-BE49-F238E27FC236}">
                        <a16:creationId xmlns:a16="http://schemas.microsoft.com/office/drawing/2014/main" id="{84704154-E779-114A-85DA-3440D015E73F}"/>
                      </a:ext>
                    </a:extLst>
                  </p:cNvPr>
                  <p:cNvGrpSpPr/>
                  <p:nvPr/>
                </p:nvGrpSpPr>
                <p:grpSpPr>
                  <a:xfrm>
                    <a:off x="2466343" y="3313685"/>
                    <a:ext cx="143883" cy="749673"/>
                    <a:chOff x="2466343" y="3313685"/>
                    <a:chExt cx="143883" cy="749673"/>
                  </a:xfrm>
                </p:grpSpPr>
                <p:sp>
                  <p:nvSpPr>
                    <p:cNvPr id="440" name="Oval 439">
                      <a:extLst>
                        <a:ext uri="{FF2B5EF4-FFF2-40B4-BE49-F238E27FC236}">
                          <a16:creationId xmlns:a16="http://schemas.microsoft.com/office/drawing/2014/main" id="{30CD471B-2496-3442-B89A-BA08E962E90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Oval 440">
                      <a:extLst>
                        <a:ext uri="{FF2B5EF4-FFF2-40B4-BE49-F238E27FC236}">
                          <a16:creationId xmlns:a16="http://schemas.microsoft.com/office/drawing/2014/main" id="{B067C2E8-C51C-F04F-87A0-2B594FCB2467}"/>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Oval 441">
                      <a:extLst>
                        <a:ext uri="{FF2B5EF4-FFF2-40B4-BE49-F238E27FC236}">
                          <a16:creationId xmlns:a16="http://schemas.microsoft.com/office/drawing/2014/main" id="{668A813B-9CE0-764B-82CB-F9F7C33D426F}"/>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Oval 442">
                      <a:extLst>
                        <a:ext uri="{FF2B5EF4-FFF2-40B4-BE49-F238E27FC236}">
                          <a16:creationId xmlns:a16="http://schemas.microsoft.com/office/drawing/2014/main" id="{1101A36E-EF51-314A-BCE0-28F538B323F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5" name="Group 434">
                    <a:extLst>
                      <a:ext uri="{FF2B5EF4-FFF2-40B4-BE49-F238E27FC236}">
                        <a16:creationId xmlns:a16="http://schemas.microsoft.com/office/drawing/2014/main" id="{0E5E8CD3-5991-7D45-B3BA-196CE77E59EA}"/>
                      </a:ext>
                    </a:extLst>
                  </p:cNvPr>
                  <p:cNvGrpSpPr/>
                  <p:nvPr/>
                </p:nvGrpSpPr>
                <p:grpSpPr>
                  <a:xfrm>
                    <a:off x="2450643" y="2281847"/>
                    <a:ext cx="201162" cy="825863"/>
                    <a:chOff x="2450643" y="2281847"/>
                    <a:chExt cx="201162" cy="825863"/>
                  </a:xfrm>
                </p:grpSpPr>
                <p:sp>
                  <p:nvSpPr>
                    <p:cNvPr id="436" name="Triangle 435">
                      <a:extLst>
                        <a:ext uri="{FF2B5EF4-FFF2-40B4-BE49-F238E27FC236}">
                          <a16:creationId xmlns:a16="http://schemas.microsoft.com/office/drawing/2014/main" id="{5DEF5383-86B1-3449-86A6-6EE0816BF2D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Triangle 436">
                      <a:extLst>
                        <a:ext uri="{FF2B5EF4-FFF2-40B4-BE49-F238E27FC236}">
                          <a16:creationId xmlns:a16="http://schemas.microsoft.com/office/drawing/2014/main" id="{3E123D52-C084-E04F-8D72-CC04D1EF6A87}"/>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Triangle 437">
                      <a:extLst>
                        <a:ext uri="{FF2B5EF4-FFF2-40B4-BE49-F238E27FC236}">
                          <a16:creationId xmlns:a16="http://schemas.microsoft.com/office/drawing/2014/main" id="{C7448DA5-D67E-B84F-B875-B8A29A12B41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Triangle 438">
                      <a:extLst>
                        <a:ext uri="{FF2B5EF4-FFF2-40B4-BE49-F238E27FC236}">
                          <a16:creationId xmlns:a16="http://schemas.microsoft.com/office/drawing/2014/main" id="{83398EE5-3C8D-A145-A66B-56AD3BB2589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89" name="Group 188">
              <a:extLst>
                <a:ext uri="{FF2B5EF4-FFF2-40B4-BE49-F238E27FC236}">
                  <a16:creationId xmlns:a16="http://schemas.microsoft.com/office/drawing/2014/main" id="{0F7FD03D-9329-E947-AE33-5D3FEF1E77C3}"/>
                </a:ext>
              </a:extLst>
            </p:cNvPr>
            <p:cNvGrpSpPr/>
            <p:nvPr/>
          </p:nvGrpSpPr>
          <p:grpSpPr>
            <a:xfrm>
              <a:off x="3871908" y="2274227"/>
              <a:ext cx="201162" cy="1781511"/>
              <a:chOff x="2450643" y="2281847"/>
              <a:chExt cx="201162" cy="1781511"/>
            </a:xfrm>
          </p:grpSpPr>
          <p:grpSp>
            <p:nvGrpSpPr>
              <p:cNvPr id="421" name="Group 420">
                <a:extLst>
                  <a:ext uri="{FF2B5EF4-FFF2-40B4-BE49-F238E27FC236}">
                    <a16:creationId xmlns:a16="http://schemas.microsoft.com/office/drawing/2014/main" id="{42F99E8E-2EB3-FC4E-B643-F03F2FA7ED77}"/>
                  </a:ext>
                </a:extLst>
              </p:cNvPr>
              <p:cNvGrpSpPr/>
              <p:nvPr/>
            </p:nvGrpSpPr>
            <p:grpSpPr>
              <a:xfrm>
                <a:off x="2466343" y="3313685"/>
                <a:ext cx="143883" cy="749673"/>
                <a:chOff x="2466343" y="3313685"/>
                <a:chExt cx="143883" cy="749673"/>
              </a:xfrm>
            </p:grpSpPr>
            <p:sp>
              <p:nvSpPr>
                <p:cNvPr id="426" name="Oval 425">
                  <a:extLst>
                    <a:ext uri="{FF2B5EF4-FFF2-40B4-BE49-F238E27FC236}">
                      <a16:creationId xmlns:a16="http://schemas.microsoft.com/office/drawing/2014/main" id="{58735BDF-7BC4-5E4E-AD05-0EEC350A2DB1}"/>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Oval 426">
                  <a:extLst>
                    <a:ext uri="{FF2B5EF4-FFF2-40B4-BE49-F238E27FC236}">
                      <a16:creationId xmlns:a16="http://schemas.microsoft.com/office/drawing/2014/main" id="{C8B0C8F6-534B-F441-B829-A60EA54EF1C8}"/>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Oval 427">
                  <a:extLst>
                    <a:ext uri="{FF2B5EF4-FFF2-40B4-BE49-F238E27FC236}">
                      <a16:creationId xmlns:a16="http://schemas.microsoft.com/office/drawing/2014/main" id="{4BAF30B2-C066-A047-A5B0-B315783F0B57}"/>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Oval 428">
                  <a:extLst>
                    <a:ext uri="{FF2B5EF4-FFF2-40B4-BE49-F238E27FC236}">
                      <a16:creationId xmlns:a16="http://schemas.microsoft.com/office/drawing/2014/main" id="{799BD0C5-2BBA-4940-8029-5D434E465C8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2" name="Group 421">
                <a:extLst>
                  <a:ext uri="{FF2B5EF4-FFF2-40B4-BE49-F238E27FC236}">
                    <a16:creationId xmlns:a16="http://schemas.microsoft.com/office/drawing/2014/main" id="{06CB5056-94E7-F64E-B4AA-5A21916EBF63}"/>
                  </a:ext>
                </a:extLst>
              </p:cNvPr>
              <p:cNvGrpSpPr/>
              <p:nvPr/>
            </p:nvGrpSpPr>
            <p:grpSpPr>
              <a:xfrm>
                <a:off x="2450643" y="2281847"/>
                <a:ext cx="201162" cy="825863"/>
                <a:chOff x="2450643" y="2281847"/>
                <a:chExt cx="201162" cy="825863"/>
              </a:xfrm>
            </p:grpSpPr>
            <p:sp>
              <p:nvSpPr>
                <p:cNvPr id="423" name="Triangle 422">
                  <a:extLst>
                    <a:ext uri="{FF2B5EF4-FFF2-40B4-BE49-F238E27FC236}">
                      <a16:creationId xmlns:a16="http://schemas.microsoft.com/office/drawing/2014/main" id="{18B8800E-92E7-4E43-8F4C-4F8828FFFEC8}"/>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Triangle 423">
                  <a:extLst>
                    <a:ext uri="{FF2B5EF4-FFF2-40B4-BE49-F238E27FC236}">
                      <a16:creationId xmlns:a16="http://schemas.microsoft.com/office/drawing/2014/main" id="{4B1A918D-8561-CA44-AFA4-7179B47DD08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Triangle 424">
                  <a:extLst>
                    <a:ext uri="{FF2B5EF4-FFF2-40B4-BE49-F238E27FC236}">
                      <a16:creationId xmlns:a16="http://schemas.microsoft.com/office/drawing/2014/main" id="{03E6C4F5-BBBB-AE4F-BDDA-D17A2A89DB0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90" name="Group 189">
              <a:extLst>
                <a:ext uri="{FF2B5EF4-FFF2-40B4-BE49-F238E27FC236}">
                  <a16:creationId xmlns:a16="http://schemas.microsoft.com/office/drawing/2014/main" id="{614389B6-2599-6243-AEE9-24356A7B4C3B}"/>
                </a:ext>
              </a:extLst>
            </p:cNvPr>
            <p:cNvGrpSpPr/>
            <p:nvPr/>
          </p:nvGrpSpPr>
          <p:grpSpPr>
            <a:xfrm>
              <a:off x="4207188" y="2266607"/>
              <a:ext cx="174492" cy="1781511"/>
              <a:chOff x="2450643" y="2281847"/>
              <a:chExt cx="174492" cy="1781511"/>
            </a:xfrm>
          </p:grpSpPr>
          <p:grpSp>
            <p:nvGrpSpPr>
              <p:cNvPr id="413" name="Group 412">
                <a:extLst>
                  <a:ext uri="{FF2B5EF4-FFF2-40B4-BE49-F238E27FC236}">
                    <a16:creationId xmlns:a16="http://schemas.microsoft.com/office/drawing/2014/main" id="{A52FDA28-E8A4-FE46-B8D4-D7544DC4B64F}"/>
                  </a:ext>
                </a:extLst>
              </p:cNvPr>
              <p:cNvGrpSpPr/>
              <p:nvPr/>
            </p:nvGrpSpPr>
            <p:grpSpPr>
              <a:xfrm>
                <a:off x="2481583" y="3523235"/>
                <a:ext cx="128643" cy="540123"/>
                <a:chOff x="2481583" y="3523235"/>
                <a:chExt cx="128643" cy="540123"/>
              </a:xfrm>
            </p:grpSpPr>
            <p:sp>
              <p:nvSpPr>
                <p:cNvPr id="418" name="Oval 417">
                  <a:extLst>
                    <a:ext uri="{FF2B5EF4-FFF2-40B4-BE49-F238E27FC236}">
                      <a16:creationId xmlns:a16="http://schemas.microsoft.com/office/drawing/2014/main" id="{9A992886-56B1-1647-9A01-5F5EB387F217}"/>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Oval 418">
                  <a:extLst>
                    <a:ext uri="{FF2B5EF4-FFF2-40B4-BE49-F238E27FC236}">
                      <a16:creationId xmlns:a16="http://schemas.microsoft.com/office/drawing/2014/main" id="{71D20EE2-39B1-CF46-842A-8B6A29D7FE7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Oval 419">
                  <a:extLst>
                    <a:ext uri="{FF2B5EF4-FFF2-40B4-BE49-F238E27FC236}">
                      <a16:creationId xmlns:a16="http://schemas.microsoft.com/office/drawing/2014/main" id="{FF713A21-6631-0743-AD5D-0007443254B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4" name="Group 413">
                <a:extLst>
                  <a:ext uri="{FF2B5EF4-FFF2-40B4-BE49-F238E27FC236}">
                    <a16:creationId xmlns:a16="http://schemas.microsoft.com/office/drawing/2014/main" id="{62281345-6C57-9E48-82CA-D0C17C77E34B}"/>
                  </a:ext>
                </a:extLst>
              </p:cNvPr>
              <p:cNvGrpSpPr/>
              <p:nvPr/>
            </p:nvGrpSpPr>
            <p:grpSpPr>
              <a:xfrm>
                <a:off x="2450643" y="2281847"/>
                <a:ext cx="174492" cy="604883"/>
                <a:chOff x="2450643" y="2281847"/>
                <a:chExt cx="174492" cy="604883"/>
              </a:xfrm>
            </p:grpSpPr>
            <p:sp>
              <p:nvSpPr>
                <p:cNvPr id="415" name="Triangle 414">
                  <a:extLst>
                    <a:ext uri="{FF2B5EF4-FFF2-40B4-BE49-F238E27FC236}">
                      <a16:creationId xmlns:a16="http://schemas.microsoft.com/office/drawing/2014/main" id="{5F0B42C0-0EC9-054B-8392-D934B67E38C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Triangle 415">
                  <a:extLst>
                    <a:ext uri="{FF2B5EF4-FFF2-40B4-BE49-F238E27FC236}">
                      <a16:creationId xmlns:a16="http://schemas.microsoft.com/office/drawing/2014/main" id="{3DF09001-A23C-F141-BE40-264A4F14919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riangle 416">
                  <a:extLst>
                    <a:ext uri="{FF2B5EF4-FFF2-40B4-BE49-F238E27FC236}">
                      <a16:creationId xmlns:a16="http://schemas.microsoft.com/office/drawing/2014/main" id="{5BE8EA85-423D-6F4B-8C24-FA027393A2FB}"/>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91" name="Group 190">
              <a:extLst>
                <a:ext uri="{FF2B5EF4-FFF2-40B4-BE49-F238E27FC236}">
                  <a16:creationId xmlns:a16="http://schemas.microsoft.com/office/drawing/2014/main" id="{C21C1B63-D60C-FC43-82BC-D85B80C17F77}"/>
                </a:ext>
              </a:extLst>
            </p:cNvPr>
            <p:cNvGrpSpPr/>
            <p:nvPr/>
          </p:nvGrpSpPr>
          <p:grpSpPr>
            <a:xfrm>
              <a:off x="4595937" y="2266607"/>
              <a:ext cx="536442" cy="1789131"/>
              <a:chOff x="2450643" y="2274227"/>
              <a:chExt cx="536442" cy="1789131"/>
            </a:xfrm>
          </p:grpSpPr>
          <p:grpSp>
            <p:nvGrpSpPr>
              <p:cNvPr id="393" name="Group 392">
                <a:extLst>
                  <a:ext uri="{FF2B5EF4-FFF2-40B4-BE49-F238E27FC236}">
                    <a16:creationId xmlns:a16="http://schemas.microsoft.com/office/drawing/2014/main" id="{43B504FF-28B5-9246-A3F7-219B909DD95C}"/>
                  </a:ext>
                </a:extLst>
              </p:cNvPr>
              <p:cNvGrpSpPr/>
              <p:nvPr/>
            </p:nvGrpSpPr>
            <p:grpSpPr>
              <a:xfrm>
                <a:off x="2450643" y="2281847"/>
                <a:ext cx="201162" cy="1781511"/>
                <a:chOff x="2450643" y="2281847"/>
                <a:chExt cx="201162" cy="1781511"/>
              </a:xfrm>
            </p:grpSpPr>
            <p:grpSp>
              <p:nvGrpSpPr>
                <p:cNvPr id="404" name="Group 403">
                  <a:extLst>
                    <a:ext uri="{FF2B5EF4-FFF2-40B4-BE49-F238E27FC236}">
                      <a16:creationId xmlns:a16="http://schemas.microsoft.com/office/drawing/2014/main" id="{273A86B6-5DF7-1F49-90C6-D242C767523A}"/>
                    </a:ext>
                  </a:extLst>
                </p:cNvPr>
                <p:cNvGrpSpPr/>
                <p:nvPr/>
              </p:nvGrpSpPr>
              <p:grpSpPr>
                <a:xfrm>
                  <a:off x="2466343" y="3313685"/>
                  <a:ext cx="143883" cy="749673"/>
                  <a:chOff x="2466343" y="3313685"/>
                  <a:chExt cx="143883" cy="749673"/>
                </a:xfrm>
              </p:grpSpPr>
              <p:sp>
                <p:nvSpPr>
                  <p:cNvPr id="409" name="Oval 408">
                    <a:extLst>
                      <a:ext uri="{FF2B5EF4-FFF2-40B4-BE49-F238E27FC236}">
                        <a16:creationId xmlns:a16="http://schemas.microsoft.com/office/drawing/2014/main" id="{FB57BBD2-A01F-F54F-8503-A03650F77B9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Oval 409">
                    <a:extLst>
                      <a:ext uri="{FF2B5EF4-FFF2-40B4-BE49-F238E27FC236}">
                        <a16:creationId xmlns:a16="http://schemas.microsoft.com/office/drawing/2014/main" id="{71D64351-D056-6B4F-9F2C-1A9A8CB05D46}"/>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Oval 410">
                    <a:extLst>
                      <a:ext uri="{FF2B5EF4-FFF2-40B4-BE49-F238E27FC236}">
                        <a16:creationId xmlns:a16="http://schemas.microsoft.com/office/drawing/2014/main" id="{8D13F6E2-ED6B-5F48-A270-3F115F227BB3}"/>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Oval 411">
                    <a:extLst>
                      <a:ext uri="{FF2B5EF4-FFF2-40B4-BE49-F238E27FC236}">
                        <a16:creationId xmlns:a16="http://schemas.microsoft.com/office/drawing/2014/main" id="{75841F60-FC5D-1E4F-8B4A-E338527A890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5" name="Group 404">
                  <a:extLst>
                    <a:ext uri="{FF2B5EF4-FFF2-40B4-BE49-F238E27FC236}">
                      <a16:creationId xmlns:a16="http://schemas.microsoft.com/office/drawing/2014/main" id="{CA41B7ED-60DC-5F43-BC87-A21FA9E0F2A6}"/>
                    </a:ext>
                  </a:extLst>
                </p:cNvPr>
                <p:cNvGrpSpPr/>
                <p:nvPr/>
              </p:nvGrpSpPr>
              <p:grpSpPr>
                <a:xfrm>
                  <a:off x="2450643" y="2281847"/>
                  <a:ext cx="201162" cy="825863"/>
                  <a:chOff x="2450643" y="2281847"/>
                  <a:chExt cx="201162" cy="825863"/>
                </a:xfrm>
              </p:grpSpPr>
              <p:sp>
                <p:nvSpPr>
                  <p:cNvPr id="406" name="Triangle 405">
                    <a:extLst>
                      <a:ext uri="{FF2B5EF4-FFF2-40B4-BE49-F238E27FC236}">
                        <a16:creationId xmlns:a16="http://schemas.microsoft.com/office/drawing/2014/main" id="{BC64E38F-0626-4148-BD6F-89558EA2F13B}"/>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riangle 406">
                    <a:extLst>
                      <a:ext uri="{FF2B5EF4-FFF2-40B4-BE49-F238E27FC236}">
                        <a16:creationId xmlns:a16="http://schemas.microsoft.com/office/drawing/2014/main" id="{CC491110-C91F-CC4C-AD3A-37F15B78A8F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Triangle 407">
                    <a:extLst>
                      <a:ext uri="{FF2B5EF4-FFF2-40B4-BE49-F238E27FC236}">
                        <a16:creationId xmlns:a16="http://schemas.microsoft.com/office/drawing/2014/main" id="{F6352DCE-6A77-CF4E-89DD-31AA87CCA0C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94" name="Group 393">
                <a:extLst>
                  <a:ext uri="{FF2B5EF4-FFF2-40B4-BE49-F238E27FC236}">
                    <a16:creationId xmlns:a16="http://schemas.microsoft.com/office/drawing/2014/main" id="{C0A62C41-DA23-7F49-83BD-8561742427F1}"/>
                  </a:ext>
                </a:extLst>
              </p:cNvPr>
              <p:cNvGrpSpPr/>
              <p:nvPr/>
            </p:nvGrpSpPr>
            <p:grpSpPr>
              <a:xfrm>
                <a:off x="2785923" y="2274227"/>
                <a:ext cx="201162" cy="1781511"/>
                <a:chOff x="2450643" y="2281847"/>
                <a:chExt cx="201162" cy="1781511"/>
              </a:xfrm>
            </p:grpSpPr>
            <p:grpSp>
              <p:nvGrpSpPr>
                <p:cNvPr id="395" name="Group 394">
                  <a:extLst>
                    <a:ext uri="{FF2B5EF4-FFF2-40B4-BE49-F238E27FC236}">
                      <a16:creationId xmlns:a16="http://schemas.microsoft.com/office/drawing/2014/main" id="{F4C4503F-6B5E-9B40-A3AB-8E765BDF530D}"/>
                    </a:ext>
                  </a:extLst>
                </p:cNvPr>
                <p:cNvGrpSpPr/>
                <p:nvPr/>
              </p:nvGrpSpPr>
              <p:grpSpPr>
                <a:xfrm>
                  <a:off x="2481583" y="3523235"/>
                  <a:ext cx="128643" cy="540123"/>
                  <a:chOff x="2481583" y="3523235"/>
                  <a:chExt cx="128643" cy="540123"/>
                </a:xfrm>
              </p:grpSpPr>
              <p:sp>
                <p:nvSpPr>
                  <p:cNvPr id="401" name="Oval 400">
                    <a:extLst>
                      <a:ext uri="{FF2B5EF4-FFF2-40B4-BE49-F238E27FC236}">
                        <a16:creationId xmlns:a16="http://schemas.microsoft.com/office/drawing/2014/main" id="{70CB3C0B-4452-9C4F-8344-3E2E6A8F610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Oval 401">
                    <a:extLst>
                      <a:ext uri="{FF2B5EF4-FFF2-40B4-BE49-F238E27FC236}">
                        <a16:creationId xmlns:a16="http://schemas.microsoft.com/office/drawing/2014/main" id="{C271495B-FC42-EB4E-B8BB-695381CD325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Oval 402">
                    <a:extLst>
                      <a:ext uri="{FF2B5EF4-FFF2-40B4-BE49-F238E27FC236}">
                        <a16:creationId xmlns:a16="http://schemas.microsoft.com/office/drawing/2014/main" id="{E7255B04-C09C-F140-ACE6-072C1BE7480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6" name="Group 395">
                  <a:extLst>
                    <a:ext uri="{FF2B5EF4-FFF2-40B4-BE49-F238E27FC236}">
                      <a16:creationId xmlns:a16="http://schemas.microsoft.com/office/drawing/2014/main" id="{A41421A8-6750-434B-A64E-4A6D6CC3D906}"/>
                    </a:ext>
                  </a:extLst>
                </p:cNvPr>
                <p:cNvGrpSpPr/>
                <p:nvPr/>
              </p:nvGrpSpPr>
              <p:grpSpPr>
                <a:xfrm>
                  <a:off x="2450643" y="2281847"/>
                  <a:ext cx="201162" cy="825863"/>
                  <a:chOff x="2450643" y="2281847"/>
                  <a:chExt cx="201162" cy="825863"/>
                </a:xfrm>
              </p:grpSpPr>
              <p:sp>
                <p:nvSpPr>
                  <p:cNvPr id="397" name="Triangle 396">
                    <a:extLst>
                      <a:ext uri="{FF2B5EF4-FFF2-40B4-BE49-F238E27FC236}">
                        <a16:creationId xmlns:a16="http://schemas.microsoft.com/office/drawing/2014/main" id="{619D0F76-2B1D-E549-A916-0D1E84E15B7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Triangle 397">
                    <a:extLst>
                      <a:ext uri="{FF2B5EF4-FFF2-40B4-BE49-F238E27FC236}">
                        <a16:creationId xmlns:a16="http://schemas.microsoft.com/office/drawing/2014/main" id="{1E5D3B88-A90F-3440-8A78-44B4ADBBBBEE}"/>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Triangle 398">
                    <a:extLst>
                      <a:ext uri="{FF2B5EF4-FFF2-40B4-BE49-F238E27FC236}">
                        <a16:creationId xmlns:a16="http://schemas.microsoft.com/office/drawing/2014/main" id="{3960A911-D6A4-9D42-933A-545A97582833}"/>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Triangle 399">
                    <a:extLst>
                      <a:ext uri="{FF2B5EF4-FFF2-40B4-BE49-F238E27FC236}">
                        <a16:creationId xmlns:a16="http://schemas.microsoft.com/office/drawing/2014/main" id="{F2DC14B4-C0DD-6840-89AF-12F54993ED3A}"/>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92" name="Group 191">
              <a:extLst>
                <a:ext uri="{FF2B5EF4-FFF2-40B4-BE49-F238E27FC236}">
                  <a16:creationId xmlns:a16="http://schemas.microsoft.com/office/drawing/2014/main" id="{7AC8833B-0753-BF4D-AF77-AAB825015461}"/>
                </a:ext>
              </a:extLst>
            </p:cNvPr>
            <p:cNvGrpSpPr/>
            <p:nvPr/>
          </p:nvGrpSpPr>
          <p:grpSpPr>
            <a:xfrm>
              <a:off x="5213662" y="2258987"/>
              <a:ext cx="1260471" cy="1789131"/>
              <a:chOff x="2450643" y="2274227"/>
              <a:chExt cx="1260471" cy="1789131"/>
            </a:xfrm>
          </p:grpSpPr>
          <p:grpSp>
            <p:nvGrpSpPr>
              <p:cNvPr id="204" name="Group 203">
                <a:extLst>
                  <a:ext uri="{FF2B5EF4-FFF2-40B4-BE49-F238E27FC236}">
                    <a16:creationId xmlns:a16="http://schemas.microsoft.com/office/drawing/2014/main" id="{0FB778C8-22B1-0B40-9247-7031700EF25D}"/>
                  </a:ext>
                </a:extLst>
              </p:cNvPr>
              <p:cNvGrpSpPr/>
              <p:nvPr/>
            </p:nvGrpSpPr>
            <p:grpSpPr>
              <a:xfrm>
                <a:off x="2450643" y="2274227"/>
                <a:ext cx="536442" cy="1789131"/>
                <a:chOff x="2450643" y="2274227"/>
                <a:chExt cx="536442" cy="1789131"/>
              </a:xfrm>
            </p:grpSpPr>
            <p:grpSp>
              <p:nvGrpSpPr>
                <p:cNvPr id="233" name="Group 232">
                  <a:extLst>
                    <a:ext uri="{FF2B5EF4-FFF2-40B4-BE49-F238E27FC236}">
                      <a16:creationId xmlns:a16="http://schemas.microsoft.com/office/drawing/2014/main" id="{1F1CFC86-30D1-7549-BB83-F535F1ACBC1B}"/>
                    </a:ext>
                  </a:extLst>
                </p:cNvPr>
                <p:cNvGrpSpPr/>
                <p:nvPr/>
              </p:nvGrpSpPr>
              <p:grpSpPr>
                <a:xfrm>
                  <a:off x="2450643" y="2281847"/>
                  <a:ext cx="201162" cy="1781511"/>
                  <a:chOff x="2450643" y="2281847"/>
                  <a:chExt cx="201162" cy="1781511"/>
                </a:xfrm>
              </p:grpSpPr>
              <p:grpSp>
                <p:nvGrpSpPr>
                  <p:cNvPr id="245" name="Group 244">
                    <a:extLst>
                      <a:ext uri="{FF2B5EF4-FFF2-40B4-BE49-F238E27FC236}">
                        <a16:creationId xmlns:a16="http://schemas.microsoft.com/office/drawing/2014/main" id="{62EEC6E5-AEF3-EB4E-930D-54E4794ED69C}"/>
                      </a:ext>
                    </a:extLst>
                  </p:cNvPr>
                  <p:cNvGrpSpPr/>
                  <p:nvPr/>
                </p:nvGrpSpPr>
                <p:grpSpPr>
                  <a:xfrm>
                    <a:off x="2466343" y="3313685"/>
                    <a:ext cx="143883" cy="749673"/>
                    <a:chOff x="2466343" y="3313685"/>
                    <a:chExt cx="143883" cy="749673"/>
                  </a:xfrm>
                </p:grpSpPr>
                <p:sp>
                  <p:nvSpPr>
                    <p:cNvPr id="390" name="Oval 389">
                      <a:extLst>
                        <a:ext uri="{FF2B5EF4-FFF2-40B4-BE49-F238E27FC236}">
                          <a16:creationId xmlns:a16="http://schemas.microsoft.com/office/drawing/2014/main" id="{C399FC27-1FC5-5E47-BCFA-A51D77C3D2F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Oval 390">
                      <a:extLst>
                        <a:ext uri="{FF2B5EF4-FFF2-40B4-BE49-F238E27FC236}">
                          <a16:creationId xmlns:a16="http://schemas.microsoft.com/office/drawing/2014/main" id="{C63F9988-7136-154F-AB0C-E9A048F9FC0D}"/>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Oval 391">
                      <a:extLst>
                        <a:ext uri="{FF2B5EF4-FFF2-40B4-BE49-F238E27FC236}">
                          <a16:creationId xmlns:a16="http://schemas.microsoft.com/office/drawing/2014/main" id="{56008554-65C6-E74D-A6E2-6ECDCA26FB65}"/>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6" name="Group 245">
                    <a:extLst>
                      <a:ext uri="{FF2B5EF4-FFF2-40B4-BE49-F238E27FC236}">
                        <a16:creationId xmlns:a16="http://schemas.microsoft.com/office/drawing/2014/main" id="{7716E836-AFBA-B54B-A1E5-034673A7794D}"/>
                      </a:ext>
                    </a:extLst>
                  </p:cNvPr>
                  <p:cNvGrpSpPr/>
                  <p:nvPr/>
                </p:nvGrpSpPr>
                <p:grpSpPr>
                  <a:xfrm>
                    <a:off x="2450643" y="2281847"/>
                    <a:ext cx="201162" cy="825863"/>
                    <a:chOff x="2450643" y="2281847"/>
                    <a:chExt cx="201162" cy="825863"/>
                  </a:xfrm>
                </p:grpSpPr>
                <p:sp>
                  <p:nvSpPr>
                    <p:cNvPr id="248" name="Triangle 247">
                      <a:extLst>
                        <a:ext uri="{FF2B5EF4-FFF2-40B4-BE49-F238E27FC236}">
                          <a16:creationId xmlns:a16="http://schemas.microsoft.com/office/drawing/2014/main" id="{B9A97091-D8EE-4A41-B0A5-441AB5967973}"/>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Triangle 386">
                      <a:extLst>
                        <a:ext uri="{FF2B5EF4-FFF2-40B4-BE49-F238E27FC236}">
                          <a16:creationId xmlns:a16="http://schemas.microsoft.com/office/drawing/2014/main" id="{5749CF7B-8DA0-A344-957B-E9C9ECD0554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riangle 387">
                      <a:extLst>
                        <a:ext uri="{FF2B5EF4-FFF2-40B4-BE49-F238E27FC236}">
                          <a16:creationId xmlns:a16="http://schemas.microsoft.com/office/drawing/2014/main" id="{500AF9D6-D742-0746-AAF7-B13FA630FBC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27ED40AF-1A08-D44A-AF03-553F0BEAC14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34" name="Group 233">
                  <a:extLst>
                    <a:ext uri="{FF2B5EF4-FFF2-40B4-BE49-F238E27FC236}">
                      <a16:creationId xmlns:a16="http://schemas.microsoft.com/office/drawing/2014/main" id="{E9225E17-9886-4046-B147-8D7A384F05BD}"/>
                    </a:ext>
                  </a:extLst>
                </p:cNvPr>
                <p:cNvGrpSpPr/>
                <p:nvPr/>
              </p:nvGrpSpPr>
              <p:grpSpPr>
                <a:xfrm>
                  <a:off x="2785923" y="2274227"/>
                  <a:ext cx="201162" cy="1781511"/>
                  <a:chOff x="2450643" y="2281847"/>
                  <a:chExt cx="201162" cy="1781511"/>
                </a:xfrm>
              </p:grpSpPr>
              <p:grpSp>
                <p:nvGrpSpPr>
                  <p:cNvPr id="235" name="Group 234">
                    <a:extLst>
                      <a:ext uri="{FF2B5EF4-FFF2-40B4-BE49-F238E27FC236}">
                        <a16:creationId xmlns:a16="http://schemas.microsoft.com/office/drawing/2014/main" id="{3F202909-AA55-F34D-AA26-1B1030D16D8E}"/>
                      </a:ext>
                    </a:extLst>
                  </p:cNvPr>
                  <p:cNvGrpSpPr/>
                  <p:nvPr/>
                </p:nvGrpSpPr>
                <p:grpSpPr>
                  <a:xfrm>
                    <a:off x="2466343" y="3313685"/>
                    <a:ext cx="143883" cy="749673"/>
                    <a:chOff x="2466343" y="3313685"/>
                    <a:chExt cx="143883" cy="749673"/>
                  </a:xfrm>
                </p:grpSpPr>
                <p:sp>
                  <p:nvSpPr>
                    <p:cNvPr id="241" name="Oval 240">
                      <a:extLst>
                        <a:ext uri="{FF2B5EF4-FFF2-40B4-BE49-F238E27FC236}">
                          <a16:creationId xmlns:a16="http://schemas.microsoft.com/office/drawing/2014/main" id="{64A5843B-AB9E-3D41-8B79-133A6F0FCD8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Oval 241">
                      <a:extLst>
                        <a:ext uri="{FF2B5EF4-FFF2-40B4-BE49-F238E27FC236}">
                          <a16:creationId xmlns:a16="http://schemas.microsoft.com/office/drawing/2014/main" id="{95B177DE-920A-CA4A-BF06-D014FB8BE697}"/>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Oval 242">
                      <a:extLst>
                        <a:ext uri="{FF2B5EF4-FFF2-40B4-BE49-F238E27FC236}">
                          <a16:creationId xmlns:a16="http://schemas.microsoft.com/office/drawing/2014/main" id="{0C6514AF-6320-2547-A556-5335C2571F9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Oval 243">
                      <a:extLst>
                        <a:ext uri="{FF2B5EF4-FFF2-40B4-BE49-F238E27FC236}">
                          <a16:creationId xmlns:a16="http://schemas.microsoft.com/office/drawing/2014/main" id="{EDBE151B-799D-5242-8CCA-3467B44C2B18}"/>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6" name="Group 235">
                    <a:extLst>
                      <a:ext uri="{FF2B5EF4-FFF2-40B4-BE49-F238E27FC236}">
                        <a16:creationId xmlns:a16="http://schemas.microsoft.com/office/drawing/2014/main" id="{4443EBAB-0104-9944-8220-2C18AE682004}"/>
                      </a:ext>
                    </a:extLst>
                  </p:cNvPr>
                  <p:cNvGrpSpPr/>
                  <p:nvPr/>
                </p:nvGrpSpPr>
                <p:grpSpPr>
                  <a:xfrm>
                    <a:off x="2450643" y="2281847"/>
                    <a:ext cx="201162" cy="825863"/>
                    <a:chOff x="2450643" y="2281847"/>
                    <a:chExt cx="201162" cy="825863"/>
                  </a:xfrm>
                </p:grpSpPr>
                <p:sp>
                  <p:nvSpPr>
                    <p:cNvPr id="237" name="Triangle 236">
                      <a:extLst>
                        <a:ext uri="{FF2B5EF4-FFF2-40B4-BE49-F238E27FC236}">
                          <a16:creationId xmlns:a16="http://schemas.microsoft.com/office/drawing/2014/main" id="{56C5FACB-66C0-BF48-8E60-8957A841CC99}"/>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riangle 237">
                      <a:extLst>
                        <a:ext uri="{FF2B5EF4-FFF2-40B4-BE49-F238E27FC236}">
                          <a16:creationId xmlns:a16="http://schemas.microsoft.com/office/drawing/2014/main" id="{00BD9922-8604-5E48-B2F5-B8190218340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2C495600-05DF-AD42-A012-8BCFF604E270}"/>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0F2FE634-3160-4E47-A070-8ABA1056087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05" name="Group 204">
                <a:extLst>
                  <a:ext uri="{FF2B5EF4-FFF2-40B4-BE49-F238E27FC236}">
                    <a16:creationId xmlns:a16="http://schemas.microsoft.com/office/drawing/2014/main" id="{05FB423D-77DD-0248-9AB2-843AC2C3B587}"/>
                  </a:ext>
                </a:extLst>
              </p:cNvPr>
              <p:cNvGrpSpPr/>
              <p:nvPr/>
            </p:nvGrpSpPr>
            <p:grpSpPr>
              <a:xfrm>
                <a:off x="3174672" y="2274227"/>
                <a:ext cx="536442" cy="1789131"/>
                <a:chOff x="2450643" y="2274227"/>
                <a:chExt cx="536442" cy="1789131"/>
              </a:xfrm>
            </p:grpSpPr>
            <p:grpSp>
              <p:nvGrpSpPr>
                <p:cNvPr id="206" name="Group 205">
                  <a:extLst>
                    <a:ext uri="{FF2B5EF4-FFF2-40B4-BE49-F238E27FC236}">
                      <a16:creationId xmlns:a16="http://schemas.microsoft.com/office/drawing/2014/main" id="{5D14EE79-7C7A-9C41-BAF9-863506826141}"/>
                    </a:ext>
                  </a:extLst>
                </p:cNvPr>
                <p:cNvGrpSpPr/>
                <p:nvPr/>
              </p:nvGrpSpPr>
              <p:grpSpPr>
                <a:xfrm>
                  <a:off x="2450643" y="2281847"/>
                  <a:ext cx="170682" cy="1781511"/>
                  <a:chOff x="2450643" y="2281847"/>
                  <a:chExt cx="170682" cy="1781511"/>
                </a:xfrm>
              </p:grpSpPr>
              <p:grpSp>
                <p:nvGrpSpPr>
                  <p:cNvPr id="226" name="Group 225">
                    <a:extLst>
                      <a:ext uri="{FF2B5EF4-FFF2-40B4-BE49-F238E27FC236}">
                        <a16:creationId xmlns:a16="http://schemas.microsoft.com/office/drawing/2014/main" id="{740B6523-D189-8F45-BCFB-5676D76FD44E}"/>
                      </a:ext>
                    </a:extLst>
                  </p:cNvPr>
                  <p:cNvGrpSpPr/>
                  <p:nvPr/>
                </p:nvGrpSpPr>
                <p:grpSpPr>
                  <a:xfrm>
                    <a:off x="2466343" y="3313685"/>
                    <a:ext cx="143883" cy="749673"/>
                    <a:chOff x="2466343" y="3313685"/>
                    <a:chExt cx="143883" cy="749673"/>
                  </a:xfrm>
                </p:grpSpPr>
                <p:sp>
                  <p:nvSpPr>
                    <p:cNvPr id="230" name="Oval 229">
                      <a:extLst>
                        <a:ext uri="{FF2B5EF4-FFF2-40B4-BE49-F238E27FC236}">
                          <a16:creationId xmlns:a16="http://schemas.microsoft.com/office/drawing/2014/main" id="{E9507AB7-3AC8-BF4E-9027-ED7B72B74A30}"/>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Oval 230">
                      <a:extLst>
                        <a:ext uri="{FF2B5EF4-FFF2-40B4-BE49-F238E27FC236}">
                          <a16:creationId xmlns:a16="http://schemas.microsoft.com/office/drawing/2014/main" id="{BB241230-7C56-C544-A484-FADE1ED61B6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Oval 231">
                      <a:extLst>
                        <a:ext uri="{FF2B5EF4-FFF2-40B4-BE49-F238E27FC236}">
                          <a16:creationId xmlns:a16="http://schemas.microsoft.com/office/drawing/2014/main" id="{086B0405-B6EA-0446-8426-32BCD0AF524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7" name="Group 226">
                    <a:extLst>
                      <a:ext uri="{FF2B5EF4-FFF2-40B4-BE49-F238E27FC236}">
                        <a16:creationId xmlns:a16="http://schemas.microsoft.com/office/drawing/2014/main" id="{F8AB0EE5-A0A7-334D-BCB4-592B748B2BED}"/>
                      </a:ext>
                    </a:extLst>
                  </p:cNvPr>
                  <p:cNvGrpSpPr/>
                  <p:nvPr/>
                </p:nvGrpSpPr>
                <p:grpSpPr>
                  <a:xfrm>
                    <a:off x="2450643" y="2281847"/>
                    <a:ext cx="170682" cy="395333"/>
                    <a:chOff x="2450643" y="2281847"/>
                    <a:chExt cx="170682" cy="395333"/>
                  </a:xfrm>
                </p:grpSpPr>
                <p:sp>
                  <p:nvSpPr>
                    <p:cNvPr id="228" name="Triangle 227">
                      <a:extLst>
                        <a:ext uri="{FF2B5EF4-FFF2-40B4-BE49-F238E27FC236}">
                          <a16:creationId xmlns:a16="http://schemas.microsoft.com/office/drawing/2014/main" id="{2B2D6D30-36E8-A546-B020-383A9B2F38F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riangle 228">
                      <a:extLst>
                        <a:ext uri="{FF2B5EF4-FFF2-40B4-BE49-F238E27FC236}">
                          <a16:creationId xmlns:a16="http://schemas.microsoft.com/office/drawing/2014/main" id="{E06F1DA5-AAE8-8140-AF37-80AB9529ACAB}"/>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07" name="Group 206">
                  <a:extLst>
                    <a:ext uri="{FF2B5EF4-FFF2-40B4-BE49-F238E27FC236}">
                      <a16:creationId xmlns:a16="http://schemas.microsoft.com/office/drawing/2014/main" id="{F0D7CA5E-0ACB-C647-AE7A-B7E2730877D3}"/>
                    </a:ext>
                  </a:extLst>
                </p:cNvPr>
                <p:cNvGrpSpPr/>
                <p:nvPr/>
              </p:nvGrpSpPr>
              <p:grpSpPr>
                <a:xfrm>
                  <a:off x="2785923" y="2274227"/>
                  <a:ext cx="201162" cy="1571961"/>
                  <a:chOff x="2450643" y="2281847"/>
                  <a:chExt cx="201162" cy="1571961"/>
                </a:xfrm>
              </p:grpSpPr>
              <p:grpSp>
                <p:nvGrpSpPr>
                  <p:cNvPr id="208" name="Group 207">
                    <a:extLst>
                      <a:ext uri="{FF2B5EF4-FFF2-40B4-BE49-F238E27FC236}">
                        <a16:creationId xmlns:a16="http://schemas.microsoft.com/office/drawing/2014/main" id="{9FDA0184-8940-C247-9E95-C0D772ABA114}"/>
                      </a:ext>
                    </a:extLst>
                  </p:cNvPr>
                  <p:cNvGrpSpPr/>
                  <p:nvPr/>
                </p:nvGrpSpPr>
                <p:grpSpPr>
                  <a:xfrm>
                    <a:off x="2466343" y="3313685"/>
                    <a:ext cx="140073" cy="540123"/>
                    <a:chOff x="2466343" y="3313685"/>
                    <a:chExt cx="140073" cy="540123"/>
                  </a:xfrm>
                </p:grpSpPr>
                <p:sp>
                  <p:nvSpPr>
                    <p:cNvPr id="214" name="Oval 213">
                      <a:extLst>
                        <a:ext uri="{FF2B5EF4-FFF2-40B4-BE49-F238E27FC236}">
                          <a16:creationId xmlns:a16="http://schemas.microsoft.com/office/drawing/2014/main" id="{7EFCBA67-544C-694C-A323-A7C0C600FD7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2BE5FDA3-5F96-884B-B510-8038E4F0BFDD}"/>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Oval 224">
                      <a:extLst>
                        <a:ext uri="{FF2B5EF4-FFF2-40B4-BE49-F238E27FC236}">
                          <a16:creationId xmlns:a16="http://schemas.microsoft.com/office/drawing/2014/main" id="{548C7E94-776F-0B44-A39F-EAAB48FFD6D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9" name="Group 208">
                    <a:extLst>
                      <a:ext uri="{FF2B5EF4-FFF2-40B4-BE49-F238E27FC236}">
                        <a16:creationId xmlns:a16="http://schemas.microsoft.com/office/drawing/2014/main" id="{5B4CB692-7FE2-FE4E-B282-166E2B7894B4}"/>
                      </a:ext>
                    </a:extLst>
                  </p:cNvPr>
                  <p:cNvGrpSpPr/>
                  <p:nvPr/>
                </p:nvGrpSpPr>
                <p:grpSpPr>
                  <a:xfrm>
                    <a:off x="2450643" y="2281847"/>
                    <a:ext cx="201162" cy="825863"/>
                    <a:chOff x="2450643" y="2281847"/>
                    <a:chExt cx="201162" cy="825863"/>
                  </a:xfrm>
                </p:grpSpPr>
                <p:sp>
                  <p:nvSpPr>
                    <p:cNvPr id="210" name="Triangle 209">
                      <a:extLst>
                        <a:ext uri="{FF2B5EF4-FFF2-40B4-BE49-F238E27FC236}">
                          <a16:creationId xmlns:a16="http://schemas.microsoft.com/office/drawing/2014/main" id="{4C0CB663-1551-D34F-9AAF-C57D6DC23CA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2FACB46C-38E8-8E41-92C2-329E0EE64CE5}"/>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iangle 211">
                      <a:extLst>
                        <a:ext uri="{FF2B5EF4-FFF2-40B4-BE49-F238E27FC236}">
                          <a16:creationId xmlns:a16="http://schemas.microsoft.com/office/drawing/2014/main" id="{A43BA9C9-9495-4E4D-9BC5-C052B984FFDD}"/>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Triangle 212">
                      <a:extLst>
                        <a:ext uri="{FF2B5EF4-FFF2-40B4-BE49-F238E27FC236}">
                          <a16:creationId xmlns:a16="http://schemas.microsoft.com/office/drawing/2014/main" id="{ACEAA83A-DBEF-9E41-AE2E-4E3BA77FFFFC}"/>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93" name="Group 192">
              <a:extLst>
                <a:ext uri="{FF2B5EF4-FFF2-40B4-BE49-F238E27FC236}">
                  <a16:creationId xmlns:a16="http://schemas.microsoft.com/office/drawing/2014/main" id="{272EB320-3430-B04D-9BBB-44D979D2922D}"/>
                </a:ext>
              </a:extLst>
            </p:cNvPr>
            <p:cNvGrpSpPr/>
            <p:nvPr/>
          </p:nvGrpSpPr>
          <p:grpSpPr>
            <a:xfrm>
              <a:off x="1714010" y="1787801"/>
              <a:ext cx="4171733" cy="1982635"/>
              <a:chOff x="1714010" y="1787801"/>
              <a:chExt cx="4171733" cy="1982635"/>
            </a:xfrm>
          </p:grpSpPr>
          <p:sp>
            <p:nvSpPr>
              <p:cNvPr id="200" name="TextBox 199">
                <a:extLst>
                  <a:ext uri="{FF2B5EF4-FFF2-40B4-BE49-F238E27FC236}">
                    <a16:creationId xmlns:a16="http://schemas.microsoft.com/office/drawing/2014/main" id="{4CBB4624-926B-5F45-BE9B-173FF7D874FB}"/>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201" name="TextBox 200">
                <a:extLst>
                  <a:ext uri="{FF2B5EF4-FFF2-40B4-BE49-F238E27FC236}">
                    <a16:creationId xmlns:a16="http://schemas.microsoft.com/office/drawing/2014/main" id="{A79A91E6-91BF-1842-BF83-DF65BCD218FE}"/>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202" name="TextBox 201">
                <a:extLst>
                  <a:ext uri="{FF2B5EF4-FFF2-40B4-BE49-F238E27FC236}">
                    <a16:creationId xmlns:a16="http://schemas.microsoft.com/office/drawing/2014/main" id="{4DDD92F0-E398-A84F-A166-218155F08516}"/>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203" name="TextBox 202">
                <a:extLst>
                  <a:ext uri="{FF2B5EF4-FFF2-40B4-BE49-F238E27FC236}">
                    <a16:creationId xmlns:a16="http://schemas.microsoft.com/office/drawing/2014/main" id="{2F988032-F072-3F4B-AD73-971594E64902}"/>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sp>
          <p:nvSpPr>
            <p:cNvPr id="194" name="Triangle 193">
              <a:extLst>
                <a:ext uri="{FF2B5EF4-FFF2-40B4-BE49-F238E27FC236}">
                  <a16:creationId xmlns:a16="http://schemas.microsoft.com/office/drawing/2014/main" id="{64D4C6C3-10AA-B148-BE6A-C00B1AC6DAA8}"/>
                </a:ext>
              </a:extLst>
            </p:cNvPr>
            <p:cNvSpPr/>
            <p:nvPr/>
          </p:nvSpPr>
          <p:spPr>
            <a:xfrm>
              <a:off x="4218772" y="2964009"/>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62D49307-8D6D-834D-826B-EB76ABA1D6FB}"/>
                </a:ext>
              </a:extLst>
            </p:cNvPr>
            <p:cNvSpPr/>
            <p:nvPr/>
          </p:nvSpPr>
          <p:spPr>
            <a:xfrm>
              <a:off x="6300101" y="39194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extBox 195">
              <a:extLst>
                <a:ext uri="{FF2B5EF4-FFF2-40B4-BE49-F238E27FC236}">
                  <a16:creationId xmlns:a16="http://schemas.microsoft.com/office/drawing/2014/main" id="{7161ADC1-628E-8349-A5EF-4F583EE58F65}"/>
                </a:ext>
              </a:extLst>
            </p:cNvPr>
            <p:cNvSpPr txBox="1"/>
            <p:nvPr/>
          </p:nvSpPr>
          <p:spPr>
            <a:xfrm>
              <a:off x="3062362" y="2429673"/>
              <a:ext cx="393056" cy="338554"/>
            </a:xfrm>
            <a:prstGeom prst="rect">
              <a:avLst/>
            </a:prstGeom>
            <a:noFill/>
          </p:spPr>
          <p:txBody>
            <a:bodyPr wrap="none" rtlCol="0">
              <a:spAutoFit/>
            </a:bodyPr>
            <a:lstStyle/>
            <a:p>
              <a:r>
                <a:rPr lang="en-US" sz="1600" b="1" dirty="0"/>
                <a:t>21</a:t>
              </a:r>
            </a:p>
          </p:txBody>
        </p:sp>
        <p:sp>
          <p:nvSpPr>
            <p:cNvPr id="197" name="TextBox 196">
              <a:extLst>
                <a:ext uri="{FF2B5EF4-FFF2-40B4-BE49-F238E27FC236}">
                  <a16:creationId xmlns:a16="http://schemas.microsoft.com/office/drawing/2014/main" id="{14F19C12-9B16-6A49-9CE4-FD0CDF125C27}"/>
                </a:ext>
              </a:extLst>
            </p:cNvPr>
            <p:cNvSpPr txBox="1"/>
            <p:nvPr/>
          </p:nvSpPr>
          <p:spPr>
            <a:xfrm>
              <a:off x="4506345" y="2639801"/>
              <a:ext cx="393056" cy="338554"/>
            </a:xfrm>
            <a:prstGeom prst="rect">
              <a:avLst/>
            </a:prstGeom>
            <a:noFill/>
          </p:spPr>
          <p:txBody>
            <a:bodyPr wrap="none" rtlCol="0">
              <a:spAutoFit/>
            </a:bodyPr>
            <a:lstStyle/>
            <a:p>
              <a:r>
                <a:rPr lang="en-US" sz="1600" b="1" dirty="0"/>
                <a:t>21</a:t>
              </a:r>
            </a:p>
          </p:txBody>
        </p:sp>
        <p:sp>
          <p:nvSpPr>
            <p:cNvPr id="198" name="TextBox 197">
              <a:extLst>
                <a:ext uri="{FF2B5EF4-FFF2-40B4-BE49-F238E27FC236}">
                  <a16:creationId xmlns:a16="http://schemas.microsoft.com/office/drawing/2014/main" id="{A4BEB6E5-BCDA-B744-AA84-83FBE4E3A1FA}"/>
                </a:ext>
              </a:extLst>
            </p:cNvPr>
            <p:cNvSpPr txBox="1"/>
            <p:nvPr/>
          </p:nvSpPr>
          <p:spPr>
            <a:xfrm>
              <a:off x="4072581" y="3189679"/>
              <a:ext cx="393056" cy="338554"/>
            </a:xfrm>
            <a:prstGeom prst="rect">
              <a:avLst/>
            </a:prstGeom>
            <a:noFill/>
          </p:spPr>
          <p:txBody>
            <a:bodyPr wrap="none" rtlCol="0">
              <a:spAutoFit/>
            </a:bodyPr>
            <a:lstStyle/>
            <a:p>
              <a:r>
                <a:rPr lang="en-US" sz="1600" b="1" dirty="0"/>
                <a:t>21</a:t>
              </a:r>
            </a:p>
          </p:txBody>
        </p:sp>
        <p:sp>
          <p:nvSpPr>
            <p:cNvPr id="199" name="TextBox 198">
              <a:extLst>
                <a:ext uri="{FF2B5EF4-FFF2-40B4-BE49-F238E27FC236}">
                  <a16:creationId xmlns:a16="http://schemas.microsoft.com/office/drawing/2014/main" id="{D9399564-E78E-9141-B177-685124D33DE4}"/>
                </a:ext>
              </a:extLst>
            </p:cNvPr>
            <p:cNvSpPr txBox="1"/>
            <p:nvPr/>
          </p:nvSpPr>
          <p:spPr>
            <a:xfrm>
              <a:off x="4818125" y="3195232"/>
              <a:ext cx="393056" cy="338554"/>
            </a:xfrm>
            <a:prstGeom prst="rect">
              <a:avLst/>
            </a:prstGeom>
            <a:noFill/>
          </p:spPr>
          <p:txBody>
            <a:bodyPr wrap="none" rtlCol="0">
              <a:spAutoFit/>
            </a:bodyPr>
            <a:lstStyle/>
            <a:p>
              <a:r>
                <a:rPr lang="en-US" sz="1600" b="1" dirty="0"/>
                <a:t>21</a:t>
              </a:r>
            </a:p>
          </p:txBody>
        </p:sp>
      </p:grpSp>
    </p:spTree>
    <p:extLst>
      <p:ext uri="{BB962C8B-B14F-4D97-AF65-F5344CB8AC3E}">
        <p14:creationId xmlns:p14="http://schemas.microsoft.com/office/powerpoint/2010/main" val="110120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Box 188">
            <a:extLst>
              <a:ext uri="{FF2B5EF4-FFF2-40B4-BE49-F238E27FC236}">
                <a16:creationId xmlns:a16="http://schemas.microsoft.com/office/drawing/2014/main" id="{48249C02-5CAC-A646-B9C8-61C56BE61D0A}"/>
              </a:ext>
            </a:extLst>
          </p:cNvPr>
          <p:cNvSpPr txBox="1"/>
          <p:nvPr/>
        </p:nvSpPr>
        <p:spPr>
          <a:xfrm>
            <a:off x="7296391" y="2987268"/>
            <a:ext cx="1120820" cy="523220"/>
          </a:xfrm>
          <a:prstGeom prst="rect">
            <a:avLst/>
          </a:prstGeom>
          <a:noFill/>
        </p:spPr>
        <p:txBody>
          <a:bodyPr wrap="none" rtlCol="0">
            <a:spAutoFit/>
          </a:bodyPr>
          <a:lstStyle/>
          <a:p>
            <a:r>
              <a:rPr lang="en-US" sz="2800" dirty="0">
                <a:solidFill>
                  <a:schemeClr val="tx1">
                    <a:lumMod val="50000"/>
                    <a:lumOff val="50000"/>
                  </a:schemeClr>
                </a:solidFill>
              </a:rPr>
              <a:t>FNR  =</a:t>
            </a:r>
          </a:p>
        </p:txBody>
      </p:sp>
      <p:grpSp>
        <p:nvGrpSpPr>
          <p:cNvPr id="187" name="Group 186">
            <a:extLst>
              <a:ext uri="{FF2B5EF4-FFF2-40B4-BE49-F238E27FC236}">
                <a16:creationId xmlns:a16="http://schemas.microsoft.com/office/drawing/2014/main" id="{D40481D8-3BE9-BF45-B4EB-AA41BEE2A2D8}"/>
              </a:ext>
            </a:extLst>
          </p:cNvPr>
          <p:cNvGrpSpPr/>
          <p:nvPr/>
        </p:nvGrpSpPr>
        <p:grpSpPr>
          <a:xfrm>
            <a:off x="8966834" y="2378575"/>
            <a:ext cx="754380" cy="754380"/>
            <a:chOff x="8966834" y="1573187"/>
            <a:chExt cx="754380" cy="754380"/>
          </a:xfrm>
        </p:grpSpPr>
        <p:sp>
          <p:nvSpPr>
            <p:cNvPr id="190" name="Rectangle 189">
              <a:extLst>
                <a:ext uri="{FF2B5EF4-FFF2-40B4-BE49-F238E27FC236}">
                  <a16:creationId xmlns:a16="http://schemas.microsoft.com/office/drawing/2014/main" id="{A3FABC1E-1EB9-AC40-AE03-D528FBF4C9B3}"/>
                </a:ext>
              </a:extLst>
            </p:cNvPr>
            <p:cNvSpPr>
              <a:spLocks noChangeAspect="1"/>
            </p:cNvSpPr>
            <p:nvPr/>
          </p:nvSpPr>
          <p:spPr>
            <a:xfrm>
              <a:off x="8966834" y="1573187"/>
              <a:ext cx="754380" cy="754380"/>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1" name="Group 190">
              <a:extLst>
                <a:ext uri="{FF2B5EF4-FFF2-40B4-BE49-F238E27FC236}">
                  <a16:creationId xmlns:a16="http://schemas.microsoft.com/office/drawing/2014/main" id="{CFD231E9-F729-1E49-93FF-8B8C0DE28B68}"/>
                </a:ext>
              </a:extLst>
            </p:cNvPr>
            <p:cNvGrpSpPr/>
            <p:nvPr/>
          </p:nvGrpSpPr>
          <p:grpSpPr>
            <a:xfrm>
              <a:off x="9016042" y="1645577"/>
              <a:ext cx="197352" cy="536303"/>
              <a:chOff x="9016042" y="1645577"/>
              <a:chExt cx="197352" cy="536303"/>
            </a:xfrm>
          </p:grpSpPr>
          <p:sp>
            <p:nvSpPr>
              <p:cNvPr id="200" name="Triangle 199">
                <a:extLst>
                  <a:ext uri="{FF2B5EF4-FFF2-40B4-BE49-F238E27FC236}">
                    <a16:creationId xmlns:a16="http://schemas.microsoft.com/office/drawing/2014/main" id="{FCABFF6E-BBBD-FD42-BFA6-5F22FD3D1273}"/>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iangle 200">
                <a:extLst>
                  <a:ext uri="{FF2B5EF4-FFF2-40B4-BE49-F238E27FC236}">
                    <a16:creationId xmlns:a16="http://schemas.microsoft.com/office/drawing/2014/main" id="{8E513CDC-A832-A74B-8B78-12054C468B1A}"/>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iangle 201">
                <a:extLst>
                  <a:ext uri="{FF2B5EF4-FFF2-40B4-BE49-F238E27FC236}">
                    <a16:creationId xmlns:a16="http://schemas.microsoft.com/office/drawing/2014/main" id="{5D1B83E5-479A-D44B-91EC-9347A4226849}"/>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8DEEC1A3-B8A0-8046-AAF4-9A100BD261E7}"/>
                </a:ext>
              </a:extLst>
            </p:cNvPr>
            <p:cNvGrpSpPr/>
            <p:nvPr/>
          </p:nvGrpSpPr>
          <p:grpSpPr>
            <a:xfrm>
              <a:off x="9249950" y="1645577"/>
              <a:ext cx="197352" cy="536303"/>
              <a:chOff x="9016042" y="1645577"/>
              <a:chExt cx="197352" cy="536303"/>
            </a:xfrm>
          </p:grpSpPr>
          <p:sp>
            <p:nvSpPr>
              <p:cNvPr id="197" name="Triangle 196">
                <a:extLst>
                  <a:ext uri="{FF2B5EF4-FFF2-40B4-BE49-F238E27FC236}">
                    <a16:creationId xmlns:a16="http://schemas.microsoft.com/office/drawing/2014/main" id="{35C0580B-B894-C840-BE30-90B6F3E5BE46}"/>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iangle 197">
                <a:extLst>
                  <a:ext uri="{FF2B5EF4-FFF2-40B4-BE49-F238E27FC236}">
                    <a16:creationId xmlns:a16="http://schemas.microsoft.com/office/drawing/2014/main" id="{0CDC4937-6476-9C43-ADEE-D439E7E5B4A4}"/>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iangle 198">
                <a:extLst>
                  <a:ext uri="{FF2B5EF4-FFF2-40B4-BE49-F238E27FC236}">
                    <a16:creationId xmlns:a16="http://schemas.microsoft.com/office/drawing/2014/main" id="{32E30B25-AC04-0E45-8A87-5370BBED595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9DE8817A-34E1-244C-9732-7BB5E20B0236}"/>
                </a:ext>
              </a:extLst>
            </p:cNvPr>
            <p:cNvGrpSpPr/>
            <p:nvPr/>
          </p:nvGrpSpPr>
          <p:grpSpPr>
            <a:xfrm>
              <a:off x="9483858" y="1658146"/>
              <a:ext cx="197352" cy="536303"/>
              <a:chOff x="9016042" y="1645577"/>
              <a:chExt cx="197352" cy="536303"/>
            </a:xfrm>
          </p:grpSpPr>
          <p:sp>
            <p:nvSpPr>
              <p:cNvPr id="194" name="Triangle 193">
                <a:extLst>
                  <a:ext uri="{FF2B5EF4-FFF2-40B4-BE49-F238E27FC236}">
                    <a16:creationId xmlns:a16="http://schemas.microsoft.com/office/drawing/2014/main" id="{CC7F28D0-B34B-844C-AD9C-F7A05C85D4F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iangle 194">
                <a:extLst>
                  <a:ext uri="{FF2B5EF4-FFF2-40B4-BE49-F238E27FC236}">
                    <a16:creationId xmlns:a16="http://schemas.microsoft.com/office/drawing/2014/main" id="{C2F1711F-23D1-A643-9181-00183A2D94E6}"/>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iangle 195">
                <a:extLst>
                  <a:ext uri="{FF2B5EF4-FFF2-40B4-BE49-F238E27FC236}">
                    <a16:creationId xmlns:a16="http://schemas.microsoft.com/office/drawing/2014/main" id="{228220C3-FF97-7D4A-8350-C3894465A6A7}"/>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88" name="Straight Connector 187">
            <a:extLst>
              <a:ext uri="{FF2B5EF4-FFF2-40B4-BE49-F238E27FC236}">
                <a16:creationId xmlns:a16="http://schemas.microsoft.com/office/drawing/2014/main" id="{9BB0BB41-9D66-FD46-A3D1-BEFD731E7917}"/>
              </a:ext>
            </a:extLst>
          </p:cNvPr>
          <p:cNvCxnSpPr/>
          <p:nvPr/>
        </p:nvCxnSpPr>
        <p:spPr>
          <a:xfrm>
            <a:off x="8572500" y="3281500"/>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5" name="Group 224">
            <a:extLst>
              <a:ext uri="{FF2B5EF4-FFF2-40B4-BE49-F238E27FC236}">
                <a16:creationId xmlns:a16="http://schemas.microsoft.com/office/drawing/2014/main" id="{E512BAB7-9420-3447-AA4E-6920CDF469D4}"/>
              </a:ext>
            </a:extLst>
          </p:cNvPr>
          <p:cNvGrpSpPr/>
          <p:nvPr/>
        </p:nvGrpSpPr>
        <p:grpSpPr>
          <a:xfrm>
            <a:off x="8745081" y="3427532"/>
            <a:ext cx="1308335" cy="754380"/>
            <a:chOff x="8694415" y="1573187"/>
            <a:chExt cx="1308335" cy="754380"/>
          </a:xfrm>
        </p:grpSpPr>
        <p:sp>
          <p:nvSpPr>
            <p:cNvPr id="226" name="Rectangle 225">
              <a:extLst>
                <a:ext uri="{FF2B5EF4-FFF2-40B4-BE49-F238E27FC236}">
                  <a16:creationId xmlns:a16="http://schemas.microsoft.com/office/drawing/2014/main" id="{E93D922A-9145-F94D-8686-DA93C8E9BCF6}"/>
                </a:ext>
              </a:extLst>
            </p:cNvPr>
            <p:cNvSpPr>
              <a:spLocks noChangeAspect="1"/>
            </p:cNvSpPr>
            <p:nvPr/>
          </p:nvSpPr>
          <p:spPr>
            <a:xfrm>
              <a:off x="8694415" y="1573187"/>
              <a:ext cx="1308335" cy="754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7" name="Group 226">
              <a:extLst>
                <a:ext uri="{FF2B5EF4-FFF2-40B4-BE49-F238E27FC236}">
                  <a16:creationId xmlns:a16="http://schemas.microsoft.com/office/drawing/2014/main" id="{B81A443C-E97D-CB43-AADE-FE6BD8F228D4}"/>
                </a:ext>
              </a:extLst>
            </p:cNvPr>
            <p:cNvGrpSpPr/>
            <p:nvPr/>
          </p:nvGrpSpPr>
          <p:grpSpPr>
            <a:xfrm>
              <a:off x="9016042" y="1645577"/>
              <a:ext cx="197352" cy="536303"/>
              <a:chOff x="9016042" y="1645577"/>
              <a:chExt cx="197352" cy="536303"/>
            </a:xfrm>
          </p:grpSpPr>
          <p:sp>
            <p:nvSpPr>
              <p:cNvPr id="244" name="Triangle 243">
                <a:extLst>
                  <a:ext uri="{FF2B5EF4-FFF2-40B4-BE49-F238E27FC236}">
                    <a16:creationId xmlns:a16="http://schemas.microsoft.com/office/drawing/2014/main" id="{994AC825-51F4-0447-9089-DEC20CDFA340}"/>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iangle 244">
                <a:extLst>
                  <a:ext uri="{FF2B5EF4-FFF2-40B4-BE49-F238E27FC236}">
                    <a16:creationId xmlns:a16="http://schemas.microsoft.com/office/drawing/2014/main" id="{8ED0F67D-826E-EA46-9A5A-AB7CCF070922}"/>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iangle 245">
                <a:extLst>
                  <a:ext uri="{FF2B5EF4-FFF2-40B4-BE49-F238E27FC236}">
                    <a16:creationId xmlns:a16="http://schemas.microsoft.com/office/drawing/2014/main" id="{42264160-342A-C741-B1C4-B9F7B210FEE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3F1618DD-78F4-D74A-8014-1CB26F625E8A}"/>
                </a:ext>
              </a:extLst>
            </p:cNvPr>
            <p:cNvGrpSpPr/>
            <p:nvPr/>
          </p:nvGrpSpPr>
          <p:grpSpPr>
            <a:xfrm>
              <a:off x="9249950" y="1645577"/>
              <a:ext cx="197352" cy="536303"/>
              <a:chOff x="9016042" y="1645577"/>
              <a:chExt cx="197352" cy="536303"/>
            </a:xfrm>
          </p:grpSpPr>
          <p:sp>
            <p:nvSpPr>
              <p:cNvPr id="241" name="Triangle 240">
                <a:extLst>
                  <a:ext uri="{FF2B5EF4-FFF2-40B4-BE49-F238E27FC236}">
                    <a16:creationId xmlns:a16="http://schemas.microsoft.com/office/drawing/2014/main" id="{6DA102FE-AA98-9D4E-A505-D4DAF65E0965}"/>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iangle 241">
                <a:extLst>
                  <a:ext uri="{FF2B5EF4-FFF2-40B4-BE49-F238E27FC236}">
                    <a16:creationId xmlns:a16="http://schemas.microsoft.com/office/drawing/2014/main" id="{0F788352-3827-1A4E-A8A4-011429F57DDB}"/>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iangle 242">
                <a:extLst>
                  <a:ext uri="{FF2B5EF4-FFF2-40B4-BE49-F238E27FC236}">
                    <a16:creationId xmlns:a16="http://schemas.microsoft.com/office/drawing/2014/main" id="{8F7A6EE4-D779-4B4C-B08B-F9AE77CD5442}"/>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B56F1A6D-5C40-1D43-BEFE-2A0DF607E05B}"/>
                </a:ext>
              </a:extLst>
            </p:cNvPr>
            <p:cNvGrpSpPr/>
            <p:nvPr/>
          </p:nvGrpSpPr>
          <p:grpSpPr>
            <a:xfrm>
              <a:off x="9483858" y="1658146"/>
              <a:ext cx="197352" cy="536303"/>
              <a:chOff x="9016042" y="1645577"/>
              <a:chExt cx="197352" cy="536303"/>
            </a:xfrm>
          </p:grpSpPr>
          <p:sp>
            <p:nvSpPr>
              <p:cNvPr id="238" name="Triangle 237">
                <a:extLst>
                  <a:ext uri="{FF2B5EF4-FFF2-40B4-BE49-F238E27FC236}">
                    <a16:creationId xmlns:a16="http://schemas.microsoft.com/office/drawing/2014/main" id="{F39CEF92-EA86-BD44-AC32-9C1FE46A84C8}"/>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iangle 238">
                <a:extLst>
                  <a:ext uri="{FF2B5EF4-FFF2-40B4-BE49-F238E27FC236}">
                    <a16:creationId xmlns:a16="http://schemas.microsoft.com/office/drawing/2014/main" id="{E5009701-C66C-1040-8D35-DD7FBF035ADD}"/>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iangle 239">
                <a:extLst>
                  <a:ext uri="{FF2B5EF4-FFF2-40B4-BE49-F238E27FC236}">
                    <a16:creationId xmlns:a16="http://schemas.microsoft.com/office/drawing/2014/main" id="{FE5A6429-949B-0F48-8C8C-EEB9FA24E339}"/>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0597C7BC-511C-3C4B-87BB-FAE48D59B136}"/>
                </a:ext>
              </a:extLst>
            </p:cNvPr>
            <p:cNvGrpSpPr/>
            <p:nvPr/>
          </p:nvGrpSpPr>
          <p:grpSpPr>
            <a:xfrm>
              <a:off x="9748246" y="1652133"/>
              <a:ext cx="197352" cy="536303"/>
              <a:chOff x="9016042" y="1645577"/>
              <a:chExt cx="197352" cy="536303"/>
            </a:xfrm>
          </p:grpSpPr>
          <p:sp>
            <p:nvSpPr>
              <p:cNvPr id="235" name="Triangle 234">
                <a:extLst>
                  <a:ext uri="{FF2B5EF4-FFF2-40B4-BE49-F238E27FC236}">
                    <a16:creationId xmlns:a16="http://schemas.microsoft.com/office/drawing/2014/main" id="{B16CA687-235F-2B47-9D5A-2B9E093ED646}"/>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iangle 235">
                <a:extLst>
                  <a:ext uri="{FF2B5EF4-FFF2-40B4-BE49-F238E27FC236}">
                    <a16:creationId xmlns:a16="http://schemas.microsoft.com/office/drawing/2014/main" id="{B94E2D57-EDCA-7E4D-BA9D-06CE43D17581}"/>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riangle 236">
                <a:extLst>
                  <a:ext uri="{FF2B5EF4-FFF2-40B4-BE49-F238E27FC236}">
                    <a16:creationId xmlns:a16="http://schemas.microsoft.com/office/drawing/2014/main" id="{4B069F7B-7DB3-2D45-9554-C98A16383B4E}"/>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5018327E-7262-534E-B077-6AFF94D829B5}"/>
                </a:ext>
              </a:extLst>
            </p:cNvPr>
            <p:cNvGrpSpPr/>
            <p:nvPr/>
          </p:nvGrpSpPr>
          <p:grpSpPr>
            <a:xfrm>
              <a:off x="8772156" y="1657804"/>
              <a:ext cx="197352" cy="536303"/>
              <a:chOff x="9016042" y="1645577"/>
              <a:chExt cx="197352" cy="536303"/>
            </a:xfrm>
          </p:grpSpPr>
          <p:sp>
            <p:nvSpPr>
              <p:cNvPr id="232" name="Triangle 231">
                <a:extLst>
                  <a:ext uri="{FF2B5EF4-FFF2-40B4-BE49-F238E27FC236}">
                    <a16:creationId xmlns:a16="http://schemas.microsoft.com/office/drawing/2014/main" id="{A65DE9ED-A4D2-BB4E-9EE0-42CC9A421F81}"/>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iangle 232">
                <a:extLst>
                  <a:ext uri="{FF2B5EF4-FFF2-40B4-BE49-F238E27FC236}">
                    <a16:creationId xmlns:a16="http://schemas.microsoft.com/office/drawing/2014/main" id="{3FD9CA18-45B7-6F4A-B5BB-DF18CC740531}"/>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iangle 233">
                <a:extLst>
                  <a:ext uri="{FF2B5EF4-FFF2-40B4-BE49-F238E27FC236}">
                    <a16:creationId xmlns:a16="http://schemas.microsoft.com/office/drawing/2014/main" id="{84668389-9AD9-AB4A-9011-EE3641970753}"/>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313582C1-5787-D142-BD4C-687692232ECF}"/>
              </a:ext>
            </a:extLst>
          </p:cNvPr>
          <p:cNvSpPr>
            <a:spLocks noGrp="1"/>
          </p:cNvSpPr>
          <p:nvPr>
            <p:ph type="title"/>
          </p:nvPr>
        </p:nvSpPr>
        <p:spPr/>
        <p:txBody>
          <a:bodyPr/>
          <a:lstStyle/>
          <a:p>
            <a:r>
              <a:rPr lang="en-US" dirty="0"/>
              <a:t>False Negative Rate (FNR)</a:t>
            </a:r>
          </a:p>
        </p:txBody>
      </p:sp>
      <p:sp>
        <p:nvSpPr>
          <p:cNvPr id="387" name="Cloud Callout 386">
            <a:extLst>
              <a:ext uri="{FF2B5EF4-FFF2-40B4-BE49-F238E27FC236}">
                <a16:creationId xmlns:a16="http://schemas.microsoft.com/office/drawing/2014/main" id="{5635D0C0-F4B1-E148-8816-64B59C5219EB}"/>
              </a:ext>
            </a:extLst>
          </p:cNvPr>
          <p:cNvSpPr/>
          <p:nvPr/>
        </p:nvSpPr>
        <p:spPr>
          <a:xfrm>
            <a:off x="6886575" y="4543425"/>
            <a:ext cx="2764155" cy="1414463"/>
          </a:xfrm>
          <a:prstGeom prst="cloudCallout">
            <a:avLst>
              <a:gd name="adj1" fmla="val -79758"/>
              <a:gd name="adj2" fmla="val -7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FNR?</a:t>
            </a:r>
          </a:p>
        </p:txBody>
      </p:sp>
      <p:grpSp>
        <p:nvGrpSpPr>
          <p:cNvPr id="181" name="Group 180">
            <a:extLst>
              <a:ext uri="{FF2B5EF4-FFF2-40B4-BE49-F238E27FC236}">
                <a16:creationId xmlns:a16="http://schemas.microsoft.com/office/drawing/2014/main" id="{B4408676-FE91-FA42-B048-D42A38B6A4EE}"/>
              </a:ext>
            </a:extLst>
          </p:cNvPr>
          <p:cNvGrpSpPr/>
          <p:nvPr/>
        </p:nvGrpSpPr>
        <p:grpSpPr>
          <a:xfrm>
            <a:off x="1866410" y="1940201"/>
            <a:ext cx="4846810" cy="2372719"/>
            <a:chOff x="1714010" y="1787801"/>
            <a:chExt cx="4846810" cy="2372719"/>
          </a:xfrm>
        </p:grpSpPr>
        <p:sp>
          <p:nvSpPr>
            <p:cNvPr id="182" name="Rectangle 181">
              <a:extLst>
                <a:ext uri="{FF2B5EF4-FFF2-40B4-BE49-F238E27FC236}">
                  <a16:creationId xmlns:a16="http://schemas.microsoft.com/office/drawing/2014/main" id="{3BC40262-EC01-114E-8ACF-67F5D8B56842}"/>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ctangle 182">
              <a:extLst>
                <a:ext uri="{FF2B5EF4-FFF2-40B4-BE49-F238E27FC236}">
                  <a16:creationId xmlns:a16="http://schemas.microsoft.com/office/drawing/2014/main" id="{BA0C50D9-90DC-E24E-A4DB-25DF606D0B46}"/>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0E74CE1F-7BD6-DF44-AB27-28B977025621}"/>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5" name="Straight Connector 184">
              <a:extLst>
                <a:ext uri="{FF2B5EF4-FFF2-40B4-BE49-F238E27FC236}">
                  <a16:creationId xmlns:a16="http://schemas.microsoft.com/office/drawing/2014/main" id="{2DD3930E-0B56-7649-AAAD-CD464AA948E8}"/>
                </a:ext>
              </a:extLst>
            </p:cNvPr>
            <p:cNvCxnSpPr>
              <a:cxnSpLocks/>
              <a:stCxn id="184" idx="1"/>
              <a:endCxn id="184"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EAA9ACEF-1E7D-2643-B64D-3117C2EDF4A9}"/>
                </a:ext>
              </a:extLst>
            </p:cNvPr>
            <p:cNvGrpSpPr/>
            <p:nvPr/>
          </p:nvGrpSpPr>
          <p:grpSpPr>
            <a:xfrm>
              <a:off x="2450643" y="2274227"/>
              <a:ext cx="1260471" cy="1789131"/>
              <a:chOff x="2450643" y="2274227"/>
              <a:chExt cx="1260471" cy="1789131"/>
            </a:xfrm>
          </p:grpSpPr>
          <p:grpSp>
            <p:nvGrpSpPr>
              <p:cNvPr id="458" name="Group 457">
                <a:extLst>
                  <a:ext uri="{FF2B5EF4-FFF2-40B4-BE49-F238E27FC236}">
                    <a16:creationId xmlns:a16="http://schemas.microsoft.com/office/drawing/2014/main" id="{CE9DEF29-459F-8F4E-9C90-E086EB71FCB7}"/>
                  </a:ext>
                </a:extLst>
              </p:cNvPr>
              <p:cNvGrpSpPr/>
              <p:nvPr/>
            </p:nvGrpSpPr>
            <p:grpSpPr>
              <a:xfrm>
                <a:off x="2450643" y="2274227"/>
                <a:ext cx="536442" cy="1781511"/>
                <a:chOff x="2450643" y="2274227"/>
                <a:chExt cx="536442" cy="1781511"/>
              </a:xfrm>
            </p:grpSpPr>
            <p:grpSp>
              <p:nvGrpSpPr>
                <p:cNvPr id="481" name="Group 480">
                  <a:extLst>
                    <a:ext uri="{FF2B5EF4-FFF2-40B4-BE49-F238E27FC236}">
                      <a16:creationId xmlns:a16="http://schemas.microsoft.com/office/drawing/2014/main" id="{93BCE23D-F72B-1342-9146-3362BAB8544B}"/>
                    </a:ext>
                  </a:extLst>
                </p:cNvPr>
                <p:cNvGrpSpPr/>
                <p:nvPr/>
              </p:nvGrpSpPr>
              <p:grpSpPr>
                <a:xfrm>
                  <a:off x="2450643" y="2281847"/>
                  <a:ext cx="201162" cy="1362411"/>
                  <a:chOff x="2450643" y="2281847"/>
                  <a:chExt cx="201162" cy="1362411"/>
                </a:xfrm>
              </p:grpSpPr>
              <p:grpSp>
                <p:nvGrpSpPr>
                  <p:cNvPr id="492" name="Group 491">
                    <a:extLst>
                      <a:ext uri="{FF2B5EF4-FFF2-40B4-BE49-F238E27FC236}">
                        <a16:creationId xmlns:a16="http://schemas.microsoft.com/office/drawing/2014/main" id="{7F0056E8-1625-9C47-8C65-A157874B35BA}"/>
                      </a:ext>
                    </a:extLst>
                  </p:cNvPr>
                  <p:cNvGrpSpPr/>
                  <p:nvPr/>
                </p:nvGrpSpPr>
                <p:grpSpPr>
                  <a:xfrm>
                    <a:off x="2466343" y="3313685"/>
                    <a:ext cx="136263" cy="330573"/>
                    <a:chOff x="2466343" y="3313685"/>
                    <a:chExt cx="136263" cy="330573"/>
                  </a:xfrm>
                </p:grpSpPr>
                <p:sp>
                  <p:nvSpPr>
                    <p:cNvPr id="498" name="Oval 497">
                      <a:extLst>
                        <a:ext uri="{FF2B5EF4-FFF2-40B4-BE49-F238E27FC236}">
                          <a16:creationId xmlns:a16="http://schemas.microsoft.com/office/drawing/2014/main" id="{36B7E6E6-BE6F-0F43-8368-C680B724D706}"/>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Oval 498">
                      <a:extLst>
                        <a:ext uri="{FF2B5EF4-FFF2-40B4-BE49-F238E27FC236}">
                          <a16:creationId xmlns:a16="http://schemas.microsoft.com/office/drawing/2014/main" id="{A70BA58F-F6FA-D841-A714-CD4759ED20D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3" name="Group 492">
                    <a:extLst>
                      <a:ext uri="{FF2B5EF4-FFF2-40B4-BE49-F238E27FC236}">
                        <a16:creationId xmlns:a16="http://schemas.microsoft.com/office/drawing/2014/main" id="{2A3CAF9A-9C59-0442-BF5D-66E79933D493}"/>
                      </a:ext>
                    </a:extLst>
                  </p:cNvPr>
                  <p:cNvGrpSpPr/>
                  <p:nvPr/>
                </p:nvGrpSpPr>
                <p:grpSpPr>
                  <a:xfrm>
                    <a:off x="2450643" y="2281847"/>
                    <a:ext cx="201162" cy="825863"/>
                    <a:chOff x="2450643" y="2281847"/>
                    <a:chExt cx="201162" cy="825863"/>
                  </a:xfrm>
                </p:grpSpPr>
                <p:sp>
                  <p:nvSpPr>
                    <p:cNvPr id="494" name="Triangle 493">
                      <a:extLst>
                        <a:ext uri="{FF2B5EF4-FFF2-40B4-BE49-F238E27FC236}">
                          <a16:creationId xmlns:a16="http://schemas.microsoft.com/office/drawing/2014/main" id="{9EFCC5C5-AE6D-C74B-86F9-123390B050C5}"/>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Triangle 494">
                      <a:extLst>
                        <a:ext uri="{FF2B5EF4-FFF2-40B4-BE49-F238E27FC236}">
                          <a16:creationId xmlns:a16="http://schemas.microsoft.com/office/drawing/2014/main" id="{0B750E8D-B5F5-0D43-AF74-988DFD42E5C4}"/>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riangle 495">
                      <a:extLst>
                        <a:ext uri="{FF2B5EF4-FFF2-40B4-BE49-F238E27FC236}">
                          <a16:creationId xmlns:a16="http://schemas.microsoft.com/office/drawing/2014/main" id="{972AA3F9-BE52-F143-8678-38A6A8D46BB3}"/>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Triangle 496">
                      <a:extLst>
                        <a:ext uri="{FF2B5EF4-FFF2-40B4-BE49-F238E27FC236}">
                          <a16:creationId xmlns:a16="http://schemas.microsoft.com/office/drawing/2014/main" id="{C37492A9-68CD-5745-83ED-4420AA8F5E78}"/>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82" name="Group 481">
                  <a:extLst>
                    <a:ext uri="{FF2B5EF4-FFF2-40B4-BE49-F238E27FC236}">
                      <a16:creationId xmlns:a16="http://schemas.microsoft.com/office/drawing/2014/main" id="{F383E097-551C-C94E-91CB-376BB1D0AE80}"/>
                    </a:ext>
                  </a:extLst>
                </p:cNvPr>
                <p:cNvGrpSpPr/>
                <p:nvPr/>
              </p:nvGrpSpPr>
              <p:grpSpPr>
                <a:xfrm>
                  <a:off x="2785923" y="2274227"/>
                  <a:ext cx="201162" cy="1781511"/>
                  <a:chOff x="2450643" y="2281847"/>
                  <a:chExt cx="201162" cy="1781511"/>
                </a:xfrm>
              </p:grpSpPr>
              <p:grpSp>
                <p:nvGrpSpPr>
                  <p:cNvPr id="483" name="Group 482">
                    <a:extLst>
                      <a:ext uri="{FF2B5EF4-FFF2-40B4-BE49-F238E27FC236}">
                        <a16:creationId xmlns:a16="http://schemas.microsoft.com/office/drawing/2014/main" id="{476CB7EA-9366-FC40-9B64-98BEE44AE3DC}"/>
                      </a:ext>
                    </a:extLst>
                  </p:cNvPr>
                  <p:cNvGrpSpPr/>
                  <p:nvPr/>
                </p:nvGrpSpPr>
                <p:grpSpPr>
                  <a:xfrm>
                    <a:off x="2466343" y="3313685"/>
                    <a:ext cx="143883" cy="749673"/>
                    <a:chOff x="2466343" y="3313685"/>
                    <a:chExt cx="143883" cy="749673"/>
                  </a:xfrm>
                </p:grpSpPr>
                <p:sp>
                  <p:nvSpPr>
                    <p:cNvPr id="488" name="Oval 487">
                      <a:extLst>
                        <a:ext uri="{FF2B5EF4-FFF2-40B4-BE49-F238E27FC236}">
                          <a16:creationId xmlns:a16="http://schemas.microsoft.com/office/drawing/2014/main" id="{2230F096-3C5A-B24E-BB3D-2E7C35D1274E}"/>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Oval 488">
                      <a:extLst>
                        <a:ext uri="{FF2B5EF4-FFF2-40B4-BE49-F238E27FC236}">
                          <a16:creationId xmlns:a16="http://schemas.microsoft.com/office/drawing/2014/main" id="{C35F8CCE-CD4C-3A40-B214-B873FAE084A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Oval 489">
                      <a:extLst>
                        <a:ext uri="{FF2B5EF4-FFF2-40B4-BE49-F238E27FC236}">
                          <a16:creationId xmlns:a16="http://schemas.microsoft.com/office/drawing/2014/main" id="{9B272673-A3F2-2B45-B2A4-1AA306A75140}"/>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Oval 490">
                      <a:extLst>
                        <a:ext uri="{FF2B5EF4-FFF2-40B4-BE49-F238E27FC236}">
                          <a16:creationId xmlns:a16="http://schemas.microsoft.com/office/drawing/2014/main" id="{31D80ADC-FEB1-C84B-AD16-52E065B52D8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4" name="Group 483">
                    <a:extLst>
                      <a:ext uri="{FF2B5EF4-FFF2-40B4-BE49-F238E27FC236}">
                        <a16:creationId xmlns:a16="http://schemas.microsoft.com/office/drawing/2014/main" id="{14783751-ABC8-9A49-8143-9C780EE1BEE9}"/>
                      </a:ext>
                    </a:extLst>
                  </p:cNvPr>
                  <p:cNvGrpSpPr/>
                  <p:nvPr/>
                </p:nvGrpSpPr>
                <p:grpSpPr>
                  <a:xfrm>
                    <a:off x="2450643" y="2281847"/>
                    <a:ext cx="201162" cy="825863"/>
                    <a:chOff x="2450643" y="2281847"/>
                    <a:chExt cx="201162" cy="825863"/>
                  </a:xfrm>
                </p:grpSpPr>
                <p:sp>
                  <p:nvSpPr>
                    <p:cNvPr id="485" name="Triangle 484">
                      <a:extLst>
                        <a:ext uri="{FF2B5EF4-FFF2-40B4-BE49-F238E27FC236}">
                          <a16:creationId xmlns:a16="http://schemas.microsoft.com/office/drawing/2014/main" id="{CD5F0310-5445-A241-B36A-C64B2CE9C32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Triangle 485">
                      <a:extLst>
                        <a:ext uri="{FF2B5EF4-FFF2-40B4-BE49-F238E27FC236}">
                          <a16:creationId xmlns:a16="http://schemas.microsoft.com/office/drawing/2014/main" id="{5BDF898B-4DDD-DA41-9F22-BF87D4FE2C6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Triangle 486">
                      <a:extLst>
                        <a:ext uri="{FF2B5EF4-FFF2-40B4-BE49-F238E27FC236}">
                          <a16:creationId xmlns:a16="http://schemas.microsoft.com/office/drawing/2014/main" id="{C1E899C9-6386-3844-BBA9-35988DBB61A3}"/>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459" name="Group 458">
                <a:extLst>
                  <a:ext uri="{FF2B5EF4-FFF2-40B4-BE49-F238E27FC236}">
                    <a16:creationId xmlns:a16="http://schemas.microsoft.com/office/drawing/2014/main" id="{4A3D77F3-3388-5A4F-8B82-29E5874379CE}"/>
                  </a:ext>
                </a:extLst>
              </p:cNvPr>
              <p:cNvGrpSpPr/>
              <p:nvPr/>
            </p:nvGrpSpPr>
            <p:grpSpPr>
              <a:xfrm>
                <a:off x="3174672" y="2274227"/>
                <a:ext cx="536442" cy="1789131"/>
                <a:chOff x="2450643" y="2274227"/>
                <a:chExt cx="536442" cy="1789131"/>
              </a:xfrm>
            </p:grpSpPr>
            <p:grpSp>
              <p:nvGrpSpPr>
                <p:cNvPr id="460" name="Group 459">
                  <a:extLst>
                    <a:ext uri="{FF2B5EF4-FFF2-40B4-BE49-F238E27FC236}">
                      <a16:creationId xmlns:a16="http://schemas.microsoft.com/office/drawing/2014/main" id="{C81EB04E-772C-714D-B8D2-AB7B7BBE1C0D}"/>
                    </a:ext>
                  </a:extLst>
                </p:cNvPr>
                <p:cNvGrpSpPr/>
                <p:nvPr/>
              </p:nvGrpSpPr>
              <p:grpSpPr>
                <a:xfrm>
                  <a:off x="2450643" y="2281847"/>
                  <a:ext cx="201162" cy="1781511"/>
                  <a:chOff x="2450643" y="2281847"/>
                  <a:chExt cx="201162" cy="1781511"/>
                </a:xfrm>
              </p:grpSpPr>
              <p:grpSp>
                <p:nvGrpSpPr>
                  <p:cNvPr id="472" name="Group 471">
                    <a:extLst>
                      <a:ext uri="{FF2B5EF4-FFF2-40B4-BE49-F238E27FC236}">
                        <a16:creationId xmlns:a16="http://schemas.microsoft.com/office/drawing/2014/main" id="{FB432FEB-5B9B-6F42-BE13-404457348180}"/>
                      </a:ext>
                    </a:extLst>
                  </p:cNvPr>
                  <p:cNvGrpSpPr/>
                  <p:nvPr/>
                </p:nvGrpSpPr>
                <p:grpSpPr>
                  <a:xfrm>
                    <a:off x="2466343" y="3313685"/>
                    <a:ext cx="143883" cy="749673"/>
                    <a:chOff x="2466343" y="3313685"/>
                    <a:chExt cx="143883" cy="749673"/>
                  </a:xfrm>
                </p:grpSpPr>
                <p:sp>
                  <p:nvSpPr>
                    <p:cNvPr id="477" name="Oval 476">
                      <a:extLst>
                        <a:ext uri="{FF2B5EF4-FFF2-40B4-BE49-F238E27FC236}">
                          <a16:creationId xmlns:a16="http://schemas.microsoft.com/office/drawing/2014/main" id="{2A8DA802-F6D2-1B4E-99C1-6DECA03AF01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8" name="Oval 477">
                      <a:extLst>
                        <a:ext uri="{FF2B5EF4-FFF2-40B4-BE49-F238E27FC236}">
                          <a16:creationId xmlns:a16="http://schemas.microsoft.com/office/drawing/2014/main" id="{BB0A0A4C-1180-B944-AA8E-8BB7EF9BA7C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Oval 478">
                      <a:extLst>
                        <a:ext uri="{FF2B5EF4-FFF2-40B4-BE49-F238E27FC236}">
                          <a16:creationId xmlns:a16="http://schemas.microsoft.com/office/drawing/2014/main" id="{AF8A534D-BCFF-9D4F-95D5-2D3638C952BB}"/>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Oval 479">
                      <a:extLst>
                        <a:ext uri="{FF2B5EF4-FFF2-40B4-BE49-F238E27FC236}">
                          <a16:creationId xmlns:a16="http://schemas.microsoft.com/office/drawing/2014/main" id="{ACDA32CB-8CC2-7B41-ABF1-9B1D389848E5}"/>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3" name="Group 472">
                    <a:extLst>
                      <a:ext uri="{FF2B5EF4-FFF2-40B4-BE49-F238E27FC236}">
                        <a16:creationId xmlns:a16="http://schemas.microsoft.com/office/drawing/2014/main" id="{EE0116D4-88C2-434E-94EA-17EFA4CCF550}"/>
                      </a:ext>
                    </a:extLst>
                  </p:cNvPr>
                  <p:cNvGrpSpPr/>
                  <p:nvPr/>
                </p:nvGrpSpPr>
                <p:grpSpPr>
                  <a:xfrm>
                    <a:off x="2450643" y="2281847"/>
                    <a:ext cx="201162" cy="825863"/>
                    <a:chOff x="2450643" y="2281847"/>
                    <a:chExt cx="201162" cy="825863"/>
                  </a:xfrm>
                </p:grpSpPr>
                <p:sp>
                  <p:nvSpPr>
                    <p:cNvPr id="474" name="Triangle 473">
                      <a:extLst>
                        <a:ext uri="{FF2B5EF4-FFF2-40B4-BE49-F238E27FC236}">
                          <a16:creationId xmlns:a16="http://schemas.microsoft.com/office/drawing/2014/main" id="{6A8BF693-BF68-F244-81E6-47273353E8CB}"/>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Triangle 474">
                      <a:extLst>
                        <a:ext uri="{FF2B5EF4-FFF2-40B4-BE49-F238E27FC236}">
                          <a16:creationId xmlns:a16="http://schemas.microsoft.com/office/drawing/2014/main" id="{91747C16-07C4-1B45-8DB7-2075BCED9C7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Triangle 475">
                      <a:extLst>
                        <a:ext uri="{FF2B5EF4-FFF2-40B4-BE49-F238E27FC236}">
                          <a16:creationId xmlns:a16="http://schemas.microsoft.com/office/drawing/2014/main" id="{A752A60A-A09C-EB47-A2D7-9CE8115C03D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61" name="Group 460">
                  <a:extLst>
                    <a:ext uri="{FF2B5EF4-FFF2-40B4-BE49-F238E27FC236}">
                      <a16:creationId xmlns:a16="http://schemas.microsoft.com/office/drawing/2014/main" id="{0A8A7666-7468-0A4B-A0ED-50780BA4B548}"/>
                    </a:ext>
                  </a:extLst>
                </p:cNvPr>
                <p:cNvGrpSpPr/>
                <p:nvPr/>
              </p:nvGrpSpPr>
              <p:grpSpPr>
                <a:xfrm>
                  <a:off x="2785923" y="2274227"/>
                  <a:ext cx="201162" cy="1781511"/>
                  <a:chOff x="2450643" y="2281847"/>
                  <a:chExt cx="201162" cy="1781511"/>
                </a:xfrm>
              </p:grpSpPr>
              <p:grpSp>
                <p:nvGrpSpPr>
                  <p:cNvPr id="462" name="Group 461">
                    <a:extLst>
                      <a:ext uri="{FF2B5EF4-FFF2-40B4-BE49-F238E27FC236}">
                        <a16:creationId xmlns:a16="http://schemas.microsoft.com/office/drawing/2014/main" id="{1904941A-CDB0-7B45-93B5-340418A58079}"/>
                      </a:ext>
                    </a:extLst>
                  </p:cNvPr>
                  <p:cNvGrpSpPr/>
                  <p:nvPr/>
                </p:nvGrpSpPr>
                <p:grpSpPr>
                  <a:xfrm>
                    <a:off x="2466343" y="3313685"/>
                    <a:ext cx="143883" cy="749673"/>
                    <a:chOff x="2466343" y="3313685"/>
                    <a:chExt cx="143883" cy="749673"/>
                  </a:xfrm>
                </p:grpSpPr>
                <p:sp>
                  <p:nvSpPr>
                    <p:cNvPr id="468" name="Oval 467">
                      <a:extLst>
                        <a:ext uri="{FF2B5EF4-FFF2-40B4-BE49-F238E27FC236}">
                          <a16:creationId xmlns:a16="http://schemas.microsoft.com/office/drawing/2014/main" id="{7B0A8F09-EDE3-7845-A3B0-34936F02FCAB}"/>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9" name="Oval 468">
                      <a:extLst>
                        <a:ext uri="{FF2B5EF4-FFF2-40B4-BE49-F238E27FC236}">
                          <a16:creationId xmlns:a16="http://schemas.microsoft.com/office/drawing/2014/main" id="{F2F854A5-A4D3-0743-B6EF-89E2D522CF26}"/>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Oval 469">
                      <a:extLst>
                        <a:ext uri="{FF2B5EF4-FFF2-40B4-BE49-F238E27FC236}">
                          <a16:creationId xmlns:a16="http://schemas.microsoft.com/office/drawing/2014/main" id="{DFE93AB5-99C9-3449-B84D-50D4526ACF7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Oval 470">
                      <a:extLst>
                        <a:ext uri="{FF2B5EF4-FFF2-40B4-BE49-F238E27FC236}">
                          <a16:creationId xmlns:a16="http://schemas.microsoft.com/office/drawing/2014/main" id="{FA12655C-430E-BC44-A5F6-7EE566D415F1}"/>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3" name="Group 462">
                    <a:extLst>
                      <a:ext uri="{FF2B5EF4-FFF2-40B4-BE49-F238E27FC236}">
                        <a16:creationId xmlns:a16="http://schemas.microsoft.com/office/drawing/2014/main" id="{FC707DC6-F3AD-EA42-953E-A5D9F3FA9878}"/>
                      </a:ext>
                    </a:extLst>
                  </p:cNvPr>
                  <p:cNvGrpSpPr/>
                  <p:nvPr/>
                </p:nvGrpSpPr>
                <p:grpSpPr>
                  <a:xfrm>
                    <a:off x="2450643" y="2281847"/>
                    <a:ext cx="201162" cy="825863"/>
                    <a:chOff x="2450643" y="2281847"/>
                    <a:chExt cx="201162" cy="825863"/>
                  </a:xfrm>
                </p:grpSpPr>
                <p:sp>
                  <p:nvSpPr>
                    <p:cNvPr id="464" name="Triangle 463">
                      <a:extLst>
                        <a:ext uri="{FF2B5EF4-FFF2-40B4-BE49-F238E27FC236}">
                          <a16:creationId xmlns:a16="http://schemas.microsoft.com/office/drawing/2014/main" id="{294AF091-FF06-934D-A220-AC792AA502F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Triangle 464">
                      <a:extLst>
                        <a:ext uri="{FF2B5EF4-FFF2-40B4-BE49-F238E27FC236}">
                          <a16:creationId xmlns:a16="http://schemas.microsoft.com/office/drawing/2014/main" id="{1F75DC41-3525-2C4C-8B06-02268E495C9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6" name="Triangle 465">
                      <a:extLst>
                        <a:ext uri="{FF2B5EF4-FFF2-40B4-BE49-F238E27FC236}">
                          <a16:creationId xmlns:a16="http://schemas.microsoft.com/office/drawing/2014/main" id="{E5CEBDCE-AD4D-7B48-A515-26607ADB9BE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7" name="Triangle 466">
                      <a:extLst>
                        <a:ext uri="{FF2B5EF4-FFF2-40B4-BE49-F238E27FC236}">
                          <a16:creationId xmlns:a16="http://schemas.microsoft.com/office/drawing/2014/main" id="{1DE6154F-2342-AB4D-BCCB-1649813A04B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203" name="Group 202">
              <a:extLst>
                <a:ext uri="{FF2B5EF4-FFF2-40B4-BE49-F238E27FC236}">
                  <a16:creationId xmlns:a16="http://schemas.microsoft.com/office/drawing/2014/main" id="{190BE43F-5C2F-D641-A589-25F0BF62CF4D}"/>
                </a:ext>
              </a:extLst>
            </p:cNvPr>
            <p:cNvGrpSpPr/>
            <p:nvPr/>
          </p:nvGrpSpPr>
          <p:grpSpPr>
            <a:xfrm>
              <a:off x="3871908" y="2274227"/>
              <a:ext cx="201162" cy="1781511"/>
              <a:chOff x="2450643" y="2281847"/>
              <a:chExt cx="201162" cy="1781511"/>
            </a:xfrm>
          </p:grpSpPr>
          <p:grpSp>
            <p:nvGrpSpPr>
              <p:cNvPr id="449" name="Group 448">
                <a:extLst>
                  <a:ext uri="{FF2B5EF4-FFF2-40B4-BE49-F238E27FC236}">
                    <a16:creationId xmlns:a16="http://schemas.microsoft.com/office/drawing/2014/main" id="{9702E9B2-5061-414C-9537-8F3C552DBC0A}"/>
                  </a:ext>
                </a:extLst>
              </p:cNvPr>
              <p:cNvGrpSpPr/>
              <p:nvPr/>
            </p:nvGrpSpPr>
            <p:grpSpPr>
              <a:xfrm>
                <a:off x="2466343" y="3313685"/>
                <a:ext cx="143883" cy="749673"/>
                <a:chOff x="2466343" y="3313685"/>
                <a:chExt cx="143883" cy="749673"/>
              </a:xfrm>
            </p:grpSpPr>
            <p:sp>
              <p:nvSpPr>
                <p:cNvPr id="454" name="Oval 453">
                  <a:extLst>
                    <a:ext uri="{FF2B5EF4-FFF2-40B4-BE49-F238E27FC236}">
                      <a16:creationId xmlns:a16="http://schemas.microsoft.com/office/drawing/2014/main" id="{E764C7C2-B41E-F945-ADAF-C14F8DE1011A}"/>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Oval 454">
                  <a:extLst>
                    <a:ext uri="{FF2B5EF4-FFF2-40B4-BE49-F238E27FC236}">
                      <a16:creationId xmlns:a16="http://schemas.microsoft.com/office/drawing/2014/main" id="{764E1006-39B7-E545-BAC3-007C9411017E}"/>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Oval 455">
                  <a:extLst>
                    <a:ext uri="{FF2B5EF4-FFF2-40B4-BE49-F238E27FC236}">
                      <a16:creationId xmlns:a16="http://schemas.microsoft.com/office/drawing/2014/main" id="{C17C706B-26C7-0A40-82D1-CB6DA9F69B1F}"/>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Oval 456">
                  <a:extLst>
                    <a:ext uri="{FF2B5EF4-FFF2-40B4-BE49-F238E27FC236}">
                      <a16:creationId xmlns:a16="http://schemas.microsoft.com/office/drawing/2014/main" id="{63699BBD-E0AB-2F40-9B87-DE36DFC9AE2D}"/>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0" name="Group 449">
                <a:extLst>
                  <a:ext uri="{FF2B5EF4-FFF2-40B4-BE49-F238E27FC236}">
                    <a16:creationId xmlns:a16="http://schemas.microsoft.com/office/drawing/2014/main" id="{605302C7-F820-0C4E-AE27-6147093CA2FE}"/>
                  </a:ext>
                </a:extLst>
              </p:cNvPr>
              <p:cNvGrpSpPr/>
              <p:nvPr/>
            </p:nvGrpSpPr>
            <p:grpSpPr>
              <a:xfrm>
                <a:off x="2450643" y="2281847"/>
                <a:ext cx="201162" cy="825863"/>
                <a:chOff x="2450643" y="2281847"/>
                <a:chExt cx="201162" cy="825863"/>
              </a:xfrm>
            </p:grpSpPr>
            <p:sp>
              <p:nvSpPr>
                <p:cNvPr id="451" name="Triangle 450">
                  <a:extLst>
                    <a:ext uri="{FF2B5EF4-FFF2-40B4-BE49-F238E27FC236}">
                      <a16:creationId xmlns:a16="http://schemas.microsoft.com/office/drawing/2014/main" id="{2AF6A169-00E2-7649-9F45-AC7F8E5E834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Triangle 451">
                  <a:extLst>
                    <a:ext uri="{FF2B5EF4-FFF2-40B4-BE49-F238E27FC236}">
                      <a16:creationId xmlns:a16="http://schemas.microsoft.com/office/drawing/2014/main" id="{1A0D95D0-66A2-DF4C-B46A-CD4AED6FD79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Triangle 452">
                  <a:extLst>
                    <a:ext uri="{FF2B5EF4-FFF2-40B4-BE49-F238E27FC236}">
                      <a16:creationId xmlns:a16="http://schemas.microsoft.com/office/drawing/2014/main" id="{FE91F3EE-56BA-344A-81B5-4FB9A2527293}"/>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04" name="Group 203">
              <a:extLst>
                <a:ext uri="{FF2B5EF4-FFF2-40B4-BE49-F238E27FC236}">
                  <a16:creationId xmlns:a16="http://schemas.microsoft.com/office/drawing/2014/main" id="{EE618E08-82E4-2140-9685-B081B9DE5AFD}"/>
                </a:ext>
              </a:extLst>
            </p:cNvPr>
            <p:cNvGrpSpPr/>
            <p:nvPr/>
          </p:nvGrpSpPr>
          <p:grpSpPr>
            <a:xfrm>
              <a:off x="4207188" y="2266607"/>
              <a:ext cx="174492" cy="1781511"/>
              <a:chOff x="2450643" y="2281847"/>
              <a:chExt cx="174492" cy="1781511"/>
            </a:xfrm>
          </p:grpSpPr>
          <p:grpSp>
            <p:nvGrpSpPr>
              <p:cNvPr id="441" name="Group 440">
                <a:extLst>
                  <a:ext uri="{FF2B5EF4-FFF2-40B4-BE49-F238E27FC236}">
                    <a16:creationId xmlns:a16="http://schemas.microsoft.com/office/drawing/2014/main" id="{08192699-8621-9E44-BA5E-91388F4AAD2D}"/>
                  </a:ext>
                </a:extLst>
              </p:cNvPr>
              <p:cNvGrpSpPr/>
              <p:nvPr/>
            </p:nvGrpSpPr>
            <p:grpSpPr>
              <a:xfrm>
                <a:off x="2481583" y="3523235"/>
                <a:ext cx="128643" cy="540123"/>
                <a:chOff x="2481583" y="3523235"/>
                <a:chExt cx="128643" cy="540123"/>
              </a:xfrm>
            </p:grpSpPr>
            <p:sp>
              <p:nvSpPr>
                <p:cNvPr id="446" name="Oval 445">
                  <a:extLst>
                    <a:ext uri="{FF2B5EF4-FFF2-40B4-BE49-F238E27FC236}">
                      <a16:creationId xmlns:a16="http://schemas.microsoft.com/office/drawing/2014/main" id="{202C592C-808E-3140-8DEA-3E81B7AB76A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Oval 446">
                  <a:extLst>
                    <a:ext uri="{FF2B5EF4-FFF2-40B4-BE49-F238E27FC236}">
                      <a16:creationId xmlns:a16="http://schemas.microsoft.com/office/drawing/2014/main" id="{EC5810B4-8134-3849-B041-4DF50DBDD55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Oval 447">
                  <a:extLst>
                    <a:ext uri="{FF2B5EF4-FFF2-40B4-BE49-F238E27FC236}">
                      <a16:creationId xmlns:a16="http://schemas.microsoft.com/office/drawing/2014/main" id="{6A150696-4CC6-D144-B3FA-D520F6873962}"/>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2" name="Group 441">
                <a:extLst>
                  <a:ext uri="{FF2B5EF4-FFF2-40B4-BE49-F238E27FC236}">
                    <a16:creationId xmlns:a16="http://schemas.microsoft.com/office/drawing/2014/main" id="{23CE971E-D2BF-9B43-B368-17435C5519D8}"/>
                  </a:ext>
                </a:extLst>
              </p:cNvPr>
              <p:cNvGrpSpPr/>
              <p:nvPr/>
            </p:nvGrpSpPr>
            <p:grpSpPr>
              <a:xfrm>
                <a:off x="2450643" y="2281847"/>
                <a:ext cx="174492" cy="604883"/>
                <a:chOff x="2450643" y="2281847"/>
                <a:chExt cx="174492" cy="604883"/>
              </a:xfrm>
            </p:grpSpPr>
            <p:sp>
              <p:nvSpPr>
                <p:cNvPr id="443" name="Triangle 442">
                  <a:extLst>
                    <a:ext uri="{FF2B5EF4-FFF2-40B4-BE49-F238E27FC236}">
                      <a16:creationId xmlns:a16="http://schemas.microsoft.com/office/drawing/2014/main" id="{03699048-9CB9-CE48-8768-D4D3BD63C875}"/>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Triangle 443">
                  <a:extLst>
                    <a:ext uri="{FF2B5EF4-FFF2-40B4-BE49-F238E27FC236}">
                      <a16:creationId xmlns:a16="http://schemas.microsoft.com/office/drawing/2014/main" id="{3E1214EA-ECCA-8246-B754-3654F1D4409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Triangle 444">
                  <a:extLst>
                    <a:ext uri="{FF2B5EF4-FFF2-40B4-BE49-F238E27FC236}">
                      <a16:creationId xmlns:a16="http://schemas.microsoft.com/office/drawing/2014/main" id="{E578FB09-08FF-4549-B698-1E277641229E}"/>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05" name="Group 204">
              <a:extLst>
                <a:ext uri="{FF2B5EF4-FFF2-40B4-BE49-F238E27FC236}">
                  <a16:creationId xmlns:a16="http://schemas.microsoft.com/office/drawing/2014/main" id="{B9F26F76-ABF4-C74B-B255-F0F3DCBD9EEA}"/>
                </a:ext>
              </a:extLst>
            </p:cNvPr>
            <p:cNvGrpSpPr/>
            <p:nvPr/>
          </p:nvGrpSpPr>
          <p:grpSpPr>
            <a:xfrm>
              <a:off x="4595937" y="2266607"/>
              <a:ext cx="536442" cy="1789131"/>
              <a:chOff x="2450643" y="2274227"/>
              <a:chExt cx="536442" cy="1789131"/>
            </a:xfrm>
          </p:grpSpPr>
          <p:grpSp>
            <p:nvGrpSpPr>
              <p:cNvPr id="421" name="Group 420">
                <a:extLst>
                  <a:ext uri="{FF2B5EF4-FFF2-40B4-BE49-F238E27FC236}">
                    <a16:creationId xmlns:a16="http://schemas.microsoft.com/office/drawing/2014/main" id="{F7CD3206-51C1-5849-AA7D-3CEC1D2E19FD}"/>
                  </a:ext>
                </a:extLst>
              </p:cNvPr>
              <p:cNvGrpSpPr/>
              <p:nvPr/>
            </p:nvGrpSpPr>
            <p:grpSpPr>
              <a:xfrm>
                <a:off x="2450643" y="2281847"/>
                <a:ext cx="201162" cy="1781511"/>
                <a:chOff x="2450643" y="2281847"/>
                <a:chExt cx="201162" cy="1781511"/>
              </a:xfrm>
            </p:grpSpPr>
            <p:grpSp>
              <p:nvGrpSpPr>
                <p:cNvPr id="432" name="Group 431">
                  <a:extLst>
                    <a:ext uri="{FF2B5EF4-FFF2-40B4-BE49-F238E27FC236}">
                      <a16:creationId xmlns:a16="http://schemas.microsoft.com/office/drawing/2014/main" id="{73777F26-FBB7-8B42-BAB7-DF2437330E34}"/>
                    </a:ext>
                  </a:extLst>
                </p:cNvPr>
                <p:cNvGrpSpPr/>
                <p:nvPr/>
              </p:nvGrpSpPr>
              <p:grpSpPr>
                <a:xfrm>
                  <a:off x="2466343" y="3313685"/>
                  <a:ext cx="143883" cy="749673"/>
                  <a:chOff x="2466343" y="3313685"/>
                  <a:chExt cx="143883" cy="749673"/>
                </a:xfrm>
              </p:grpSpPr>
              <p:sp>
                <p:nvSpPr>
                  <p:cNvPr id="437" name="Oval 436">
                    <a:extLst>
                      <a:ext uri="{FF2B5EF4-FFF2-40B4-BE49-F238E27FC236}">
                        <a16:creationId xmlns:a16="http://schemas.microsoft.com/office/drawing/2014/main" id="{87CE856C-F851-824F-A9C5-879C8A58CFCA}"/>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Oval 437">
                    <a:extLst>
                      <a:ext uri="{FF2B5EF4-FFF2-40B4-BE49-F238E27FC236}">
                        <a16:creationId xmlns:a16="http://schemas.microsoft.com/office/drawing/2014/main" id="{CE18CA3F-D2A1-7649-846C-ECE6377E8477}"/>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Oval 438">
                    <a:extLst>
                      <a:ext uri="{FF2B5EF4-FFF2-40B4-BE49-F238E27FC236}">
                        <a16:creationId xmlns:a16="http://schemas.microsoft.com/office/drawing/2014/main" id="{C846913B-B115-334F-92B3-0B8B538DC447}"/>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Oval 439">
                    <a:extLst>
                      <a:ext uri="{FF2B5EF4-FFF2-40B4-BE49-F238E27FC236}">
                        <a16:creationId xmlns:a16="http://schemas.microsoft.com/office/drawing/2014/main" id="{FE16762C-28FD-BB44-B275-DCBD5BCEF33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3" name="Group 432">
                  <a:extLst>
                    <a:ext uri="{FF2B5EF4-FFF2-40B4-BE49-F238E27FC236}">
                      <a16:creationId xmlns:a16="http://schemas.microsoft.com/office/drawing/2014/main" id="{185CFD76-3A7A-6F43-9A10-D436BE89908E}"/>
                    </a:ext>
                  </a:extLst>
                </p:cNvPr>
                <p:cNvGrpSpPr/>
                <p:nvPr/>
              </p:nvGrpSpPr>
              <p:grpSpPr>
                <a:xfrm>
                  <a:off x="2450643" y="2281847"/>
                  <a:ext cx="201162" cy="825863"/>
                  <a:chOff x="2450643" y="2281847"/>
                  <a:chExt cx="201162" cy="825863"/>
                </a:xfrm>
              </p:grpSpPr>
              <p:sp>
                <p:nvSpPr>
                  <p:cNvPr id="434" name="Triangle 433">
                    <a:extLst>
                      <a:ext uri="{FF2B5EF4-FFF2-40B4-BE49-F238E27FC236}">
                        <a16:creationId xmlns:a16="http://schemas.microsoft.com/office/drawing/2014/main" id="{39C802A4-E47B-134D-8B28-9323693B54E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Triangle 434">
                    <a:extLst>
                      <a:ext uri="{FF2B5EF4-FFF2-40B4-BE49-F238E27FC236}">
                        <a16:creationId xmlns:a16="http://schemas.microsoft.com/office/drawing/2014/main" id="{6383742D-DBE0-7D48-B2DC-B0A234E41A1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Triangle 435">
                    <a:extLst>
                      <a:ext uri="{FF2B5EF4-FFF2-40B4-BE49-F238E27FC236}">
                        <a16:creationId xmlns:a16="http://schemas.microsoft.com/office/drawing/2014/main" id="{434A4A15-A781-7747-81AA-BAF357E9E39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22" name="Group 421">
                <a:extLst>
                  <a:ext uri="{FF2B5EF4-FFF2-40B4-BE49-F238E27FC236}">
                    <a16:creationId xmlns:a16="http://schemas.microsoft.com/office/drawing/2014/main" id="{29D47439-6A3A-2F40-A30D-4A816DC9EC67}"/>
                  </a:ext>
                </a:extLst>
              </p:cNvPr>
              <p:cNvGrpSpPr/>
              <p:nvPr/>
            </p:nvGrpSpPr>
            <p:grpSpPr>
              <a:xfrm>
                <a:off x="2785923" y="2274227"/>
                <a:ext cx="201162" cy="1781511"/>
                <a:chOff x="2450643" y="2281847"/>
                <a:chExt cx="201162" cy="1781511"/>
              </a:xfrm>
            </p:grpSpPr>
            <p:grpSp>
              <p:nvGrpSpPr>
                <p:cNvPr id="423" name="Group 422">
                  <a:extLst>
                    <a:ext uri="{FF2B5EF4-FFF2-40B4-BE49-F238E27FC236}">
                      <a16:creationId xmlns:a16="http://schemas.microsoft.com/office/drawing/2014/main" id="{017C11B2-D1B1-6A4F-836A-27999E8604DD}"/>
                    </a:ext>
                  </a:extLst>
                </p:cNvPr>
                <p:cNvGrpSpPr/>
                <p:nvPr/>
              </p:nvGrpSpPr>
              <p:grpSpPr>
                <a:xfrm>
                  <a:off x="2481583" y="3523235"/>
                  <a:ext cx="128643" cy="540123"/>
                  <a:chOff x="2481583" y="3523235"/>
                  <a:chExt cx="128643" cy="540123"/>
                </a:xfrm>
              </p:grpSpPr>
              <p:sp>
                <p:nvSpPr>
                  <p:cNvPr id="429" name="Oval 428">
                    <a:extLst>
                      <a:ext uri="{FF2B5EF4-FFF2-40B4-BE49-F238E27FC236}">
                        <a16:creationId xmlns:a16="http://schemas.microsoft.com/office/drawing/2014/main" id="{26DDEBAF-90FA-8848-A59E-6C0EF422484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Oval 429">
                    <a:extLst>
                      <a:ext uri="{FF2B5EF4-FFF2-40B4-BE49-F238E27FC236}">
                        <a16:creationId xmlns:a16="http://schemas.microsoft.com/office/drawing/2014/main" id="{7BBF4F04-8495-6045-B66D-CC9F8D402AB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Oval 430">
                    <a:extLst>
                      <a:ext uri="{FF2B5EF4-FFF2-40B4-BE49-F238E27FC236}">
                        <a16:creationId xmlns:a16="http://schemas.microsoft.com/office/drawing/2014/main" id="{C2DC12B7-5767-F240-9C5A-E25B78DFE1E9}"/>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4" name="Group 423">
                  <a:extLst>
                    <a:ext uri="{FF2B5EF4-FFF2-40B4-BE49-F238E27FC236}">
                      <a16:creationId xmlns:a16="http://schemas.microsoft.com/office/drawing/2014/main" id="{A09D4085-EED7-E14A-AFD3-BE2294DD0186}"/>
                    </a:ext>
                  </a:extLst>
                </p:cNvPr>
                <p:cNvGrpSpPr/>
                <p:nvPr/>
              </p:nvGrpSpPr>
              <p:grpSpPr>
                <a:xfrm>
                  <a:off x="2450643" y="2281847"/>
                  <a:ext cx="201162" cy="825863"/>
                  <a:chOff x="2450643" y="2281847"/>
                  <a:chExt cx="201162" cy="825863"/>
                </a:xfrm>
              </p:grpSpPr>
              <p:sp>
                <p:nvSpPr>
                  <p:cNvPr id="425" name="Triangle 424">
                    <a:extLst>
                      <a:ext uri="{FF2B5EF4-FFF2-40B4-BE49-F238E27FC236}">
                        <a16:creationId xmlns:a16="http://schemas.microsoft.com/office/drawing/2014/main" id="{D6CB9662-3B48-8F4D-96EC-EA08DE7118D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Triangle 425">
                    <a:extLst>
                      <a:ext uri="{FF2B5EF4-FFF2-40B4-BE49-F238E27FC236}">
                        <a16:creationId xmlns:a16="http://schemas.microsoft.com/office/drawing/2014/main" id="{66FF786E-C45D-A746-91D1-E1CA5E2CC634}"/>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Triangle 426">
                    <a:extLst>
                      <a:ext uri="{FF2B5EF4-FFF2-40B4-BE49-F238E27FC236}">
                        <a16:creationId xmlns:a16="http://schemas.microsoft.com/office/drawing/2014/main" id="{C96CBBC7-BC6E-0B4C-9520-2A88D548004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Triangle 427">
                    <a:extLst>
                      <a:ext uri="{FF2B5EF4-FFF2-40B4-BE49-F238E27FC236}">
                        <a16:creationId xmlns:a16="http://schemas.microsoft.com/office/drawing/2014/main" id="{C7ED56FE-FE77-2D48-A484-D923F5BCFBC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06" name="Group 205">
              <a:extLst>
                <a:ext uri="{FF2B5EF4-FFF2-40B4-BE49-F238E27FC236}">
                  <a16:creationId xmlns:a16="http://schemas.microsoft.com/office/drawing/2014/main" id="{C0C4F6B3-90F6-B540-A42A-CFE303E3F5B5}"/>
                </a:ext>
              </a:extLst>
            </p:cNvPr>
            <p:cNvGrpSpPr/>
            <p:nvPr/>
          </p:nvGrpSpPr>
          <p:grpSpPr>
            <a:xfrm>
              <a:off x="5213662" y="2258987"/>
              <a:ext cx="1260471" cy="1789131"/>
              <a:chOff x="2450643" y="2274227"/>
              <a:chExt cx="1260471" cy="1789131"/>
            </a:xfrm>
          </p:grpSpPr>
          <p:grpSp>
            <p:nvGrpSpPr>
              <p:cNvPr id="218" name="Group 217">
                <a:extLst>
                  <a:ext uri="{FF2B5EF4-FFF2-40B4-BE49-F238E27FC236}">
                    <a16:creationId xmlns:a16="http://schemas.microsoft.com/office/drawing/2014/main" id="{C6D54E88-201C-414A-898B-1A49759108AC}"/>
                  </a:ext>
                </a:extLst>
              </p:cNvPr>
              <p:cNvGrpSpPr/>
              <p:nvPr/>
            </p:nvGrpSpPr>
            <p:grpSpPr>
              <a:xfrm>
                <a:off x="2450643" y="2274227"/>
                <a:ext cx="536442" cy="1789131"/>
                <a:chOff x="2450643" y="2274227"/>
                <a:chExt cx="536442" cy="1789131"/>
              </a:xfrm>
            </p:grpSpPr>
            <p:grpSp>
              <p:nvGrpSpPr>
                <p:cNvPr id="400" name="Group 399">
                  <a:extLst>
                    <a:ext uri="{FF2B5EF4-FFF2-40B4-BE49-F238E27FC236}">
                      <a16:creationId xmlns:a16="http://schemas.microsoft.com/office/drawing/2014/main" id="{16245FD1-9982-8244-89B0-CF8C1DFEEE1B}"/>
                    </a:ext>
                  </a:extLst>
                </p:cNvPr>
                <p:cNvGrpSpPr/>
                <p:nvPr/>
              </p:nvGrpSpPr>
              <p:grpSpPr>
                <a:xfrm>
                  <a:off x="2450643" y="2281847"/>
                  <a:ext cx="201162" cy="1781511"/>
                  <a:chOff x="2450643" y="2281847"/>
                  <a:chExt cx="201162" cy="1781511"/>
                </a:xfrm>
              </p:grpSpPr>
              <p:grpSp>
                <p:nvGrpSpPr>
                  <p:cNvPr id="412" name="Group 411">
                    <a:extLst>
                      <a:ext uri="{FF2B5EF4-FFF2-40B4-BE49-F238E27FC236}">
                        <a16:creationId xmlns:a16="http://schemas.microsoft.com/office/drawing/2014/main" id="{8FC1FAA4-027D-8849-9E3C-85C8BF8D3621}"/>
                      </a:ext>
                    </a:extLst>
                  </p:cNvPr>
                  <p:cNvGrpSpPr/>
                  <p:nvPr/>
                </p:nvGrpSpPr>
                <p:grpSpPr>
                  <a:xfrm>
                    <a:off x="2466343" y="3313685"/>
                    <a:ext cx="143883" cy="749673"/>
                    <a:chOff x="2466343" y="3313685"/>
                    <a:chExt cx="143883" cy="749673"/>
                  </a:xfrm>
                </p:grpSpPr>
                <p:sp>
                  <p:nvSpPr>
                    <p:cNvPr id="418" name="Oval 417">
                      <a:extLst>
                        <a:ext uri="{FF2B5EF4-FFF2-40B4-BE49-F238E27FC236}">
                          <a16:creationId xmlns:a16="http://schemas.microsoft.com/office/drawing/2014/main" id="{D3A4732D-18AD-2E4C-8C3D-CE60797557C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Oval 418">
                      <a:extLst>
                        <a:ext uri="{FF2B5EF4-FFF2-40B4-BE49-F238E27FC236}">
                          <a16:creationId xmlns:a16="http://schemas.microsoft.com/office/drawing/2014/main" id="{DC7A8527-7E64-1E44-9D73-6466A8221923}"/>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Oval 419">
                      <a:extLst>
                        <a:ext uri="{FF2B5EF4-FFF2-40B4-BE49-F238E27FC236}">
                          <a16:creationId xmlns:a16="http://schemas.microsoft.com/office/drawing/2014/main" id="{279A7A13-B363-BB45-8040-301669BFA178}"/>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3" name="Group 412">
                    <a:extLst>
                      <a:ext uri="{FF2B5EF4-FFF2-40B4-BE49-F238E27FC236}">
                        <a16:creationId xmlns:a16="http://schemas.microsoft.com/office/drawing/2014/main" id="{E27ACF63-F8EF-5348-902B-958ECCE44D11}"/>
                      </a:ext>
                    </a:extLst>
                  </p:cNvPr>
                  <p:cNvGrpSpPr/>
                  <p:nvPr/>
                </p:nvGrpSpPr>
                <p:grpSpPr>
                  <a:xfrm>
                    <a:off x="2450643" y="2281847"/>
                    <a:ext cx="201162" cy="825863"/>
                    <a:chOff x="2450643" y="2281847"/>
                    <a:chExt cx="201162" cy="825863"/>
                  </a:xfrm>
                </p:grpSpPr>
                <p:sp>
                  <p:nvSpPr>
                    <p:cNvPr id="414" name="Triangle 413">
                      <a:extLst>
                        <a:ext uri="{FF2B5EF4-FFF2-40B4-BE49-F238E27FC236}">
                          <a16:creationId xmlns:a16="http://schemas.microsoft.com/office/drawing/2014/main" id="{2934AD87-293B-2540-9F24-32E0F29A13A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Triangle 414">
                      <a:extLst>
                        <a:ext uri="{FF2B5EF4-FFF2-40B4-BE49-F238E27FC236}">
                          <a16:creationId xmlns:a16="http://schemas.microsoft.com/office/drawing/2014/main" id="{232D6D19-5A7B-244A-8EA3-5752A1E22D7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Triangle 415">
                      <a:extLst>
                        <a:ext uri="{FF2B5EF4-FFF2-40B4-BE49-F238E27FC236}">
                          <a16:creationId xmlns:a16="http://schemas.microsoft.com/office/drawing/2014/main" id="{05B0810B-EDAB-8E43-82E3-9B3565B511C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riangle 416">
                      <a:extLst>
                        <a:ext uri="{FF2B5EF4-FFF2-40B4-BE49-F238E27FC236}">
                          <a16:creationId xmlns:a16="http://schemas.microsoft.com/office/drawing/2014/main" id="{8D41DE24-BC07-824A-A65D-00206AFE301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01" name="Group 400">
                  <a:extLst>
                    <a:ext uri="{FF2B5EF4-FFF2-40B4-BE49-F238E27FC236}">
                      <a16:creationId xmlns:a16="http://schemas.microsoft.com/office/drawing/2014/main" id="{AACEE6D8-F0FD-F248-B250-35500DA84DE9}"/>
                    </a:ext>
                  </a:extLst>
                </p:cNvPr>
                <p:cNvGrpSpPr/>
                <p:nvPr/>
              </p:nvGrpSpPr>
              <p:grpSpPr>
                <a:xfrm>
                  <a:off x="2785923" y="2274227"/>
                  <a:ext cx="201162" cy="1781511"/>
                  <a:chOff x="2450643" y="2281847"/>
                  <a:chExt cx="201162" cy="1781511"/>
                </a:xfrm>
              </p:grpSpPr>
              <p:grpSp>
                <p:nvGrpSpPr>
                  <p:cNvPr id="402" name="Group 401">
                    <a:extLst>
                      <a:ext uri="{FF2B5EF4-FFF2-40B4-BE49-F238E27FC236}">
                        <a16:creationId xmlns:a16="http://schemas.microsoft.com/office/drawing/2014/main" id="{070FFDC3-7D6D-794D-8719-F6FDBB48FBCD}"/>
                      </a:ext>
                    </a:extLst>
                  </p:cNvPr>
                  <p:cNvGrpSpPr/>
                  <p:nvPr/>
                </p:nvGrpSpPr>
                <p:grpSpPr>
                  <a:xfrm>
                    <a:off x="2466343" y="3313685"/>
                    <a:ext cx="143883" cy="749673"/>
                    <a:chOff x="2466343" y="3313685"/>
                    <a:chExt cx="143883" cy="749673"/>
                  </a:xfrm>
                </p:grpSpPr>
                <p:sp>
                  <p:nvSpPr>
                    <p:cNvPr id="408" name="Oval 407">
                      <a:extLst>
                        <a:ext uri="{FF2B5EF4-FFF2-40B4-BE49-F238E27FC236}">
                          <a16:creationId xmlns:a16="http://schemas.microsoft.com/office/drawing/2014/main" id="{4815DE5E-39F9-8D40-BC55-8BB33A34B23B}"/>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Oval 408">
                      <a:extLst>
                        <a:ext uri="{FF2B5EF4-FFF2-40B4-BE49-F238E27FC236}">
                          <a16:creationId xmlns:a16="http://schemas.microsoft.com/office/drawing/2014/main" id="{46D763A3-FB6B-7047-8DB3-D970D8BE7BC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Oval 409">
                      <a:extLst>
                        <a:ext uri="{FF2B5EF4-FFF2-40B4-BE49-F238E27FC236}">
                          <a16:creationId xmlns:a16="http://schemas.microsoft.com/office/drawing/2014/main" id="{6B70F6A9-A013-5547-8E22-A3D87DED6F7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Oval 410">
                      <a:extLst>
                        <a:ext uri="{FF2B5EF4-FFF2-40B4-BE49-F238E27FC236}">
                          <a16:creationId xmlns:a16="http://schemas.microsoft.com/office/drawing/2014/main" id="{E4FF27E0-7ED3-3740-8FC6-A0B49E004A42}"/>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3" name="Group 402">
                    <a:extLst>
                      <a:ext uri="{FF2B5EF4-FFF2-40B4-BE49-F238E27FC236}">
                        <a16:creationId xmlns:a16="http://schemas.microsoft.com/office/drawing/2014/main" id="{DDDE0232-5B7E-1C4C-8D42-E15664BAB5D8}"/>
                      </a:ext>
                    </a:extLst>
                  </p:cNvPr>
                  <p:cNvGrpSpPr/>
                  <p:nvPr/>
                </p:nvGrpSpPr>
                <p:grpSpPr>
                  <a:xfrm>
                    <a:off x="2450643" y="2281847"/>
                    <a:ext cx="201162" cy="825863"/>
                    <a:chOff x="2450643" y="2281847"/>
                    <a:chExt cx="201162" cy="825863"/>
                  </a:xfrm>
                </p:grpSpPr>
                <p:sp>
                  <p:nvSpPr>
                    <p:cNvPr id="404" name="Triangle 403">
                      <a:extLst>
                        <a:ext uri="{FF2B5EF4-FFF2-40B4-BE49-F238E27FC236}">
                          <a16:creationId xmlns:a16="http://schemas.microsoft.com/office/drawing/2014/main" id="{9337C096-031D-CF4C-ADFC-09F80CA3A3A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Triangle 404">
                      <a:extLst>
                        <a:ext uri="{FF2B5EF4-FFF2-40B4-BE49-F238E27FC236}">
                          <a16:creationId xmlns:a16="http://schemas.microsoft.com/office/drawing/2014/main" id="{3C7ADA5B-F597-1048-BAD5-73969CE223D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Triangle 405">
                      <a:extLst>
                        <a:ext uri="{FF2B5EF4-FFF2-40B4-BE49-F238E27FC236}">
                          <a16:creationId xmlns:a16="http://schemas.microsoft.com/office/drawing/2014/main" id="{67B6413D-5DF5-F741-BF46-04116AD8176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Triangle 406">
                      <a:extLst>
                        <a:ext uri="{FF2B5EF4-FFF2-40B4-BE49-F238E27FC236}">
                          <a16:creationId xmlns:a16="http://schemas.microsoft.com/office/drawing/2014/main" id="{CEE02017-ED4B-3247-A13E-D54E693EED6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19" name="Group 218">
                <a:extLst>
                  <a:ext uri="{FF2B5EF4-FFF2-40B4-BE49-F238E27FC236}">
                    <a16:creationId xmlns:a16="http://schemas.microsoft.com/office/drawing/2014/main" id="{D8AFDBAE-D47C-FB46-A49C-22F69365EF48}"/>
                  </a:ext>
                </a:extLst>
              </p:cNvPr>
              <p:cNvGrpSpPr/>
              <p:nvPr/>
            </p:nvGrpSpPr>
            <p:grpSpPr>
              <a:xfrm>
                <a:off x="3174672" y="2274227"/>
                <a:ext cx="536442" cy="1789131"/>
                <a:chOff x="2450643" y="2274227"/>
                <a:chExt cx="536442" cy="1789131"/>
              </a:xfrm>
            </p:grpSpPr>
            <p:grpSp>
              <p:nvGrpSpPr>
                <p:cNvPr id="220" name="Group 219">
                  <a:extLst>
                    <a:ext uri="{FF2B5EF4-FFF2-40B4-BE49-F238E27FC236}">
                      <a16:creationId xmlns:a16="http://schemas.microsoft.com/office/drawing/2014/main" id="{C0CA86F6-B215-D441-BB19-196244CC8ABE}"/>
                    </a:ext>
                  </a:extLst>
                </p:cNvPr>
                <p:cNvGrpSpPr/>
                <p:nvPr/>
              </p:nvGrpSpPr>
              <p:grpSpPr>
                <a:xfrm>
                  <a:off x="2450643" y="2281847"/>
                  <a:ext cx="170682" cy="1781511"/>
                  <a:chOff x="2450643" y="2281847"/>
                  <a:chExt cx="170682" cy="1781511"/>
                </a:xfrm>
              </p:grpSpPr>
              <p:grpSp>
                <p:nvGrpSpPr>
                  <p:cNvPr id="393" name="Group 392">
                    <a:extLst>
                      <a:ext uri="{FF2B5EF4-FFF2-40B4-BE49-F238E27FC236}">
                        <a16:creationId xmlns:a16="http://schemas.microsoft.com/office/drawing/2014/main" id="{BE2E8179-1A8E-5C48-8FA1-515157E949FF}"/>
                      </a:ext>
                    </a:extLst>
                  </p:cNvPr>
                  <p:cNvGrpSpPr/>
                  <p:nvPr/>
                </p:nvGrpSpPr>
                <p:grpSpPr>
                  <a:xfrm>
                    <a:off x="2466343" y="3313685"/>
                    <a:ext cx="143883" cy="749673"/>
                    <a:chOff x="2466343" y="3313685"/>
                    <a:chExt cx="143883" cy="749673"/>
                  </a:xfrm>
                </p:grpSpPr>
                <p:sp>
                  <p:nvSpPr>
                    <p:cNvPr id="397" name="Oval 396">
                      <a:extLst>
                        <a:ext uri="{FF2B5EF4-FFF2-40B4-BE49-F238E27FC236}">
                          <a16:creationId xmlns:a16="http://schemas.microsoft.com/office/drawing/2014/main" id="{F7658058-99EC-9A43-AC3F-FC9409AAA65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Oval 397">
                      <a:extLst>
                        <a:ext uri="{FF2B5EF4-FFF2-40B4-BE49-F238E27FC236}">
                          <a16:creationId xmlns:a16="http://schemas.microsoft.com/office/drawing/2014/main" id="{E34A6CA6-CB1F-9544-B8A4-D8A71C7DA40C}"/>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Oval 398">
                      <a:extLst>
                        <a:ext uri="{FF2B5EF4-FFF2-40B4-BE49-F238E27FC236}">
                          <a16:creationId xmlns:a16="http://schemas.microsoft.com/office/drawing/2014/main" id="{770D0284-49C8-514C-A67F-84B24D64DE21}"/>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4" name="Group 393">
                    <a:extLst>
                      <a:ext uri="{FF2B5EF4-FFF2-40B4-BE49-F238E27FC236}">
                        <a16:creationId xmlns:a16="http://schemas.microsoft.com/office/drawing/2014/main" id="{EE2555B5-9C3B-424B-A4CC-7A928F02C2E1}"/>
                      </a:ext>
                    </a:extLst>
                  </p:cNvPr>
                  <p:cNvGrpSpPr/>
                  <p:nvPr/>
                </p:nvGrpSpPr>
                <p:grpSpPr>
                  <a:xfrm>
                    <a:off x="2450643" y="2281847"/>
                    <a:ext cx="170682" cy="395333"/>
                    <a:chOff x="2450643" y="2281847"/>
                    <a:chExt cx="170682" cy="395333"/>
                  </a:xfrm>
                </p:grpSpPr>
                <p:sp>
                  <p:nvSpPr>
                    <p:cNvPr id="395" name="Triangle 394">
                      <a:extLst>
                        <a:ext uri="{FF2B5EF4-FFF2-40B4-BE49-F238E27FC236}">
                          <a16:creationId xmlns:a16="http://schemas.microsoft.com/office/drawing/2014/main" id="{ACE589DB-B349-B249-9EEC-EBE797BC671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Triangle 395">
                      <a:extLst>
                        <a:ext uri="{FF2B5EF4-FFF2-40B4-BE49-F238E27FC236}">
                          <a16:creationId xmlns:a16="http://schemas.microsoft.com/office/drawing/2014/main" id="{18E72365-8D1E-F041-BEB1-9177E62657BC}"/>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21" name="Group 220">
                  <a:extLst>
                    <a:ext uri="{FF2B5EF4-FFF2-40B4-BE49-F238E27FC236}">
                      <a16:creationId xmlns:a16="http://schemas.microsoft.com/office/drawing/2014/main" id="{BE35598B-D7C7-5349-866D-A7680DA6A488}"/>
                    </a:ext>
                  </a:extLst>
                </p:cNvPr>
                <p:cNvGrpSpPr/>
                <p:nvPr/>
              </p:nvGrpSpPr>
              <p:grpSpPr>
                <a:xfrm>
                  <a:off x="2785923" y="2274227"/>
                  <a:ext cx="201162" cy="1571961"/>
                  <a:chOff x="2450643" y="2281847"/>
                  <a:chExt cx="201162" cy="1571961"/>
                </a:xfrm>
              </p:grpSpPr>
              <p:grpSp>
                <p:nvGrpSpPr>
                  <p:cNvPr id="222" name="Group 221">
                    <a:extLst>
                      <a:ext uri="{FF2B5EF4-FFF2-40B4-BE49-F238E27FC236}">
                        <a16:creationId xmlns:a16="http://schemas.microsoft.com/office/drawing/2014/main" id="{DB29C829-4452-D94E-81CF-CEF1B09CCA2A}"/>
                      </a:ext>
                    </a:extLst>
                  </p:cNvPr>
                  <p:cNvGrpSpPr/>
                  <p:nvPr/>
                </p:nvGrpSpPr>
                <p:grpSpPr>
                  <a:xfrm>
                    <a:off x="2466343" y="3313685"/>
                    <a:ext cx="140073" cy="540123"/>
                    <a:chOff x="2466343" y="3313685"/>
                    <a:chExt cx="140073" cy="540123"/>
                  </a:xfrm>
                </p:grpSpPr>
                <p:sp>
                  <p:nvSpPr>
                    <p:cNvPr id="390" name="Oval 389">
                      <a:extLst>
                        <a:ext uri="{FF2B5EF4-FFF2-40B4-BE49-F238E27FC236}">
                          <a16:creationId xmlns:a16="http://schemas.microsoft.com/office/drawing/2014/main" id="{5928D663-9B51-1F46-BB25-E74CA0013E2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Oval 390">
                      <a:extLst>
                        <a:ext uri="{FF2B5EF4-FFF2-40B4-BE49-F238E27FC236}">
                          <a16:creationId xmlns:a16="http://schemas.microsoft.com/office/drawing/2014/main" id="{8A2D41F0-C616-934E-980D-42BE00EDE31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Oval 391">
                      <a:extLst>
                        <a:ext uri="{FF2B5EF4-FFF2-40B4-BE49-F238E27FC236}">
                          <a16:creationId xmlns:a16="http://schemas.microsoft.com/office/drawing/2014/main" id="{C162CEA7-C309-1048-967F-DDA6711272D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3" name="Group 222">
                    <a:extLst>
                      <a:ext uri="{FF2B5EF4-FFF2-40B4-BE49-F238E27FC236}">
                        <a16:creationId xmlns:a16="http://schemas.microsoft.com/office/drawing/2014/main" id="{2F7F980B-F3E1-594C-A356-6ACA732106A2}"/>
                      </a:ext>
                    </a:extLst>
                  </p:cNvPr>
                  <p:cNvGrpSpPr/>
                  <p:nvPr/>
                </p:nvGrpSpPr>
                <p:grpSpPr>
                  <a:xfrm>
                    <a:off x="2450643" y="2281847"/>
                    <a:ext cx="201162" cy="825863"/>
                    <a:chOff x="2450643" y="2281847"/>
                    <a:chExt cx="201162" cy="825863"/>
                  </a:xfrm>
                </p:grpSpPr>
                <p:sp>
                  <p:nvSpPr>
                    <p:cNvPr id="224" name="Triangle 223">
                      <a:extLst>
                        <a:ext uri="{FF2B5EF4-FFF2-40B4-BE49-F238E27FC236}">
                          <a16:creationId xmlns:a16="http://schemas.microsoft.com/office/drawing/2014/main" id="{B8FA440D-338E-6C4C-A821-A5CDFB880963}"/>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36845582-9541-814C-BD5B-D245CE77F9D9}"/>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riangle 387">
                      <a:extLst>
                        <a:ext uri="{FF2B5EF4-FFF2-40B4-BE49-F238E27FC236}">
                          <a16:creationId xmlns:a16="http://schemas.microsoft.com/office/drawing/2014/main" id="{770801EE-D85D-4D40-ADF0-A55DB478AA80}"/>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CC0975A2-9643-0847-9678-208E9F315E7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207" name="Group 206">
              <a:extLst>
                <a:ext uri="{FF2B5EF4-FFF2-40B4-BE49-F238E27FC236}">
                  <a16:creationId xmlns:a16="http://schemas.microsoft.com/office/drawing/2014/main" id="{5A639174-3747-414B-8B0C-5ACC135DA97A}"/>
                </a:ext>
              </a:extLst>
            </p:cNvPr>
            <p:cNvGrpSpPr/>
            <p:nvPr/>
          </p:nvGrpSpPr>
          <p:grpSpPr>
            <a:xfrm>
              <a:off x="1714010" y="1787801"/>
              <a:ext cx="4171733" cy="1982635"/>
              <a:chOff x="1714010" y="1787801"/>
              <a:chExt cx="4171733" cy="1982635"/>
            </a:xfrm>
          </p:grpSpPr>
          <p:sp>
            <p:nvSpPr>
              <p:cNvPr id="214" name="TextBox 213">
                <a:extLst>
                  <a:ext uri="{FF2B5EF4-FFF2-40B4-BE49-F238E27FC236}">
                    <a16:creationId xmlns:a16="http://schemas.microsoft.com/office/drawing/2014/main" id="{88DBEB7F-243D-0948-BAFE-6BD70C48579C}"/>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215" name="TextBox 214">
                <a:extLst>
                  <a:ext uri="{FF2B5EF4-FFF2-40B4-BE49-F238E27FC236}">
                    <a16:creationId xmlns:a16="http://schemas.microsoft.com/office/drawing/2014/main" id="{ACC7B21D-C510-304D-AF31-3630B5ECA6DB}"/>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216" name="TextBox 215">
                <a:extLst>
                  <a:ext uri="{FF2B5EF4-FFF2-40B4-BE49-F238E27FC236}">
                    <a16:creationId xmlns:a16="http://schemas.microsoft.com/office/drawing/2014/main" id="{0A2D12B2-EEBF-7840-A5DF-7961499F8D45}"/>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217" name="TextBox 216">
                <a:extLst>
                  <a:ext uri="{FF2B5EF4-FFF2-40B4-BE49-F238E27FC236}">
                    <a16:creationId xmlns:a16="http://schemas.microsoft.com/office/drawing/2014/main" id="{42A40B10-107D-1644-847F-DE9B0A081DAE}"/>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sp>
          <p:nvSpPr>
            <p:cNvPr id="208" name="Triangle 207">
              <a:extLst>
                <a:ext uri="{FF2B5EF4-FFF2-40B4-BE49-F238E27FC236}">
                  <a16:creationId xmlns:a16="http://schemas.microsoft.com/office/drawing/2014/main" id="{2BDC8D31-DB7D-BE42-9121-F400CEE3BE38}"/>
                </a:ext>
              </a:extLst>
            </p:cNvPr>
            <p:cNvSpPr/>
            <p:nvPr/>
          </p:nvSpPr>
          <p:spPr>
            <a:xfrm>
              <a:off x="4218772" y="2964009"/>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a:extLst>
                <a:ext uri="{FF2B5EF4-FFF2-40B4-BE49-F238E27FC236}">
                  <a16:creationId xmlns:a16="http://schemas.microsoft.com/office/drawing/2014/main" id="{36FFAFA6-2994-E044-85BB-7F79DC202D0B}"/>
                </a:ext>
              </a:extLst>
            </p:cNvPr>
            <p:cNvSpPr/>
            <p:nvPr/>
          </p:nvSpPr>
          <p:spPr>
            <a:xfrm>
              <a:off x="6300101" y="39194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extBox 209">
              <a:extLst>
                <a:ext uri="{FF2B5EF4-FFF2-40B4-BE49-F238E27FC236}">
                  <a16:creationId xmlns:a16="http://schemas.microsoft.com/office/drawing/2014/main" id="{F1F9586A-6666-4F4B-917A-757FF06B7994}"/>
                </a:ext>
              </a:extLst>
            </p:cNvPr>
            <p:cNvSpPr txBox="1"/>
            <p:nvPr/>
          </p:nvSpPr>
          <p:spPr>
            <a:xfrm>
              <a:off x="3062362" y="2429673"/>
              <a:ext cx="393056" cy="338554"/>
            </a:xfrm>
            <a:prstGeom prst="rect">
              <a:avLst/>
            </a:prstGeom>
            <a:noFill/>
          </p:spPr>
          <p:txBody>
            <a:bodyPr wrap="none" rtlCol="0">
              <a:spAutoFit/>
            </a:bodyPr>
            <a:lstStyle/>
            <a:p>
              <a:r>
                <a:rPr lang="en-US" sz="1600" b="1" dirty="0"/>
                <a:t>21</a:t>
              </a:r>
            </a:p>
          </p:txBody>
        </p:sp>
        <p:sp>
          <p:nvSpPr>
            <p:cNvPr id="211" name="TextBox 210">
              <a:extLst>
                <a:ext uri="{FF2B5EF4-FFF2-40B4-BE49-F238E27FC236}">
                  <a16:creationId xmlns:a16="http://schemas.microsoft.com/office/drawing/2014/main" id="{07D59134-567D-5C49-A64B-C136F3023BDB}"/>
                </a:ext>
              </a:extLst>
            </p:cNvPr>
            <p:cNvSpPr txBox="1"/>
            <p:nvPr/>
          </p:nvSpPr>
          <p:spPr>
            <a:xfrm>
              <a:off x="4506345" y="2639801"/>
              <a:ext cx="393056" cy="338554"/>
            </a:xfrm>
            <a:prstGeom prst="rect">
              <a:avLst/>
            </a:prstGeom>
            <a:noFill/>
          </p:spPr>
          <p:txBody>
            <a:bodyPr wrap="none" rtlCol="0">
              <a:spAutoFit/>
            </a:bodyPr>
            <a:lstStyle/>
            <a:p>
              <a:r>
                <a:rPr lang="en-US" sz="1600" b="1" dirty="0"/>
                <a:t>21</a:t>
              </a:r>
            </a:p>
          </p:txBody>
        </p:sp>
        <p:sp>
          <p:nvSpPr>
            <p:cNvPr id="212" name="TextBox 211">
              <a:extLst>
                <a:ext uri="{FF2B5EF4-FFF2-40B4-BE49-F238E27FC236}">
                  <a16:creationId xmlns:a16="http://schemas.microsoft.com/office/drawing/2014/main" id="{53D569AE-4489-2342-9856-F9ACA555055E}"/>
                </a:ext>
              </a:extLst>
            </p:cNvPr>
            <p:cNvSpPr txBox="1"/>
            <p:nvPr/>
          </p:nvSpPr>
          <p:spPr>
            <a:xfrm>
              <a:off x="4072581" y="3189679"/>
              <a:ext cx="393056" cy="338554"/>
            </a:xfrm>
            <a:prstGeom prst="rect">
              <a:avLst/>
            </a:prstGeom>
            <a:noFill/>
          </p:spPr>
          <p:txBody>
            <a:bodyPr wrap="none" rtlCol="0">
              <a:spAutoFit/>
            </a:bodyPr>
            <a:lstStyle/>
            <a:p>
              <a:r>
                <a:rPr lang="en-US" sz="1600" b="1" dirty="0"/>
                <a:t>21</a:t>
              </a:r>
            </a:p>
          </p:txBody>
        </p:sp>
        <p:sp>
          <p:nvSpPr>
            <p:cNvPr id="213" name="TextBox 212">
              <a:extLst>
                <a:ext uri="{FF2B5EF4-FFF2-40B4-BE49-F238E27FC236}">
                  <a16:creationId xmlns:a16="http://schemas.microsoft.com/office/drawing/2014/main" id="{51DDCF5E-D2E1-1542-94E3-FECA060BA21A}"/>
                </a:ext>
              </a:extLst>
            </p:cNvPr>
            <p:cNvSpPr txBox="1"/>
            <p:nvPr/>
          </p:nvSpPr>
          <p:spPr>
            <a:xfrm>
              <a:off x="4818125" y="3195232"/>
              <a:ext cx="393056" cy="338554"/>
            </a:xfrm>
            <a:prstGeom prst="rect">
              <a:avLst/>
            </a:prstGeom>
            <a:noFill/>
          </p:spPr>
          <p:txBody>
            <a:bodyPr wrap="none" rtlCol="0">
              <a:spAutoFit/>
            </a:bodyPr>
            <a:lstStyle/>
            <a:p>
              <a:r>
                <a:rPr lang="en-US" sz="1600" b="1" dirty="0"/>
                <a:t>21</a:t>
              </a:r>
            </a:p>
          </p:txBody>
        </p:sp>
      </p:grpSp>
    </p:spTree>
    <p:extLst>
      <p:ext uri="{BB962C8B-B14F-4D97-AF65-F5344CB8AC3E}">
        <p14:creationId xmlns:p14="http://schemas.microsoft.com/office/powerpoint/2010/main" val="34492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157">
            <a:extLst>
              <a:ext uri="{FF2B5EF4-FFF2-40B4-BE49-F238E27FC236}">
                <a16:creationId xmlns:a16="http://schemas.microsoft.com/office/drawing/2014/main" id="{B83A0B77-DB39-644C-B856-66268621E01A}"/>
              </a:ext>
            </a:extLst>
          </p:cNvPr>
          <p:cNvSpPr txBox="1"/>
          <p:nvPr/>
        </p:nvSpPr>
        <p:spPr>
          <a:xfrm>
            <a:off x="7296391" y="2706151"/>
            <a:ext cx="1074333" cy="523220"/>
          </a:xfrm>
          <a:prstGeom prst="rect">
            <a:avLst/>
          </a:prstGeom>
          <a:noFill/>
        </p:spPr>
        <p:txBody>
          <a:bodyPr wrap="none" rtlCol="0">
            <a:spAutoFit/>
          </a:bodyPr>
          <a:lstStyle/>
          <a:p>
            <a:r>
              <a:rPr lang="en-US" sz="2800" dirty="0">
                <a:solidFill>
                  <a:schemeClr val="tx1">
                    <a:lumMod val="50000"/>
                    <a:lumOff val="50000"/>
                  </a:schemeClr>
                </a:solidFill>
              </a:rPr>
              <a:t>FPR  =</a:t>
            </a:r>
          </a:p>
        </p:txBody>
      </p:sp>
      <p:cxnSp>
        <p:nvCxnSpPr>
          <p:cNvPr id="157" name="Straight Connector 156">
            <a:extLst>
              <a:ext uri="{FF2B5EF4-FFF2-40B4-BE49-F238E27FC236}">
                <a16:creationId xmlns:a16="http://schemas.microsoft.com/office/drawing/2014/main" id="{90646AA8-3B3F-EF47-8CEB-9B15AE844385}"/>
              </a:ext>
            </a:extLst>
          </p:cNvPr>
          <p:cNvCxnSpPr/>
          <p:nvPr/>
        </p:nvCxnSpPr>
        <p:spPr>
          <a:xfrm>
            <a:off x="8572500" y="3000383"/>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456F7A33-7D57-9F45-8184-F4DDB1AFAEF9}"/>
              </a:ext>
            </a:extLst>
          </p:cNvPr>
          <p:cNvGrpSpPr/>
          <p:nvPr/>
        </p:nvGrpSpPr>
        <p:grpSpPr>
          <a:xfrm>
            <a:off x="8966834" y="2097458"/>
            <a:ext cx="754380" cy="754380"/>
            <a:chOff x="8966834" y="497250"/>
            <a:chExt cx="754380" cy="754380"/>
          </a:xfrm>
        </p:grpSpPr>
        <p:sp>
          <p:nvSpPr>
            <p:cNvPr id="159" name="Rectangle 158">
              <a:extLst>
                <a:ext uri="{FF2B5EF4-FFF2-40B4-BE49-F238E27FC236}">
                  <a16:creationId xmlns:a16="http://schemas.microsoft.com/office/drawing/2014/main" id="{DCF6C4CD-5E29-0A48-9450-B149BFF55BBF}"/>
                </a:ext>
              </a:extLst>
            </p:cNvPr>
            <p:cNvSpPr>
              <a:spLocks noChangeAspect="1"/>
            </p:cNvSpPr>
            <p:nvPr/>
          </p:nvSpPr>
          <p:spPr>
            <a:xfrm>
              <a:off x="8966834" y="497250"/>
              <a:ext cx="754380" cy="75438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7DD9867D-0C8C-3D4F-B8CA-98DDA1E41A59}"/>
                </a:ext>
              </a:extLst>
            </p:cNvPr>
            <p:cNvGrpSpPr/>
            <p:nvPr/>
          </p:nvGrpSpPr>
          <p:grpSpPr>
            <a:xfrm>
              <a:off x="9028038" y="613348"/>
              <a:ext cx="613679" cy="544590"/>
              <a:chOff x="9056614" y="613348"/>
              <a:chExt cx="613679" cy="544590"/>
            </a:xfrm>
          </p:grpSpPr>
          <p:grpSp>
            <p:nvGrpSpPr>
              <p:cNvPr id="3" name="Group 2">
                <a:extLst>
                  <a:ext uri="{FF2B5EF4-FFF2-40B4-BE49-F238E27FC236}">
                    <a16:creationId xmlns:a16="http://schemas.microsoft.com/office/drawing/2014/main" id="{1281D332-7173-DB4E-B925-9B9EDB0F2960}"/>
                  </a:ext>
                </a:extLst>
              </p:cNvPr>
              <p:cNvGrpSpPr/>
              <p:nvPr/>
            </p:nvGrpSpPr>
            <p:grpSpPr>
              <a:xfrm>
                <a:off x="9056614" y="613349"/>
                <a:ext cx="140073" cy="540123"/>
                <a:chOff x="6441071" y="3443225"/>
                <a:chExt cx="140073" cy="540123"/>
              </a:xfrm>
            </p:grpSpPr>
            <p:sp>
              <p:nvSpPr>
                <p:cNvPr id="185" name="Oval 184">
                  <a:extLst>
                    <a:ext uri="{FF2B5EF4-FFF2-40B4-BE49-F238E27FC236}">
                      <a16:creationId xmlns:a16="http://schemas.microsoft.com/office/drawing/2014/main" id="{43D8C0AB-6FE3-5B48-9D5E-C3549AE87325}"/>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2BB5E841-F6C6-9945-94C8-4BADE9CA1721}"/>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C59AB55A-DFCB-AF40-8926-743F4EAE17FA}"/>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8" name="Group 187">
                <a:extLst>
                  <a:ext uri="{FF2B5EF4-FFF2-40B4-BE49-F238E27FC236}">
                    <a16:creationId xmlns:a16="http://schemas.microsoft.com/office/drawing/2014/main" id="{0CD33F5B-4F2C-0246-977D-51A8F25D830F}"/>
                  </a:ext>
                </a:extLst>
              </p:cNvPr>
              <p:cNvGrpSpPr/>
              <p:nvPr/>
            </p:nvGrpSpPr>
            <p:grpSpPr>
              <a:xfrm>
                <a:off x="9292941" y="617815"/>
                <a:ext cx="140073" cy="540123"/>
                <a:chOff x="6441071" y="3443225"/>
                <a:chExt cx="140073" cy="540123"/>
              </a:xfrm>
            </p:grpSpPr>
            <p:sp>
              <p:nvSpPr>
                <p:cNvPr id="189" name="Oval 188">
                  <a:extLst>
                    <a:ext uri="{FF2B5EF4-FFF2-40B4-BE49-F238E27FC236}">
                      <a16:creationId xmlns:a16="http://schemas.microsoft.com/office/drawing/2014/main" id="{2DED8E40-0940-964C-81DC-EC5739658D22}"/>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1BB6E2A1-0EFE-8440-97BF-8C9088DF1E70}"/>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F3DED5EA-E214-2443-AAF5-D64ED09A4597}"/>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2" name="Group 191">
                <a:extLst>
                  <a:ext uri="{FF2B5EF4-FFF2-40B4-BE49-F238E27FC236}">
                    <a16:creationId xmlns:a16="http://schemas.microsoft.com/office/drawing/2014/main" id="{326DA050-06CE-6E46-B748-BDEE3C33444A}"/>
                  </a:ext>
                </a:extLst>
              </p:cNvPr>
              <p:cNvGrpSpPr/>
              <p:nvPr/>
            </p:nvGrpSpPr>
            <p:grpSpPr>
              <a:xfrm>
                <a:off x="9530220" y="613348"/>
                <a:ext cx="140073" cy="540123"/>
                <a:chOff x="6441071" y="3443225"/>
                <a:chExt cx="140073" cy="540123"/>
              </a:xfrm>
            </p:grpSpPr>
            <p:sp>
              <p:nvSpPr>
                <p:cNvPr id="193" name="Oval 192">
                  <a:extLst>
                    <a:ext uri="{FF2B5EF4-FFF2-40B4-BE49-F238E27FC236}">
                      <a16:creationId xmlns:a16="http://schemas.microsoft.com/office/drawing/2014/main" id="{B3CA7287-CD6C-5A49-99D1-24E79B44CA0A}"/>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a:extLst>
                    <a:ext uri="{FF2B5EF4-FFF2-40B4-BE49-F238E27FC236}">
                      <a16:creationId xmlns:a16="http://schemas.microsoft.com/office/drawing/2014/main" id="{C160E17B-3101-864C-9549-DD75364D5A15}"/>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E171F2E3-A29A-964B-AC27-962A3FD5DAF9}"/>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54" name="Group 253">
            <a:extLst>
              <a:ext uri="{FF2B5EF4-FFF2-40B4-BE49-F238E27FC236}">
                <a16:creationId xmlns:a16="http://schemas.microsoft.com/office/drawing/2014/main" id="{733923A5-ABAE-2142-8B71-DB209E4D2500}"/>
              </a:ext>
            </a:extLst>
          </p:cNvPr>
          <p:cNvGrpSpPr/>
          <p:nvPr/>
        </p:nvGrpSpPr>
        <p:grpSpPr>
          <a:xfrm>
            <a:off x="8743949" y="3164611"/>
            <a:ext cx="1250445" cy="754380"/>
            <a:chOff x="8743949" y="1564403"/>
            <a:chExt cx="1250445" cy="754380"/>
          </a:xfrm>
        </p:grpSpPr>
        <p:sp>
          <p:nvSpPr>
            <p:cNvPr id="198" name="Rectangle 197">
              <a:extLst>
                <a:ext uri="{FF2B5EF4-FFF2-40B4-BE49-F238E27FC236}">
                  <a16:creationId xmlns:a16="http://schemas.microsoft.com/office/drawing/2014/main" id="{82EBA7E1-9AD1-FE4C-87C8-7D233AAD224D}"/>
                </a:ext>
              </a:extLst>
            </p:cNvPr>
            <p:cNvSpPr>
              <a:spLocks noChangeAspect="1"/>
            </p:cNvSpPr>
            <p:nvPr/>
          </p:nvSpPr>
          <p:spPr>
            <a:xfrm>
              <a:off x="8743949" y="1564403"/>
              <a:ext cx="1250445" cy="754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0" name="Group 199">
              <a:extLst>
                <a:ext uri="{FF2B5EF4-FFF2-40B4-BE49-F238E27FC236}">
                  <a16:creationId xmlns:a16="http://schemas.microsoft.com/office/drawing/2014/main" id="{BBE4BE52-E6BB-B446-B69A-99DDB0E13E34}"/>
                </a:ext>
              </a:extLst>
            </p:cNvPr>
            <p:cNvGrpSpPr/>
            <p:nvPr/>
          </p:nvGrpSpPr>
          <p:grpSpPr>
            <a:xfrm>
              <a:off x="9024130" y="1680502"/>
              <a:ext cx="140073" cy="540123"/>
              <a:chOff x="6441071" y="3443225"/>
              <a:chExt cx="140073" cy="540123"/>
            </a:xfrm>
          </p:grpSpPr>
          <p:sp>
            <p:nvSpPr>
              <p:cNvPr id="209" name="Oval 208">
                <a:extLst>
                  <a:ext uri="{FF2B5EF4-FFF2-40B4-BE49-F238E27FC236}">
                    <a16:creationId xmlns:a16="http://schemas.microsoft.com/office/drawing/2014/main" id="{D64B93AC-A75B-E847-BADC-100A6FF7ECD3}"/>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19809709-91B3-3645-BAD8-0FDAEB38D946}"/>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a:extLst>
                  <a:ext uri="{FF2B5EF4-FFF2-40B4-BE49-F238E27FC236}">
                    <a16:creationId xmlns:a16="http://schemas.microsoft.com/office/drawing/2014/main" id="{90FF0559-F804-484B-8115-483A7461538A}"/>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1" name="Group 200">
              <a:extLst>
                <a:ext uri="{FF2B5EF4-FFF2-40B4-BE49-F238E27FC236}">
                  <a16:creationId xmlns:a16="http://schemas.microsoft.com/office/drawing/2014/main" id="{697E11BE-C684-CC43-A054-71D74AE561B7}"/>
                </a:ext>
              </a:extLst>
            </p:cNvPr>
            <p:cNvGrpSpPr/>
            <p:nvPr/>
          </p:nvGrpSpPr>
          <p:grpSpPr>
            <a:xfrm>
              <a:off x="9260457" y="1684968"/>
              <a:ext cx="140073" cy="540123"/>
              <a:chOff x="6441071" y="3443225"/>
              <a:chExt cx="140073" cy="540123"/>
            </a:xfrm>
          </p:grpSpPr>
          <p:sp>
            <p:nvSpPr>
              <p:cNvPr id="206" name="Oval 205">
                <a:extLst>
                  <a:ext uri="{FF2B5EF4-FFF2-40B4-BE49-F238E27FC236}">
                    <a16:creationId xmlns:a16="http://schemas.microsoft.com/office/drawing/2014/main" id="{D4C067E7-BFD2-8145-9B84-4B0414504B3F}"/>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a:extLst>
                  <a:ext uri="{FF2B5EF4-FFF2-40B4-BE49-F238E27FC236}">
                    <a16:creationId xmlns:a16="http://schemas.microsoft.com/office/drawing/2014/main" id="{14EC00DF-83FB-A444-81D2-8708F952D680}"/>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Oval 207">
                <a:extLst>
                  <a:ext uri="{FF2B5EF4-FFF2-40B4-BE49-F238E27FC236}">
                    <a16:creationId xmlns:a16="http://schemas.microsoft.com/office/drawing/2014/main" id="{06F676D1-0A90-114D-9D69-D8A399452456}"/>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2" name="Group 201">
              <a:extLst>
                <a:ext uri="{FF2B5EF4-FFF2-40B4-BE49-F238E27FC236}">
                  <a16:creationId xmlns:a16="http://schemas.microsoft.com/office/drawing/2014/main" id="{2ADB28CE-89A6-C04A-93D0-179C2EA8111B}"/>
                </a:ext>
              </a:extLst>
            </p:cNvPr>
            <p:cNvGrpSpPr/>
            <p:nvPr/>
          </p:nvGrpSpPr>
          <p:grpSpPr>
            <a:xfrm>
              <a:off x="9497736" y="1680501"/>
              <a:ext cx="140073" cy="540123"/>
              <a:chOff x="6441071" y="3443225"/>
              <a:chExt cx="140073" cy="540123"/>
            </a:xfrm>
          </p:grpSpPr>
          <p:sp>
            <p:nvSpPr>
              <p:cNvPr id="203" name="Oval 202">
                <a:extLst>
                  <a:ext uri="{FF2B5EF4-FFF2-40B4-BE49-F238E27FC236}">
                    <a16:creationId xmlns:a16="http://schemas.microsoft.com/office/drawing/2014/main" id="{4F363188-033C-2745-8DF9-5B33543E1BED}"/>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0CEF7BD7-C09A-2F41-86DC-4F9476ED5A6E}"/>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a:extLst>
                  <a:ext uri="{FF2B5EF4-FFF2-40B4-BE49-F238E27FC236}">
                    <a16:creationId xmlns:a16="http://schemas.microsoft.com/office/drawing/2014/main" id="{542CA03A-C50F-924B-B1D0-E8A13C49A110}"/>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6" name="Group 245">
              <a:extLst>
                <a:ext uri="{FF2B5EF4-FFF2-40B4-BE49-F238E27FC236}">
                  <a16:creationId xmlns:a16="http://schemas.microsoft.com/office/drawing/2014/main" id="{0628FCF7-BA83-FB43-8C3E-E3947FDB9CB0}"/>
                </a:ext>
              </a:extLst>
            </p:cNvPr>
            <p:cNvGrpSpPr/>
            <p:nvPr/>
          </p:nvGrpSpPr>
          <p:grpSpPr>
            <a:xfrm>
              <a:off x="9707288" y="1675734"/>
              <a:ext cx="140073" cy="540123"/>
              <a:chOff x="6441071" y="3443225"/>
              <a:chExt cx="140073" cy="540123"/>
            </a:xfrm>
          </p:grpSpPr>
          <p:sp>
            <p:nvSpPr>
              <p:cNvPr id="247" name="Oval 246">
                <a:extLst>
                  <a:ext uri="{FF2B5EF4-FFF2-40B4-BE49-F238E27FC236}">
                    <a16:creationId xmlns:a16="http://schemas.microsoft.com/office/drawing/2014/main" id="{A0B8AB86-9022-1C46-80FA-F6B5763F5E77}"/>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a:extLst>
                  <a:ext uri="{FF2B5EF4-FFF2-40B4-BE49-F238E27FC236}">
                    <a16:creationId xmlns:a16="http://schemas.microsoft.com/office/drawing/2014/main" id="{65315869-23A7-0742-95D0-65CD04ECAD83}"/>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Oval 248">
                <a:extLst>
                  <a:ext uri="{FF2B5EF4-FFF2-40B4-BE49-F238E27FC236}">
                    <a16:creationId xmlns:a16="http://schemas.microsoft.com/office/drawing/2014/main" id="{235A0FC2-E509-0042-BE6A-BDC02AFE734B}"/>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0" name="Group 249">
              <a:extLst>
                <a:ext uri="{FF2B5EF4-FFF2-40B4-BE49-F238E27FC236}">
                  <a16:creationId xmlns:a16="http://schemas.microsoft.com/office/drawing/2014/main" id="{175D0CF7-3997-A74C-9BA3-8FF7FBB61D5A}"/>
                </a:ext>
              </a:extLst>
            </p:cNvPr>
            <p:cNvGrpSpPr/>
            <p:nvPr/>
          </p:nvGrpSpPr>
          <p:grpSpPr>
            <a:xfrm>
              <a:off x="8847914" y="1690024"/>
              <a:ext cx="140073" cy="540123"/>
              <a:chOff x="6441071" y="3443225"/>
              <a:chExt cx="140073" cy="540123"/>
            </a:xfrm>
          </p:grpSpPr>
          <p:sp>
            <p:nvSpPr>
              <p:cNvPr id="251" name="Oval 250">
                <a:extLst>
                  <a:ext uri="{FF2B5EF4-FFF2-40B4-BE49-F238E27FC236}">
                    <a16:creationId xmlns:a16="http://schemas.microsoft.com/office/drawing/2014/main" id="{87A88015-29CA-AD48-854E-C417BCC29289}"/>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Oval 251">
                <a:extLst>
                  <a:ext uri="{FF2B5EF4-FFF2-40B4-BE49-F238E27FC236}">
                    <a16:creationId xmlns:a16="http://schemas.microsoft.com/office/drawing/2014/main" id="{9061DA9A-6434-4E4E-B8D9-A8E5E1E2866B}"/>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Oval 252">
                <a:extLst>
                  <a:ext uri="{FF2B5EF4-FFF2-40B4-BE49-F238E27FC236}">
                    <a16:creationId xmlns:a16="http://schemas.microsoft.com/office/drawing/2014/main" id="{64F92DA5-64E8-4D4B-AF3E-4C32C0FF5305}"/>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4" name="Title 43">
            <a:extLst>
              <a:ext uri="{FF2B5EF4-FFF2-40B4-BE49-F238E27FC236}">
                <a16:creationId xmlns:a16="http://schemas.microsoft.com/office/drawing/2014/main" id="{7F854DAF-87F8-294D-8FA6-816D0EDBF400}"/>
              </a:ext>
            </a:extLst>
          </p:cNvPr>
          <p:cNvSpPr>
            <a:spLocks noGrp="1"/>
          </p:cNvSpPr>
          <p:nvPr>
            <p:ph type="title"/>
          </p:nvPr>
        </p:nvSpPr>
        <p:spPr/>
        <p:txBody>
          <a:bodyPr/>
          <a:lstStyle/>
          <a:p>
            <a:r>
              <a:rPr lang="en-US" dirty="0"/>
              <a:t>False Positive Rate (FPR)</a:t>
            </a:r>
          </a:p>
        </p:txBody>
      </p:sp>
      <p:sp>
        <p:nvSpPr>
          <p:cNvPr id="318" name="Cloud Callout 317">
            <a:extLst>
              <a:ext uri="{FF2B5EF4-FFF2-40B4-BE49-F238E27FC236}">
                <a16:creationId xmlns:a16="http://schemas.microsoft.com/office/drawing/2014/main" id="{1DE955C0-D677-0B43-8041-4FECA332121D}"/>
              </a:ext>
            </a:extLst>
          </p:cNvPr>
          <p:cNvSpPr/>
          <p:nvPr/>
        </p:nvSpPr>
        <p:spPr>
          <a:xfrm>
            <a:off x="6886575" y="4543425"/>
            <a:ext cx="2764155" cy="1414463"/>
          </a:xfrm>
          <a:prstGeom prst="cloudCallout">
            <a:avLst>
              <a:gd name="adj1" fmla="val -79758"/>
              <a:gd name="adj2" fmla="val -7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FPR?</a:t>
            </a:r>
          </a:p>
        </p:txBody>
      </p:sp>
      <p:grpSp>
        <p:nvGrpSpPr>
          <p:cNvPr id="182" name="Group 181">
            <a:extLst>
              <a:ext uri="{FF2B5EF4-FFF2-40B4-BE49-F238E27FC236}">
                <a16:creationId xmlns:a16="http://schemas.microsoft.com/office/drawing/2014/main" id="{C19D854A-541E-7848-BEC0-C45BB0A8AE1C}"/>
              </a:ext>
            </a:extLst>
          </p:cNvPr>
          <p:cNvGrpSpPr/>
          <p:nvPr/>
        </p:nvGrpSpPr>
        <p:grpSpPr>
          <a:xfrm>
            <a:off x="1866410" y="1940201"/>
            <a:ext cx="4846810" cy="2372719"/>
            <a:chOff x="1714010" y="1787801"/>
            <a:chExt cx="4846810" cy="2372719"/>
          </a:xfrm>
        </p:grpSpPr>
        <p:sp>
          <p:nvSpPr>
            <p:cNvPr id="183" name="Rectangle 182">
              <a:extLst>
                <a:ext uri="{FF2B5EF4-FFF2-40B4-BE49-F238E27FC236}">
                  <a16:creationId xmlns:a16="http://schemas.microsoft.com/office/drawing/2014/main" id="{BB25CD37-095A-7448-992D-AAA9BC6CE041}"/>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0F92937C-A20D-3A45-A322-AD4B0393D7C0}"/>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Rectangle 196">
              <a:extLst>
                <a:ext uri="{FF2B5EF4-FFF2-40B4-BE49-F238E27FC236}">
                  <a16:creationId xmlns:a16="http://schemas.microsoft.com/office/drawing/2014/main" id="{6AE93F10-5D0E-BB41-AF37-8371EBB719D6}"/>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9" name="Straight Connector 198">
              <a:extLst>
                <a:ext uri="{FF2B5EF4-FFF2-40B4-BE49-F238E27FC236}">
                  <a16:creationId xmlns:a16="http://schemas.microsoft.com/office/drawing/2014/main" id="{04AB45E4-D0D0-D748-A870-C567837CA1F1}"/>
                </a:ext>
              </a:extLst>
            </p:cNvPr>
            <p:cNvCxnSpPr>
              <a:cxnSpLocks/>
              <a:stCxn id="197" idx="1"/>
              <a:endCxn id="197"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7A9C3CFD-9D88-7A4C-A5F5-F96D75C27BD5}"/>
                </a:ext>
              </a:extLst>
            </p:cNvPr>
            <p:cNvGrpSpPr/>
            <p:nvPr/>
          </p:nvGrpSpPr>
          <p:grpSpPr>
            <a:xfrm>
              <a:off x="2450643" y="2274227"/>
              <a:ext cx="1260471" cy="1789131"/>
              <a:chOff x="2450643" y="2274227"/>
              <a:chExt cx="1260471" cy="1789131"/>
            </a:xfrm>
          </p:grpSpPr>
          <p:grpSp>
            <p:nvGrpSpPr>
              <p:cNvPr id="315" name="Group 314">
                <a:extLst>
                  <a:ext uri="{FF2B5EF4-FFF2-40B4-BE49-F238E27FC236}">
                    <a16:creationId xmlns:a16="http://schemas.microsoft.com/office/drawing/2014/main" id="{DB5CBD2E-D99C-5C4F-BA4E-00C334B9864D}"/>
                  </a:ext>
                </a:extLst>
              </p:cNvPr>
              <p:cNvGrpSpPr/>
              <p:nvPr/>
            </p:nvGrpSpPr>
            <p:grpSpPr>
              <a:xfrm>
                <a:off x="2450643" y="2274227"/>
                <a:ext cx="536442" cy="1781511"/>
                <a:chOff x="2450643" y="2274227"/>
                <a:chExt cx="536442" cy="1781511"/>
              </a:xfrm>
            </p:grpSpPr>
            <p:grpSp>
              <p:nvGrpSpPr>
                <p:cNvPr id="339" name="Group 338">
                  <a:extLst>
                    <a:ext uri="{FF2B5EF4-FFF2-40B4-BE49-F238E27FC236}">
                      <a16:creationId xmlns:a16="http://schemas.microsoft.com/office/drawing/2014/main" id="{9A378509-D3AD-A945-887B-BADC2374CDEE}"/>
                    </a:ext>
                  </a:extLst>
                </p:cNvPr>
                <p:cNvGrpSpPr/>
                <p:nvPr/>
              </p:nvGrpSpPr>
              <p:grpSpPr>
                <a:xfrm>
                  <a:off x="2450643" y="2281847"/>
                  <a:ext cx="201162" cy="1362411"/>
                  <a:chOff x="2450643" y="2281847"/>
                  <a:chExt cx="201162" cy="1362411"/>
                </a:xfrm>
              </p:grpSpPr>
              <p:grpSp>
                <p:nvGrpSpPr>
                  <p:cNvPr id="350" name="Group 349">
                    <a:extLst>
                      <a:ext uri="{FF2B5EF4-FFF2-40B4-BE49-F238E27FC236}">
                        <a16:creationId xmlns:a16="http://schemas.microsoft.com/office/drawing/2014/main" id="{7F80B82F-17AC-D24E-A44D-AD7A9E9AC212}"/>
                      </a:ext>
                    </a:extLst>
                  </p:cNvPr>
                  <p:cNvGrpSpPr/>
                  <p:nvPr/>
                </p:nvGrpSpPr>
                <p:grpSpPr>
                  <a:xfrm>
                    <a:off x="2466343" y="3313685"/>
                    <a:ext cx="136263" cy="330573"/>
                    <a:chOff x="2466343" y="3313685"/>
                    <a:chExt cx="136263" cy="330573"/>
                  </a:xfrm>
                </p:grpSpPr>
                <p:sp>
                  <p:nvSpPr>
                    <p:cNvPr id="356" name="Oval 355">
                      <a:extLst>
                        <a:ext uri="{FF2B5EF4-FFF2-40B4-BE49-F238E27FC236}">
                          <a16:creationId xmlns:a16="http://schemas.microsoft.com/office/drawing/2014/main" id="{7F51E9C6-BB22-F645-BFF6-8C58402EBC9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Oval 356">
                      <a:extLst>
                        <a:ext uri="{FF2B5EF4-FFF2-40B4-BE49-F238E27FC236}">
                          <a16:creationId xmlns:a16="http://schemas.microsoft.com/office/drawing/2014/main" id="{F35F12E8-CED9-7143-B2D9-876EA2B4A038}"/>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1" name="Group 350">
                    <a:extLst>
                      <a:ext uri="{FF2B5EF4-FFF2-40B4-BE49-F238E27FC236}">
                        <a16:creationId xmlns:a16="http://schemas.microsoft.com/office/drawing/2014/main" id="{C9AB13B2-1A17-8242-AE5F-AF9F9BAB9892}"/>
                      </a:ext>
                    </a:extLst>
                  </p:cNvPr>
                  <p:cNvGrpSpPr/>
                  <p:nvPr/>
                </p:nvGrpSpPr>
                <p:grpSpPr>
                  <a:xfrm>
                    <a:off x="2450643" y="2281847"/>
                    <a:ext cx="201162" cy="825863"/>
                    <a:chOff x="2450643" y="2281847"/>
                    <a:chExt cx="201162" cy="825863"/>
                  </a:xfrm>
                </p:grpSpPr>
                <p:sp>
                  <p:nvSpPr>
                    <p:cNvPr id="352" name="Triangle 351">
                      <a:extLst>
                        <a:ext uri="{FF2B5EF4-FFF2-40B4-BE49-F238E27FC236}">
                          <a16:creationId xmlns:a16="http://schemas.microsoft.com/office/drawing/2014/main" id="{67A7D8C8-9A14-7644-B64B-27D4384BBB3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Triangle 352">
                      <a:extLst>
                        <a:ext uri="{FF2B5EF4-FFF2-40B4-BE49-F238E27FC236}">
                          <a16:creationId xmlns:a16="http://schemas.microsoft.com/office/drawing/2014/main" id="{A5D8C0B5-3711-BF45-A20D-DB0CDC1ED632}"/>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riangle 353">
                      <a:extLst>
                        <a:ext uri="{FF2B5EF4-FFF2-40B4-BE49-F238E27FC236}">
                          <a16:creationId xmlns:a16="http://schemas.microsoft.com/office/drawing/2014/main" id="{C1D311D1-C4D7-884D-8A80-F6A5961FE09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Triangle 354">
                      <a:extLst>
                        <a:ext uri="{FF2B5EF4-FFF2-40B4-BE49-F238E27FC236}">
                          <a16:creationId xmlns:a16="http://schemas.microsoft.com/office/drawing/2014/main" id="{402CF559-051F-B546-ABF6-1E5EE933949C}"/>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40" name="Group 339">
                  <a:extLst>
                    <a:ext uri="{FF2B5EF4-FFF2-40B4-BE49-F238E27FC236}">
                      <a16:creationId xmlns:a16="http://schemas.microsoft.com/office/drawing/2014/main" id="{1CD97056-05B2-CA4D-B932-B58B008134B5}"/>
                    </a:ext>
                  </a:extLst>
                </p:cNvPr>
                <p:cNvGrpSpPr/>
                <p:nvPr/>
              </p:nvGrpSpPr>
              <p:grpSpPr>
                <a:xfrm>
                  <a:off x="2785923" y="2274227"/>
                  <a:ext cx="201162" cy="1781511"/>
                  <a:chOff x="2450643" y="2281847"/>
                  <a:chExt cx="201162" cy="1781511"/>
                </a:xfrm>
              </p:grpSpPr>
              <p:grpSp>
                <p:nvGrpSpPr>
                  <p:cNvPr id="341" name="Group 340">
                    <a:extLst>
                      <a:ext uri="{FF2B5EF4-FFF2-40B4-BE49-F238E27FC236}">
                        <a16:creationId xmlns:a16="http://schemas.microsoft.com/office/drawing/2014/main" id="{7ED89F12-66E0-F04B-9024-D2442A9FE3FC}"/>
                      </a:ext>
                    </a:extLst>
                  </p:cNvPr>
                  <p:cNvGrpSpPr/>
                  <p:nvPr/>
                </p:nvGrpSpPr>
                <p:grpSpPr>
                  <a:xfrm>
                    <a:off x="2466343" y="3313685"/>
                    <a:ext cx="143883" cy="749673"/>
                    <a:chOff x="2466343" y="3313685"/>
                    <a:chExt cx="143883" cy="749673"/>
                  </a:xfrm>
                </p:grpSpPr>
                <p:sp>
                  <p:nvSpPr>
                    <p:cNvPr id="346" name="Oval 345">
                      <a:extLst>
                        <a:ext uri="{FF2B5EF4-FFF2-40B4-BE49-F238E27FC236}">
                          <a16:creationId xmlns:a16="http://schemas.microsoft.com/office/drawing/2014/main" id="{F4C9108E-A346-7A49-BD4C-67183E87444B}"/>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Oval 346">
                      <a:extLst>
                        <a:ext uri="{FF2B5EF4-FFF2-40B4-BE49-F238E27FC236}">
                          <a16:creationId xmlns:a16="http://schemas.microsoft.com/office/drawing/2014/main" id="{417166C7-422D-6947-9D03-EA6C29377AFD}"/>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Oval 347">
                      <a:extLst>
                        <a:ext uri="{FF2B5EF4-FFF2-40B4-BE49-F238E27FC236}">
                          <a16:creationId xmlns:a16="http://schemas.microsoft.com/office/drawing/2014/main" id="{B26296F0-E9CA-2144-BE72-E28214B9766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Oval 348">
                      <a:extLst>
                        <a:ext uri="{FF2B5EF4-FFF2-40B4-BE49-F238E27FC236}">
                          <a16:creationId xmlns:a16="http://schemas.microsoft.com/office/drawing/2014/main" id="{93D733A6-0CEB-5446-A881-B2C92BC2463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2" name="Group 341">
                    <a:extLst>
                      <a:ext uri="{FF2B5EF4-FFF2-40B4-BE49-F238E27FC236}">
                        <a16:creationId xmlns:a16="http://schemas.microsoft.com/office/drawing/2014/main" id="{3AFE231F-C205-E249-BE58-60CF3CC7C122}"/>
                      </a:ext>
                    </a:extLst>
                  </p:cNvPr>
                  <p:cNvGrpSpPr/>
                  <p:nvPr/>
                </p:nvGrpSpPr>
                <p:grpSpPr>
                  <a:xfrm>
                    <a:off x="2450643" y="2281847"/>
                    <a:ext cx="201162" cy="825863"/>
                    <a:chOff x="2450643" y="2281847"/>
                    <a:chExt cx="201162" cy="825863"/>
                  </a:xfrm>
                </p:grpSpPr>
                <p:sp>
                  <p:nvSpPr>
                    <p:cNvPr id="343" name="Triangle 342">
                      <a:extLst>
                        <a:ext uri="{FF2B5EF4-FFF2-40B4-BE49-F238E27FC236}">
                          <a16:creationId xmlns:a16="http://schemas.microsoft.com/office/drawing/2014/main" id="{D2DA99E1-4811-994C-8F8F-ACF23566627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Triangle 343">
                      <a:extLst>
                        <a:ext uri="{FF2B5EF4-FFF2-40B4-BE49-F238E27FC236}">
                          <a16:creationId xmlns:a16="http://schemas.microsoft.com/office/drawing/2014/main" id="{3960594D-B310-7C4B-9B08-6265B8DBBCE9}"/>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Triangle 344">
                      <a:extLst>
                        <a:ext uri="{FF2B5EF4-FFF2-40B4-BE49-F238E27FC236}">
                          <a16:creationId xmlns:a16="http://schemas.microsoft.com/office/drawing/2014/main" id="{F4BF9E75-F1A9-C546-BC67-1824A4038AB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316" name="Group 315">
                <a:extLst>
                  <a:ext uri="{FF2B5EF4-FFF2-40B4-BE49-F238E27FC236}">
                    <a16:creationId xmlns:a16="http://schemas.microsoft.com/office/drawing/2014/main" id="{7E99A85B-1335-A84B-9FE9-29C0FF8BD218}"/>
                  </a:ext>
                </a:extLst>
              </p:cNvPr>
              <p:cNvGrpSpPr/>
              <p:nvPr/>
            </p:nvGrpSpPr>
            <p:grpSpPr>
              <a:xfrm>
                <a:off x="3174672" y="2274227"/>
                <a:ext cx="536442" cy="1789131"/>
                <a:chOff x="2450643" y="2274227"/>
                <a:chExt cx="536442" cy="1789131"/>
              </a:xfrm>
            </p:grpSpPr>
            <p:grpSp>
              <p:nvGrpSpPr>
                <p:cNvPr id="317" name="Group 316">
                  <a:extLst>
                    <a:ext uri="{FF2B5EF4-FFF2-40B4-BE49-F238E27FC236}">
                      <a16:creationId xmlns:a16="http://schemas.microsoft.com/office/drawing/2014/main" id="{51D6A7B3-C845-BE46-A2E7-AF1F13E0ECCF}"/>
                    </a:ext>
                  </a:extLst>
                </p:cNvPr>
                <p:cNvGrpSpPr/>
                <p:nvPr/>
              </p:nvGrpSpPr>
              <p:grpSpPr>
                <a:xfrm>
                  <a:off x="2450643" y="2281847"/>
                  <a:ext cx="201162" cy="1781511"/>
                  <a:chOff x="2450643" y="2281847"/>
                  <a:chExt cx="201162" cy="1781511"/>
                </a:xfrm>
              </p:grpSpPr>
              <p:grpSp>
                <p:nvGrpSpPr>
                  <p:cNvPr id="330" name="Group 329">
                    <a:extLst>
                      <a:ext uri="{FF2B5EF4-FFF2-40B4-BE49-F238E27FC236}">
                        <a16:creationId xmlns:a16="http://schemas.microsoft.com/office/drawing/2014/main" id="{B62B3681-BE15-9841-AD05-78ACBD81F776}"/>
                      </a:ext>
                    </a:extLst>
                  </p:cNvPr>
                  <p:cNvGrpSpPr/>
                  <p:nvPr/>
                </p:nvGrpSpPr>
                <p:grpSpPr>
                  <a:xfrm>
                    <a:off x="2466343" y="3313685"/>
                    <a:ext cx="143883" cy="749673"/>
                    <a:chOff x="2466343" y="3313685"/>
                    <a:chExt cx="143883" cy="749673"/>
                  </a:xfrm>
                </p:grpSpPr>
                <p:sp>
                  <p:nvSpPr>
                    <p:cNvPr id="335" name="Oval 334">
                      <a:extLst>
                        <a:ext uri="{FF2B5EF4-FFF2-40B4-BE49-F238E27FC236}">
                          <a16:creationId xmlns:a16="http://schemas.microsoft.com/office/drawing/2014/main" id="{32C9DC41-F144-8D46-BD8F-A8D89AE5A35E}"/>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Oval 335">
                      <a:extLst>
                        <a:ext uri="{FF2B5EF4-FFF2-40B4-BE49-F238E27FC236}">
                          <a16:creationId xmlns:a16="http://schemas.microsoft.com/office/drawing/2014/main" id="{0A15C3DB-4D71-F04B-AA2A-9D981001C0E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Oval 336">
                      <a:extLst>
                        <a:ext uri="{FF2B5EF4-FFF2-40B4-BE49-F238E27FC236}">
                          <a16:creationId xmlns:a16="http://schemas.microsoft.com/office/drawing/2014/main" id="{E7870A17-462D-BE48-A887-27EFF66CAEEE}"/>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Oval 337">
                      <a:extLst>
                        <a:ext uri="{FF2B5EF4-FFF2-40B4-BE49-F238E27FC236}">
                          <a16:creationId xmlns:a16="http://schemas.microsoft.com/office/drawing/2014/main" id="{AB5781D4-19C7-1F46-BA3A-FC0BACDBF49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1" name="Group 330">
                    <a:extLst>
                      <a:ext uri="{FF2B5EF4-FFF2-40B4-BE49-F238E27FC236}">
                        <a16:creationId xmlns:a16="http://schemas.microsoft.com/office/drawing/2014/main" id="{B77FA33F-DB0F-A64F-B438-E1347AC884BB}"/>
                      </a:ext>
                    </a:extLst>
                  </p:cNvPr>
                  <p:cNvGrpSpPr/>
                  <p:nvPr/>
                </p:nvGrpSpPr>
                <p:grpSpPr>
                  <a:xfrm>
                    <a:off x="2450643" y="2281847"/>
                    <a:ext cx="201162" cy="825863"/>
                    <a:chOff x="2450643" y="2281847"/>
                    <a:chExt cx="201162" cy="825863"/>
                  </a:xfrm>
                </p:grpSpPr>
                <p:sp>
                  <p:nvSpPr>
                    <p:cNvPr id="332" name="Triangle 331">
                      <a:extLst>
                        <a:ext uri="{FF2B5EF4-FFF2-40B4-BE49-F238E27FC236}">
                          <a16:creationId xmlns:a16="http://schemas.microsoft.com/office/drawing/2014/main" id="{0293ABB9-4DE0-694F-AC08-B0C8DEFC62A4}"/>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Triangle 332">
                      <a:extLst>
                        <a:ext uri="{FF2B5EF4-FFF2-40B4-BE49-F238E27FC236}">
                          <a16:creationId xmlns:a16="http://schemas.microsoft.com/office/drawing/2014/main" id="{3ACD9B82-E56D-5F47-9FEA-9B22D98F694C}"/>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Triangle 333">
                      <a:extLst>
                        <a:ext uri="{FF2B5EF4-FFF2-40B4-BE49-F238E27FC236}">
                          <a16:creationId xmlns:a16="http://schemas.microsoft.com/office/drawing/2014/main" id="{05B68732-7A50-6046-AB65-2CF8B619217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19" name="Group 318">
                  <a:extLst>
                    <a:ext uri="{FF2B5EF4-FFF2-40B4-BE49-F238E27FC236}">
                      <a16:creationId xmlns:a16="http://schemas.microsoft.com/office/drawing/2014/main" id="{C2CD244C-C92C-C745-8247-C3C5F8A62CD0}"/>
                    </a:ext>
                  </a:extLst>
                </p:cNvPr>
                <p:cNvGrpSpPr/>
                <p:nvPr/>
              </p:nvGrpSpPr>
              <p:grpSpPr>
                <a:xfrm>
                  <a:off x="2785923" y="2274227"/>
                  <a:ext cx="201162" cy="1781511"/>
                  <a:chOff x="2450643" y="2281847"/>
                  <a:chExt cx="201162" cy="1781511"/>
                </a:xfrm>
              </p:grpSpPr>
              <p:grpSp>
                <p:nvGrpSpPr>
                  <p:cNvPr id="320" name="Group 319">
                    <a:extLst>
                      <a:ext uri="{FF2B5EF4-FFF2-40B4-BE49-F238E27FC236}">
                        <a16:creationId xmlns:a16="http://schemas.microsoft.com/office/drawing/2014/main" id="{60C2DE4F-01A6-1D4C-BBBE-258BEB125A4D}"/>
                      </a:ext>
                    </a:extLst>
                  </p:cNvPr>
                  <p:cNvGrpSpPr/>
                  <p:nvPr/>
                </p:nvGrpSpPr>
                <p:grpSpPr>
                  <a:xfrm>
                    <a:off x="2466343" y="3313685"/>
                    <a:ext cx="143883" cy="749673"/>
                    <a:chOff x="2466343" y="3313685"/>
                    <a:chExt cx="143883" cy="749673"/>
                  </a:xfrm>
                </p:grpSpPr>
                <p:sp>
                  <p:nvSpPr>
                    <p:cNvPr id="326" name="Oval 325">
                      <a:extLst>
                        <a:ext uri="{FF2B5EF4-FFF2-40B4-BE49-F238E27FC236}">
                          <a16:creationId xmlns:a16="http://schemas.microsoft.com/office/drawing/2014/main" id="{DC1BC283-A783-004D-B45F-470C4052EB9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Oval 326">
                      <a:extLst>
                        <a:ext uri="{FF2B5EF4-FFF2-40B4-BE49-F238E27FC236}">
                          <a16:creationId xmlns:a16="http://schemas.microsoft.com/office/drawing/2014/main" id="{A8F063B9-4ADB-CF44-A4DE-706C17DCC9B4}"/>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Oval 327">
                      <a:extLst>
                        <a:ext uri="{FF2B5EF4-FFF2-40B4-BE49-F238E27FC236}">
                          <a16:creationId xmlns:a16="http://schemas.microsoft.com/office/drawing/2014/main" id="{5D659CA2-E3E0-3340-B2AF-4970E9F5D1A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Oval 328">
                      <a:extLst>
                        <a:ext uri="{FF2B5EF4-FFF2-40B4-BE49-F238E27FC236}">
                          <a16:creationId xmlns:a16="http://schemas.microsoft.com/office/drawing/2014/main" id="{80D8DE12-DD4D-4543-A8D1-8654F7B4EC18}"/>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1" name="Group 320">
                    <a:extLst>
                      <a:ext uri="{FF2B5EF4-FFF2-40B4-BE49-F238E27FC236}">
                        <a16:creationId xmlns:a16="http://schemas.microsoft.com/office/drawing/2014/main" id="{4E36AA6A-92CA-314A-81B4-41C7F4E83E29}"/>
                      </a:ext>
                    </a:extLst>
                  </p:cNvPr>
                  <p:cNvGrpSpPr/>
                  <p:nvPr/>
                </p:nvGrpSpPr>
                <p:grpSpPr>
                  <a:xfrm>
                    <a:off x="2450643" y="2281847"/>
                    <a:ext cx="201162" cy="825863"/>
                    <a:chOff x="2450643" y="2281847"/>
                    <a:chExt cx="201162" cy="825863"/>
                  </a:xfrm>
                </p:grpSpPr>
                <p:sp>
                  <p:nvSpPr>
                    <p:cNvPr id="322" name="Triangle 321">
                      <a:extLst>
                        <a:ext uri="{FF2B5EF4-FFF2-40B4-BE49-F238E27FC236}">
                          <a16:creationId xmlns:a16="http://schemas.microsoft.com/office/drawing/2014/main" id="{9D70F261-F221-F840-9B57-771492FC9F0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Triangle 322">
                      <a:extLst>
                        <a:ext uri="{FF2B5EF4-FFF2-40B4-BE49-F238E27FC236}">
                          <a16:creationId xmlns:a16="http://schemas.microsoft.com/office/drawing/2014/main" id="{BD9313BC-DA54-3148-B14D-784517EFE40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Triangle 323">
                      <a:extLst>
                        <a:ext uri="{FF2B5EF4-FFF2-40B4-BE49-F238E27FC236}">
                          <a16:creationId xmlns:a16="http://schemas.microsoft.com/office/drawing/2014/main" id="{D5ED0697-A7CF-1941-AD2E-3AD401E0A943}"/>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riangle 324">
                      <a:extLst>
                        <a:ext uri="{FF2B5EF4-FFF2-40B4-BE49-F238E27FC236}">
                          <a16:creationId xmlns:a16="http://schemas.microsoft.com/office/drawing/2014/main" id="{814EEA33-6197-D149-A9F5-514893B88C8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213" name="Group 212">
              <a:extLst>
                <a:ext uri="{FF2B5EF4-FFF2-40B4-BE49-F238E27FC236}">
                  <a16:creationId xmlns:a16="http://schemas.microsoft.com/office/drawing/2014/main" id="{BB8605B8-6124-BA4B-83E6-22611B762DE7}"/>
                </a:ext>
              </a:extLst>
            </p:cNvPr>
            <p:cNvGrpSpPr/>
            <p:nvPr/>
          </p:nvGrpSpPr>
          <p:grpSpPr>
            <a:xfrm>
              <a:off x="3871908" y="2274227"/>
              <a:ext cx="201162" cy="1781511"/>
              <a:chOff x="2450643" y="2281847"/>
              <a:chExt cx="201162" cy="1781511"/>
            </a:xfrm>
          </p:grpSpPr>
          <p:grpSp>
            <p:nvGrpSpPr>
              <p:cNvPr id="306" name="Group 305">
                <a:extLst>
                  <a:ext uri="{FF2B5EF4-FFF2-40B4-BE49-F238E27FC236}">
                    <a16:creationId xmlns:a16="http://schemas.microsoft.com/office/drawing/2014/main" id="{F621AECF-5139-E043-84C7-6E066DA29783}"/>
                  </a:ext>
                </a:extLst>
              </p:cNvPr>
              <p:cNvGrpSpPr/>
              <p:nvPr/>
            </p:nvGrpSpPr>
            <p:grpSpPr>
              <a:xfrm>
                <a:off x="2466343" y="3313685"/>
                <a:ext cx="143883" cy="749673"/>
                <a:chOff x="2466343" y="3313685"/>
                <a:chExt cx="143883" cy="749673"/>
              </a:xfrm>
            </p:grpSpPr>
            <p:sp>
              <p:nvSpPr>
                <p:cNvPr id="311" name="Oval 310">
                  <a:extLst>
                    <a:ext uri="{FF2B5EF4-FFF2-40B4-BE49-F238E27FC236}">
                      <a16:creationId xmlns:a16="http://schemas.microsoft.com/office/drawing/2014/main" id="{4FCD262B-ED6E-B741-8276-2A21CAF82746}"/>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Oval 311">
                  <a:extLst>
                    <a:ext uri="{FF2B5EF4-FFF2-40B4-BE49-F238E27FC236}">
                      <a16:creationId xmlns:a16="http://schemas.microsoft.com/office/drawing/2014/main" id="{A6DAE2E5-F566-3141-9DD2-C3E58B1AA453}"/>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28F9D7DF-D1CC-F64A-B245-27AE0D547813}"/>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a:extLst>
                    <a:ext uri="{FF2B5EF4-FFF2-40B4-BE49-F238E27FC236}">
                      <a16:creationId xmlns:a16="http://schemas.microsoft.com/office/drawing/2014/main" id="{855D6D75-B8D2-CA40-AE01-CB89924D900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7" name="Group 306">
                <a:extLst>
                  <a:ext uri="{FF2B5EF4-FFF2-40B4-BE49-F238E27FC236}">
                    <a16:creationId xmlns:a16="http://schemas.microsoft.com/office/drawing/2014/main" id="{7E1BACD2-60D0-734E-B286-04994985A3F6}"/>
                  </a:ext>
                </a:extLst>
              </p:cNvPr>
              <p:cNvGrpSpPr/>
              <p:nvPr/>
            </p:nvGrpSpPr>
            <p:grpSpPr>
              <a:xfrm>
                <a:off x="2450643" y="2281847"/>
                <a:ext cx="201162" cy="825863"/>
                <a:chOff x="2450643" y="2281847"/>
                <a:chExt cx="201162" cy="825863"/>
              </a:xfrm>
            </p:grpSpPr>
            <p:sp>
              <p:nvSpPr>
                <p:cNvPr id="308" name="Triangle 307">
                  <a:extLst>
                    <a:ext uri="{FF2B5EF4-FFF2-40B4-BE49-F238E27FC236}">
                      <a16:creationId xmlns:a16="http://schemas.microsoft.com/office/drawing/2014/main" id="{2BC76B17-3977-4F47-BB34-C9BF3B3D35A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iangle 308">
                  <a:extLst>
                    <a:ext uri="{FF2B5EF4-FFF2-40B4-BE49-F238E27FC236}">
                      <a16:creationId xmlns:a16="http://schemas.microsoft.com/office/drawing/2014/main" id="{D81C86E4-99B0-FD44-B38B-A95284DC4A3E}"/>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Triangle 309">
                  <a:extLst>
                    <a:ext uri="{FF2B5EF4-FFF2-40B4-BE49-F238E27FC236}">
                      <a16:creationId xmlns:a16="http://schemas.microsoft.com/office/drawing/2014/main" id="{D20227FB-47B5-2A4D-81A5-207E136FCB33}"/>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14" name="Group 213">
              <a:extLst>
                <a:ext uri="{FF2B5EF4-FFF2-40B4-BE49-F238E27FC236}">
                  <a16:creationId xmlns:a16="http://schemas.microsoft.com/office/drawing/2014/main" id="{306A5765-114D-7C43-AB45-DBE6641E6287}"/>
                </a:ext>
              </a:extLst>
            </p:cNvPr>
            <p:cNvGrpSpPr/>
            <p:nvPr/>
          </p:nvGrpSpPr>
          <p:grpSpPr>
            <a:xfrm>
              <a:off x="4207188" y="2266607"/>
              <a:ext cx="174492" cy="1781511"/>
              <a:chOff x="2450643" y="2281847"/>
              <a:chExt cx="174492" cy="1781511"/>
            </a:xfrm>
          </p:grpSpPr>
          <p:grpSp>
            <p:nvGrpSpPr>
              <p:cNvPr id="298" name="Group 297">
                <a:extLst>
                  <a:ext uri="{FF2B5EF4-FFF2-40B4-BE49-F238E27FC236}">
                    <a16:creationId xmlns:a16="http://schemas.microsoft.com/office/drawing/2014/main" id="{6C215530-4114-8348-A0F5-950841E89C93}"/>
                  </a:ext>
                </a:extLst>
              </p:cNvPr>
              <p:cNvGrpSpPr/>
              <p:nvPr/>
            </p:nvGrpSpPr>
            <p:grpSpPr>
              <a:xfrm>
                <a:off x="2481583" y="3523235"/>
                <a:ext cx="128643" cy="540123"/>
                <a:chOff x="2481583" y="3523235"/>
                <a:chExt cx="128643" cy="540123"/>
              </a:xfrm>
            </p:grpSpPr>
            <p:sp>
              <p:nvSpPr>
                <p:cNvPr id="303" name="Oval 302">
                  <a:extLst>
                    <a:ext uri="{FF2B5EF4-FFF2-40B4-BE49-F238E27FC236}">
                      <a16:creationId xmlns:a16="http://schemas.microsoft.com/office/drawing/2014/main" id="{57243DF8-E55E-8C48-BE7E-8A12741E746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a:extLst>
                    <a:ext uri="{FF2B5EF4-FFF2-40B4-BE49-F238E27FC236}">
                      <a16:creationId xmlns:a16="http://schemas.microsoft.com/office/drawing/2014/main" id="{CC4220A3-E952-674D-AE3A-B9D5EC74DC9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Oval 304">
                  <a:extLst>
                    <a:ext uri="{FF2B5EF4-FFF2-40B4-BE49-F238E27FC236}">
                      <a16:creationId xmlns:a16="http://schemas.microsoft.com/office/drawing/2014/main" id="{F506B0F4-9808-554A-8688-8F63D1746D3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9" name="Group 298">
                <a:extLst>
                  <a:ext uri="{FF2B5EF4-FFF2-40B4-BE49-F238E27FC236}">
                    <a16:creationId xmlns:a16="http://schemas.microsoft.com/office/drawing/2014/main" id="{5A485D9F-0277-F04D-9CE9-D8AC8B66AD37}"/>
                  </a:ext>
                </a:extLst>
              </p:cNvPr>
              <p:cNvGrpSpPr/>
              <p:nvPr/>
            </p:nvGrpSpPr>
            <p:grpSpPr>
              <a:xfrm>
                <a:off x="2450643" y="2281847"/>
                <a:ext cx="174492" cy="604883"/>
                <a:chOff x="2450643" y="2281847"/>
                <a:chExt cx="174492" cy="604883"/>
              </a:xfrm>
            </p:grpSpPr>
            <p:sp>
              <p:nvSpPr>
                <p:cNvPr id="300" name="Triangle 299">
                  <a:extLst>
                    <a:ext uri="{FF2B5EF4-FFF2-40B4-BE49-F238E27FC236}">
                      <a16:creationId xmlns:a16="http://schemas.microsoft.com/office/drawing/2014/main" id="{A7E54614-3FC2-9B45-B637-38B0D63B6EC4}"/>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Triangle 300">
                  <a:extLst>
                    <a:ext uri="{FF2B5EF4-FFF2-40B4-BE49-F238E27FC236}">
                      <a16:creationId xmlns:a16="http://schemas.microsoft.com/office/drawing/2014/main" id="{CA600EFD-65BB-FC4A-AD97-05F17F47881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riangle 301">
                  <a:extLst>
                    <a:ext uri="{FF2B5EF4-FFF2-40B4-BE49-F238E27FC236}">
                      <a16:creationId xmlns:a16="http://schemas.microsoft.com/office/drawing/2014/main" id="{303132F7-B003-764A-97F3-AEE18890C0A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15" name="Group 214">
              <a:extLst>
                <a:ext uri="{FF2B5EF4-FFF2-40B4-BE49-F238E27FC236}">
                  <a16:creationId xmlns:a16="http://schemas.microsoft.com/office/drawing/2014/main" id="{CDBD30FE-16D6-7C47-8797-D3F97CDDB47D}"/>
                </a:ext>
              </a:extLst>
            </p:cNvPr>
            <p:cNvGrpSpPr/>
            <p:nvPr/>
          </p:nvGrpSpPr>
          <p:grpSpPr>
            <a:xfrm>
              <a:off x="4595937" y="2266607"/>
              <a:ext cx="536442" cy="1789131"/>
              <a:chOff x="2450643" y="2274227"/>
              <a:chExt cx="536442" cy="1789131"/>
            </a:xfrm>
          </p:grpSpPr>
          <p:grpSp>
            <p:nvGrpSpPr>
              <p:cNvPr id="278" name="Group 277">
                <a:extLst>
                  <a:ext uri="{FF2B5EF4-FFF2-40B4-BE49-F238E27FC236}">
                    <a16:creationId xmlns:a16="http://schemas.microsoft.com/office/drawing/2014/main" id="{A9D62966-C8AB-D344-8048-952A1A9292E5}"/>
                  </a:ext>
                </a:extLst>
              </p:cNvPr>
              <p:cNvGrpSpPr/>
              <p:nvPr/>
            </p:nvGrpSpPr>
            <p:grpSpPr>
              <a:xfrm>
                <a:off x="2450643" y="2281847"/>
                <a:ext cx="201162" cy="1781511"/>
                <a:chOff x="2450643" y="2281847"/>
                <a:chExt cx="201162" cy="1781511"/>
              </a:xfrm>
            </p:grpSpPr>
            <p:grpSp>
              <p:nvGrpSpPr>
                <p:cNvPr id="289" name="Group 288">
                  <a:extLst>
                    <a:ext uri="{FF2B5EF4-FFF2-40B4-BE49-F238E27FC236}">
                      <a16:creationId xmlns:a16="http://schemas.microsoft.com/office/drawing/2014/main" id="{69AC4A6D-B008-D64F-BD19-160821C5C95A}"/>
                    </a:ext>
                  </a:extLst>
                </p:cNvPr>
                <p:cNvGrpSpPr/>
                <p:nvPr/>
              </p:nvGrpSpPr>
              <p:grpSpPr>
                <a:xfrm>
                  <a:off x="2466343" y="3313685"/>
                  <a:ext cx="143883" cy="749673"/>
                  <a:chOff x="2466343" y="3313685"/>
                  <a:chExt cx="143883" cy="749673"/>
                </a:xfrm>
              </p:grpSpPr>
              <p:sp>
                <p:nvSpPr>
                  <p:cNvPr id="294" name="Oval 293">
                    <a:extLst>
                      <a:ext uri="{FF2B5EF4-FFF2-40B4-BE49-F238E27FC236}">
                        <a16:creationId xmlns:a16="http://schemas.microsoft.com/office/drawing/2014/main" id="{6D5557A1-9468-9C4A-B8A0-68E190917B3B}"/>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a:extLst>
                      <a:ext uri="{FF2B5EF4-FFF2-40B4-BE49-F238E27FC236}">
                        <a16:creationId xmlns:a16="http://schemas.microsoft.com/office/drawing/2014/main" id="{EE493F5F-E912-6E41-85D0-36FF58B673F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Oval 295">
                    <a:extLst>
                      <a:ext uri="{FF2B5EF4-FFF2-40B4-BE49-F238E27FC236}">
                        <a16:creationId xmlns:a16="http://schemas.microsoft.com/office/drawing/2014/main" id="{1DDEEF76-5792-DF49-91B8-1E7E17CF70DB}"/>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Oval 296">
                    <a:extLst>
                      <a:ext uri="{FF2B5EF4-FFF2-40B4-BE49-F238E27FC236}">
                        <a16:creationId xmlns:a16="http://schemas.microsoft.com/office/drawing/2014/main" id="{DC81401B-CD2B-CD46-AD9C-7EDEFD72BBF5}"/>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0" name="Group 289">
                  <a:extLst>
                    <a:ext uri="{FF2B5EF4-FFF2-40B4-BE49-F238E27FC236}">
                      <a16:creationId xmlns:a16="http://schemas.microsoft.com/office/drawing/2014/main" id="{C4B55DF4-0B0A-E340-B456-7141B85A1629}"/>
                    </a:ext>
                  </a:extLst>
                </p:cNvPr>
                <p:cNvGrpSpPr/>
                <p:nvPr/>
              </p:nvGrpSpPr>
              <p:grpSpPr>
                <a:xfrm>
                  <a:off x="2450643" y="2281847"/>
                  <a:ext cx="201162" cy="825863"/>
                  <a:chOff x="2450643" y="2281847"/>
                  <a:chExt cx="201162" cy="825863"/>
                </a:xfrm>
              </p:grpSpPr>
              <p:sp>
                <p:nvSpPr>
                  <p:cNvPr id="291" name="Triangle 290">
                    <a:extLst>
                      <a:ext uri="{FF2B5EF4-FFF2-40B4-BE49-F238E27FC236}">
                        <a16:creationId xmlns:a16="http://schemas.microsoft.com/office/drawing/2014/main" id="{415C990E-021C-684C-8D7C-60533404AC00}"/>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riangle 291">
                    <a:extLst>
                      <a:ext uri="{FF2B5EF4-FFF2-40B4-BE49-F238E27FC236}">
                        <a16:creationId xmlns:a16="http://schemas.microsoft.com/office/drawing/2014/main" id="{9EEA4E70-CD49-8646-9A30-6E8A68C0C72B}"/>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riangle 292">
                    <a:extLst>
                      <a:ext uri="{FF2B5EF4-FFF2-40B4-BE49-F238E27FC236}">
                        <a16:creationId xmlns:a16="http://schemas.microsoft.com/office/drawing/2014/main" id="{46C9022E-83C8-7A4D-9CC1-CCB9951FBB9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9" name="Group 278">
                <a:extLst>
                  <a:ext uri="{FF2B5EF4-FFF2-40B4-BE49-F238E27FC236}">
                    <a16:creationId xmlns:a16="http://schemas.microsoft.com/office/drawing/2014/main" id="{3D8E56C1-FE5A-834B-B1CC-69A18A4ACF9E}"/>
                  </a:ext>
                </a:extLst>
              </p:cNvPr>
              <p:cNvGrpSpPr/>
              <p:nvPr/>
            </p:nvGrpSpPr>
            <p:grpSpPr>
              <a:xfrm>
                <a:off x="2785923" y="2274227"/>
                <a:ext cx="201162" cy="1781511"/>
                <a:chOff x="2450643" y="2281847"/>
                <a:chExt cx="201162" cy="1781511"/>
              </a:xfrm>
            </p:grpSpPr>
            <p:grpSp>
              <p:nvGrpSpPr>
                <p:cNvPr id="280" name="Group 279">
                  <a:extLst>
                    <a:ext uri="{FF2B5EF4-FFF2-40B4-BE49-F238E27FC236}">
                      <a16:creationId xmlns:a16="http://schemas.microsoft.com/office/drawing/2014/main" id="{BDD85015-4454-6845-B59D-5BCB25FDE6B4}"/>
                    </a:ext>
                  </a:extLst>
                </p:cNvPr>
                <p:cNvGrpSpPr/>
                <p:nvPr/>
              </p:nvGrpSpPr>
              <p:grpSpPr>
                <a:xfrm>
                  <a:off x="2481583" y="3523235"/>
                  <a:ext cx="128643" cy="540123"/>
                  <a:chOff x="2481583" y="3523235"/>
                  <a:chExt cx="128643" cy="540123"/>
                </a:xfrm>
              </p:grpSpPr>
              <p:sp>
                <p:nvSpPr>
                  <p:cNvPr id="286" name="Oval 285">
                    <a:extLst>
                      <a:ext uri="{FF2B5EF4-FFF2-40B4-BE49-F238E27FC236}">
                        <a16:creationId xmlns:a16="http://schemas.microsoft.com/office/drawing/2014/main" id="{80381FAE-D153-0D4D-B33F-9E256F02195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Oval 286">
                    <a:extLst>
                      <a:ext uri="{FF2B5EF4-FFF2-40B4-BE49-F238E27FC236}">
                        <a16:creationId xmlns:a16="http://schemas.microsoft.com/office/drawing/2014/main" id="{50EE7790-75FE-A942-8D2B-839239CD2A6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Oval 287">
                    <a:extLst>
                      <a:ext uri="{FF2B5EF4-FFF2-40B4-BE49-F238E27FC236}">
                        <a16:creationId xmlns:a16="http://schemas.microsoft.com/office/drawing/2014/main" id="{11B754AC-4D87-F843-8865-B2AB5EBCD07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1" name="Group 280">
                  <a:extLst>
                    <a:ext uri="{FF2B5EF4-FFF2-40B4-BE49-F238E27FC236}">
                      <a16:creationId xmlns:a16="http://schemas.microsoft.com/office/drawing/2014/main" id="{B4D9D23F-84FE-E841-9FBF-6E9F9924BAED}"/>
                    </a:ext>
                  </a:extLst>
                </p:cNvPr>
                <p:cNvGrpSpPr/>
                <p:nvPr/>
              </p:nvGrpSpPr>
              <p:grpSpPr>
                <a:xfrm>
                  <a:off x="2450643" y="2281847"/>
                  <a:ext cx="201162" cy="825863"/>
                  <a:chOff x="2450643" y="2281847"/>
                  <a:chExt cx="201162" cy="825863"/>
                </a:xfrm>
              </p:grpSpPr>
              <p:sp>
                <p:nvSpPr>
                  <p:cNvPr id="282" name="Triangle 281">
                    <a:extLst>
                      <a:ext uri="{FF2B5EF4-FFF2-40B4-BE49-F238E27FC236}">
                        <a16:creationId xmlns:a16="http://schemas.microsoft.com/office/drawing/2014/main" id="{144BCC21-A0AD-7943-9C38-D8B045066C78}"/>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riangle 282">
                    <a:extLst>
                      <a:ext uri="{FF2B5EF4-FFF2-40B4-BE49-F238E27FC236}">
                        <a16:creationId xmlns:a16="http://schemas.microsoft.com/office/drawing/2014/main" id="{5EFAAAF2-8EB7-DB4B-9C78-9671258C3879}"/>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Triangle 283">
                    <a:extLst>
                      <a:ext uri="{FF2B5EF4-FFF2-40B4-BE49-F238E27FC236}">
                        <a16:creationId xmlns:a16="http://schemas.microsoft.com/office/drawing/2014/main" id="{3D362CDB-78B1-8449-918B-5CACD150C1E5}"/>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Triangle 284">
                    <a:extLst>
                      <a:ext uri="{FF2B5EF4-FFF2-40B4-BE49-F238E27FC236}">
                        <a16:creationId xmlns:a16="http://schemas.microsoft.com/office/drawing/2014/main" id="{9CDF2E77-4615-6E43-8894-5023644221A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16" name="Group 215">
              <a:extLst>
                <a:ext uri="{FF2B5EF4-FFF2-40B4-BE49-F238E27FC236}">
                  <a16:creationId xmlns:a16="http://schemas.microsoft.com/office/drawing/2014/main" id="{A6C1BFCB-2709-1C42-B995-A48DB16468DD}"/>
                </a:ext>
              </a:extLst>
            </p:cNvPr>
            <p:cNvGrpSpPr/>
            <p:nvPr/>
          </p:nvGrpSpPr>
          <p:grpSpPr>
            <a:xfrm>
              <a:off x="5213662" y="2258987"/>
              <a:ext cx="1260471" cy="1789131"/>
              <a:chOff x="2450643" y="2274227"/>
              <a:chExt cx="1260471" cy="1789131"/>
            </a:xfrm>
          </p:grpSpPr>
          <p:grpSp>
            <p:nvGrpSpPr>
              <p:cNvPr id="228" name="Group 227">
                <a:extLst>
                  <a:ext uri="{FF2B5EF4-FFF2-40B4-BE49-F238E27FC236}">
                    <a16:creationId xmlns:a16="http://schemas.microsoft.com/office/drawing/2014/main" id="{7AB9D674-5CFF-AD4F-8C74-ABC4ADD8B503}"/>
                  </a:ext>
                </a:extLst>
              </p:cNvPr>
              <p:cNvGrpSpPr/>
              <p:nvPr/>
            </p:nvGrpSpPr>
            <p:grpSpPr>
              <a:xfrm>
                <a:off x="2450643" y="2274227"/>
                <a:ext cx="536442" cy="1789131"/>
                <a:chOff x="2450643" y="2274227"/>
                <a:chExt cx="536442" cy="1789131"/>
              </a:xfrm>
            </p:grpSpPr>
            <p:grpSp>
              <p:nvGrpSpPr>
                <p:cNvPr id="257" name="Group 256">
                  <a:extLst>
                    <a:ext uri="{FF2B5EF4-FFF2-40B4-BE49-F238E27FC236}">
                      <a16:creationId xmlns:a16="http://schemas.microsoft.com/office/drawing/2014/main" id="{37CFA6CC-E5AD-524A-B9EF-201D86A380E4}"/>
                    </a:ext>
                  </a:extLst>
                </p:cNvPr>
                <p:cNvGrpSpPr/>
                <p:nvPr/>
              </p:nvGrpSpPr>
              <p:grpSpPr>
                <a:xfrm>
                  <a:off x="2450643" y="2281847"/>
                  <a:ext cx="201162" cy="1781511"/>
                  <a:chOff x="2450643" y="2281847"/>
                  <a:chExt cx="201162" cy="1781511"/>
                </a:xfrm>
              </p:grpSpPr>
              <p:grpSp>
                <p:nvGrpSpPr>
                  <p:cNvPr id="269" name="Group 268">
                    <a:extLst>
                      <a:ext uri="{FF2B5EF4-FFF2-40B4-BE49-F238E27FC236}">
                        <a16:creationId xmlns:a16="http://schemas.microsoft.com/office/drawing/2014/main" id="{37A2BC93-5E65-044B-856B-232707AA9C97}"/>
                      </a:ext>
                    </a:extLst>
                  </p:cNvPr>
                  <p:cNvGrpSpPr/>
                  <p:nvPr/>
                </p:nvGrpSpPr>
                <p:grpSpPr>
                  <a:xfrm>
                    <a:off x="2466343" y="3313685"/>
                    <a:ext cx="143883" cy="749673"/>
                    <a:chOff x="2466343" y="3313685"/>
                    <a:chExt cx="143883" cy="749673"/>
                  </a:xfrm>
                </p:grpSpPr>
                <p:sp>
                  <p:nvSpPr>
                    <p:cNvPr id="275" name="Oval 274">
                      <a:extLst>
                        <a:ext uri="{FF2B5EF4-FFF2-40B4-BE49-F238E27FC236}">
                          <a16:creationId xmlns:a16="http://schemas.microsoft.com/office/drawing/2014/main" id="{2A7152DC-E736-234C-B87F-12F410AC06CC}"/>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6E0153E0-DB5D-B64C-AABB-CADC20FEB17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Oval 276">
                      <a:extLst>
                        <a:ext uri="{FF2B5EF4-FFF2-40B4-BE49-F238E27FC236}">
                          <a16:creationId xmlns:a16="http://schemas.microsoft.com/office/drawing/2014/main" id="{FD1048F0-8FD3-9A44-BAE4-E2B245E6F60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0" name="Group 269">
                    <a:extLst>
                      <a:ext uri="{FF2B5EF4-FFF2-40B4-BE49-F238E27FC236}">
                        <a16:creationId xmlns:a16="http://schemas.microsoft.com/office/drawing/2014/main" id="{501BF425-BDF1-B340-BFF8-0B349C2460CD}"/>
                      </a:ext>
                    </a:extLst>
                  </p:cNvPr>
                  <p:cNvGrpSpPr/>
                  <p:nvPr/>
                </p:nvGrpSpPr>
                <p:grpSpPr>
                  <a:xfrm>
                    <a:off x="2450643" y="2281847"/>
                    <a:ext cx="201162" cy="825863"/>
                    <a:chOff x="2450643" y="2281847"/>
                    <a:chExt cx="201162" cy="825863"/>
                  </a:xfrm>
                </p:grpSpPr>
                <p:sp>
                  <p:nvSpPr>
                    <p:cNvPr id="271" name="Triangle 270">
                      <a:extLst>
                        <a:ext uri="{FF2B5EF4-FFF2-40B4-BE49-F238E27FC236}">
                          <a16:creationId xmlns:a16="http://schemas.microsoft.com/office/drawing/2014/main" id="{37910FA6-C34C-C24D-9950-76C34352D8D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Triangle 271">
                      <a:extLst>
                        <a:ext uri="{FF2B5EF4-FFF2-40B4-BE49-F238E27FC236}">
                          <a16:creationId xmlns:a16="http://schemas.microsoft.com/office/drawing/2014/main" id="{6E8D5DFE-F6DC-2040-83BD-EEF6940892F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riangle 272">
                      <a:extLst>
                        <a:ext uri="{FF2B5EF4-FFF2-40B4-BE49-F238E27FC236}">
                          <a16:creationId xmlns:a16="http://schemas.microsoft.com/office/drawing/2014/main" id="{DDCDC088-1BE1-9543-B4BE-FC5ED690840D}"/>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riangle 273">
                      <a:extLst>
                        <a:ext uri="{FF2B5EF4-FFF2-40B4-BE49-F238E27FC236}">
                          <a16:creationId xmlns:a16="http://schemas.microsoft.com/office/drawing/2014/main" id="{FBCEA7A4-CA8C-3047-BE6D-91C6003CAB1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8" name="Group 257">
                  <a:extLst>
                    <a:ext uri="{FF2B5EF4-FFF2-40B4-BE49-F238E27FC236}">
                      <a16:creationId xmlns:a16="http://schemas.microsoft.com/office/drawing/2014/main" id="{928E0156-40E6-DC4A-BEB1-A2D00B533E1B}"/>
                    </a:ext>
                  </a:extLst>
                </p:cNvPr>
                <p:cNvGrpSpPr/>
                <p:nvPr/>
              </p:nvGrpSpPr>
              <p:grpSpPr>
                <a:xfrm>
                  <a:off x="2785923" y="2274227"/>
                  <a:ext cx="201162" cy="1781511"/>
                  <a:chOff x="2450643" y="2281847"/>
                  <a:chExt cx="201162" cy="1781511"/>
                </a:xfrm>
              </p:grpSpPr>
              <p:grpSp>
                <p:nvGrpSpPr>
                  <p:cNvPr id="259" name="Group 258">
                    <a:extLst>
                      <a:ext uri="{FF2B5EF4-FFF2-40B4-BE49-F238E27FC236}">
                        <a16:creationId xmlns:a16="http://schemas.microsoft.com/office/drawing/2014/main" id="{41403746-42AF-F44A-95B1-8181038B8992}"/>
                      </a:ext>
                    </a:extLst>
                  </p:cNvPr>
                  <p:cNvGrpSpPr/>
                  <p:nvPr/>
                </p:nvGrpSpPr>
                <p:grpSpPr>
                  <a:xfrm>
                    <a:off x="2466343" y="3313685"/>
                    <a:ext cx="143883" cy="749673"/>
                    <a:chOff x="2466343" y="3313685"/>
                    <a:chExt cx="143883" cy="749673"/>
                  </a:xfrm>
                </p:grpSpPr>
                <p:sp>
                  <p:nvSpPr>
                    <p:cNvPr id="265" name="Oval 264">
                      <a:extLst>
                        <a:ext uri="{FF2B5EF4-FFF2-40B4-BE49-F238E27FC236}">
                          <a16:creationId xmlns:a16="http://schemas.microsoft.com/office/drawing/2014/main" id="{2E549E1D-BCD5-4D46-B6E4-07BBDA6BB36B}"/>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Oval 265">
                      <a:extLst>
                        <a:ext uri="{FF2B5EF4-FFF2-40B4-BE49-F238E27FC236}">
                          <a16:creationId xmlns:a16="http://schemas.microsoft.com/office/drawing/2014/main" id="{5737FB01-E0ED-0F4B-A636-B44FD31B528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Oval 266">
                      <a:extLst>
                        <a:ext uri="{FF2B5EF4-FFF2-40B4-BE49-F238E27FC236}">
                          <a16:creationId xmlns:a16="http://schemas.microsoft.com/office/drawing/2014/main" id="{0F5FAEE3-B0CF-6B41-9C8E-6B0868DCCA6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Oval 267">
                      <a:extLst>
                        <a:ext uri="{FF2B5EF4-FFF2-40B4-BE49-F238E27FC236}">
                          <a16:creationId xmlns:a16="http://schemas.microsoft.com/office/drawing/2014/main" id="{CF66FB5C-7CBB-5647-BC37-C7900C48A45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0" name="Group 259">
                    <a:extLst>
                      <a:ext uri="{FF2B5EF4-FFF2-40B4-BE49-F238E27FC236}">
                        <a16:creationId xmlns:a16="http://schemas.microsoft.com/office/drawing/2014/main" id="{093C4E29-0E64-A042-A728-35D304938961}"/>
                      </a:ext>
                    </a:extLst>
                  </p:cNvPr>
                  <p:cNvGrpSpPr/>
                  <p:nvPr/>
                </p:nvGrpSpPr>
                <p:grpSpPr>
                  <a:xfrm>
                    <a:off x="2450643" y="2281847"/>
                    <a:ext cx="201162" cy="825863"/>
                    <a:chOff x="2450643" y="2281847"/>
                    <a:chExt cx="201162" cy="825863"/>
                  </a:xfrm>
                </p:grpSpPr>
                <p:sp>
                  <p:nvSpPr>
                    <p:cNvPr id="261" name="Triangle 260">
                      <a:extLst>
                        <a:ext uri="{FF2B5EF4-FFF2-40B4-BE49-F238E27FC236}">
                          <a16:creationId xmlns:a16="http://schemas.microsoft.com/office/drawing/2014/main" id="{07DC3FCA-29F9-C74C-AB06-B8691CDA4E7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Triangle 261">
                      <a:extLst>
                        <a:ext uri="{FF2B5EF4-FFF2-40B4-BE49-F238E27FC236}">
                          <a16:creationId xmlns:a16="http://schemas.microsoft.com/office/drawing/2014/main" id="{458F6237-22EF-AC49-BDAF-9E9374F2846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Triangle 262">
                      <a:extLst>
                        <a:ext uri="{FF2B5EF4-FFF2-40B4-BE49-F238E27FC236}">
                          <a16:creationId xmlns:a16="http://schemas.microsoft.com/office/drawing/2014/main" id="{51733A34-9B54-0B4E-AF0B-234B228D0AA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Triangle 263">
                      <a:extLst>
                        <a:ext uri="{FF2B5EF4-FFF2-40B4-BE49-F238E27FC236}">
                          <a16:creationId xmlns:a16="http://schemas.microsoft.com/office/drawing/2014/main" id="{812FFE73-AF62-1442-B0DA-FAA434C0D58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29" name="Group 228">
                <a:extLst>
                  <a:ext uri="{FF2B5EF4-FFF2-40B4-BE49-F238E27FC236}">
                    <a16:creationId xmlns:a16="http://schemas.microsoft.com/office/drawing/2014/main" id="{B8CF81E1-09DE-3840-8AA7-6A7723C8C720}"/>
                  </a:ext>
                </a:extLst>
              </p:cNvPr>
              <p:cNvGrpSpPr/>
              <p:nvPr/>
            </p:nvGrpSpPr>
            <p:grpSpPr>
              <a:xfrm>
                <a:off x="3174672" y="2274227"/>
                <a:ext cx="536442" cy="1789131"/>
                <a:chOff x="2450643" y="2274227"/>
                <a:chExt cx="536442" cy="1789131"/>
              </a:xfrm>
            </p:grpSpPr>
            <p:grpSp>
              <p:nvGrpSpPr>
                <p:cNvPr id="230" name="Group 229">
                  <a:extLst>
                    <a:ext uri="{FF2B5EF4-FFF2-40B4-BE49-F238E27FC236}">
                      <a16:creationId xmlns:a16="http://schemas.microsoft.com/office/drawing/2014/main" id="{0F714470-A3F0-8043-8267-F2A7403D7098}"/>
                    </a:ext>
                  </a:extLst>
                </p:cNvPr>
                <p:cNvGrpSpPr/>
                <p:nvPr/>
              </p:nvGrpSpPr>
              <p:grpSpPr>
                <a:xfrm>
                  <a:off x="2450643" y="2281847"/>
                  <a:ext cx="170682" cy="1781511"/>
                  <a:chOff x="2450643" y="2281847"/>
                  <a:chExt cx="170682" cy="1781511"/>
                </a:xfrm>
              </p:grpSpPr>
              <p:grpSp>
                <p:nvGrpSpPr>
                  <p:cNvPr id="241" name="Group 240">
                    <a:extLst>
                      <a:ext uri="{FF2B5EF4-FFF2-40B4-BE49-F238E27FC236}">
                        <a16:creationId xmlns:a16="http://schemas.microsoft.com/office/drawing/2014/main" id="{AF0EE1A3-5649-FA4E-8FEB-F0D88A63898C}"/>
                      </a:ext>
                    </a:extLst>
                  </p:cNvPr>
                  <p:cNvGrpSpPr/>
                  <p:nvPr/>
                </p:nvGrpSpPr>
                <p:grpSpPr>
                  <a:xfrm>
                    <a:off x="2466343" y="3313685"/>
                    <a:ext cx="143883" cy="749673"/>
                    <a:chOff x="2466343" y="3313685"/>
                    <a:chExt cx="143883" cy="749673"/>
                  </a:xfrm>
                </p:grpSpPr>
                <p:sp>
                  <p:nvSpPr>
                    <p:cNvPr id="245" name="Oval 244">
                      <a:extLst>
                        <a:ext uri="{FF2B5EF4-FFF2-40B4-BE49-F238E27FC236}">
                          <a16:creationId xmlns:a16="http://schemas.microsoft.com/office/drawing/2014/main" id="{B4724353-B7FB-D64B-8002-BB50A869BEF0}"/>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185BE3F5-876A-0841-BE8F-45BE420B9DD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A02FF3CD-B309-7E4A-A037-15C41C6C2DF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2" name="Group 241">
                    <a:extLst>
                      <a:ext uri="{FF2B5EF4-FFF2-40B4-BE49-F238E27FC236}">
                        <a16:creationId xmlns:a16="http://schemas.microsoft.com/office/drawing/2014/main" id="{8BE3F19D-7362-A74A-9E4D-7194A01A25E1}"/>
                      </a:ext>
                    </a:extLst>
                  </p:cNvPr>
                  <p:cNvGrpSpPr/>
                  <p:nvPr/>
                </p:nvGrpSpPr>
                <p:grpSpPr>
                  <a:xfrm>
                    <a:off x="2450643" y="2281847"/>
                    <a:ext cx="170682" cy="395333"/>
                    <a:chOff x="2450643" y="2281847"/>
                    <a:chExt cx="170682" cy="395333"/>
                  </a:xfrm>
                </p:grpSpPr>
                <p:sp>
                  <p:nvSpPr>
                    <p:cNvPr id="243" name="Triangle 242">
                      <a:extLst>
                        <a:ext uri="{FF2B5EF4-FFF2-40B4-BE49-F238E27FC236}">
                          <a16:creationId xmlns:a16="http://schemas.microsoft.com/office/drawing/2014/main" id="{259F411F-6BBF-124F-9FA3-ECBA8532E17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Triangle 243">
                      <a:extLst>
                        <a:ext uri="{FF2B5EF4-FFF2-40B4-BE49-F238E27FC236}">
                          <a16:creationId xmlns:a16="http://schemas.microsoft.com/office/drawing/2014/main" id="{6251F895-19FE-974C-B499-39D18C14FDF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31" name="Group 230">
                  <a:extLst>
                    <a:ext uri="{FF2B5EF4-FFF2-40B4-BE49-F238E27FC236}">
                      <a16:creationId xmlns:a16="http://schemas.microsoft.com/office/drawing/2014/main" id="{128A7C98-85FB-7A41-AEE3-371639B3195F}"/>
                    </a:ext>
                  </a:extLst>
                </p:cNvPr>
                <p:cNvGrpSpPr/>
                <p:nvPr/>
              </p:nvGrpSpPr>
              <p:grpSpPr>
                <a:xfrm>
                  <a:off x="2785923" y="2274227"/>
                  <a:ext cx="201162" cy="1571961"/>
                  <a:chOff x="2450643" y="2281847"/>
                  <a:chExt cx="201162" cy="1571961"/>
                </a:xfrm>
              </p:grpSpPr>
              <p:grpSp>
                <p:nvGrpSpPr>
                  <p:cNvPr id="232" name="Group 231">
                    <a:extLst>
                      <a:ext uri="{FF2B5EF4-FFF2-40B4-BE49-F238E27FC236}">
                        <a16:creationId xmlns:a16="http://schemas.microsoft.com/office/drawing/2014/main" id="{2A344F0D-8AAC-A249-8A34-1945E3BBFF8B}"/>
                      </a:ext>
                    </a:extLst>
                  </p:cNvPr>
                  <p:cNvGrpSpPr/>
                  <p:nvPr/>
                </p:nvGrpSpPr>
                <p:grpSpPr>
                  <a:xfrm>
                    <a:off x="2466343" y="3313685"/>
                    <a:ext cx="140073" cy="540123"/>
                    <a:chOff x="2466343" y="3313685"/>
                    <a:chExt cx="140073" cy="540123"/>
                  </a:xfrm>
                </p:grpSpPr>
                <p:sp>
                  <p:nvSpPr>
                    <p:cNvPr id="238" name="Oval 237">
                      <a:extLst>
                        <a:ext uri="{FF2B5EF4-FFF2-40B4-BE49-F238E27FC236}">
                          <a16:creationId xmlns:a16="http://schemas.microsoft.com/office/drawing/2014/main" id="{4CBF4ADA-B09F-924F-868A-35105E312818}"/>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a:extLst>
                        <a:ext uri="{FF2B5EF4-FFF2-40B4-BE49-F238E27FC236}">
                          <a16:creationId xmlns:a16="http://schemas.microsoft.com/office/drawing/2014/main" id="{872E288B-4875-3348-845B-408D695AF72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a:extLst>
                        <a:ext uri="{FF2B5EF4-FFF2-40B4-BE49-F238E27FC236}">
                          <a16:creationId xmlns:a16="http://schemas.microsoft.com/office/drawing/2014/main" id="{0EA403FD-05E8-E144-BC8D-5CD530DC70D0}"/>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3" name="Group 232">
                    <a:extLst>
                      <a:ext uri="{FF2B5EF4-FFF2-40B4-BE49-F238E27FC236}">
                        <a16:creationId xmlns:a16="http://schemas.microsoft.com/office/drawing/2014/main" id="{0507FDB1-CF1E-0045-BE86-070E51AA1C1B}"/>
                      </a:ext>
                    </a:extLst>
                  </p:cNvPr>
                  <p:cNvGrpSpPr/>
                  <p:nvPr/>
                </p:nvGrpSpPr>
                <p:grpSpPr>
                  <a:xfrm>
                    <a:off x="2450643" y="2281847"/>
                    <a:ext cx="201162" cy="825863"/>
                    <a:chOff x="2450643" y="2281847"/>
                    <a:chExt cx="201162" cy="825863"/>
                  </a:xfrm>
                </p:grpSpPr>
                <p:sp>
                  <p:nvSpPr>
                    <p:cNvPr id="234" name="Triangle 233">
                      <a:extLst>
                        <a:ext uri="{FF2B5EF4-FFF2-40B4-BE49-F238E27FC236}">
                          <a16:creationId xmlns:a16="http://schemas.microsoft.com/office/drawing/2014/main" id="{6C0BA49D-0678-2244-8B12-216C19A57FC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riangle 234">
                      <a:extLst>
                        <a:ext uri="{FF2B5EF4-FFF2-40B4-BE49-F238E27FC236}">
                          <a16:creationId xmlns:a16="http://schemas.microsoft.com/office/drawing/2014/main" id="{B2F41BE2-9EF3-C748-B9DE-12D0975E8F2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riangle 235">
                      <a:extLst>
                        <a:ext uri="{FF2B5EF4-FFF2-40B4-BE49-F238E27FC236}">
                          <a16:creationId xmlns:a16="http://schemas.microsoft.com/office/drawing/2014/main" id="{37458034-0CFD-4F4D-B3DD-8C71FA7CA089}"/>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iangle 236">
                      <a:extLst>
                        <a:ext uri="{FF2B5EF4-FFF2-40B4-BE49-F238E27FC236}">
                          <a16:creationId xmlns:a16="http://schemas.microsoft.com/office/drawing/2014/main" id="{39E8AC7E-3C2D-164F-9C04-1103CB85E0C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217" name="Group 216">
              <a:extLst>
                <a:ext uri="{FF2B5EF4-FFF2-40B4-BE49-F238E27FC236}">
                  <a16:creationId xmlns:a16="http://schemas.microsoft.com/office/drawing/2014/main" id="{74E5D89C-D588-6B4B-B1FA-63FC51814280}"/>
                </a:ext>
              </a:extLst>
            </p:cNvPr>
            <p:cNvGrpSpPr/>
            <p:nvPr/>
          </p:nvGrpSpPr>
          <p:grpSpPr>
            <a:xfrm>
              <a:off x="1714010" y="1787801"/>
              <a:ext cx="4171733" cy="1982635"/>
              <a:chOff x="1714010" y="1787801"/>
              <a:chExt cx="4171733" cy="1982635"/>
            </a:xfrm>
          </p:grpSpPr>
          <p:sp>
            <p:nvSpPr>
              <p:cNvPr id="224" name="TextBox 223">
                <a:extLst>
                  <a:ext uri="{FF2B5EF4-FFF2-40B4-BE49-F238E27FC236}">
                    <a16:creationId xmlns:a16="http://schemas.microsoft.com/office/drawing/2014/main" id="{7DC8DC8F-A421-E64B-95E3-3F643C2ECCF8}"/>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225" name="TextBox 224">
                <a:extLst>
                  <a:ext uri="{FF2B5EF4-FFF2-40B4-BE49-F238E27FC236}">
                    <a16:creationId xmlns:a16="http://schemas.microsoft.com/office/drawing/2014/main" id="{A5363165-12B8-B342-9273-A711BA7AAA8C}"/>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226" name="TextBox 225">
                <a:extLst>
                  <a:ext uri="{FF2B5EF4-FFF2-40B4-BE49-F238E27FC236}">
                    <a16:creationId xmlns:a16="http://schemas.microsoft.com/office/drawing/2014/main" id="{00C660FD-EC76-5B42-AD2B-8CD0FF24403C}"/>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227" name="TextBox 226">
                <a:extLst>
                  <a:ext uri="{FF2B5EF4-FFF2-40B4-BE49-F238E27FC236}">
                    <a16:creationId xmlns:a16="http://schemas.microsoft.com/office/drawing/2014/main" id="{18A6B37F-37E0-9E4C-A399-83072151BC3B}"/>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sp>
          <p:nvSpPr>
            <p:cNvPr id="218" name="Triangle 217">
              <a:extLst>
                <a:ext uri="{FF2B5EF4-FFF2-40B4-BE49-F238E27FC236}">
                  <a16:creationId xmlns:a16="http://schemas.microsoft.com/office/drawing/2014/main" id="{4302EB1E-5FAA-4043-BCA6-3E443CD7B4E7}"/>
                </a:ext>
              </a:extLst>
            </p:cNvPr>
            <p:cNvSpPr/>
            <p:nvPr/>
          </p:nvSpPr>
          <p:spPr>
            <a:xfrm>
              <a:off x="4218772" y="2964009"/>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a:extLst>
                <a:ext uri="{FF2B5EF4-FFF2-40B4-BE49-F238E27FC236}">
                  <a16:creationId xmlns:a16="http://schemas.microsoft.com/office/drawing/2014/main" id="{DDD5FA56-3A68-2344-BC07-A384A197A6A0}"/>
                </a:ext>
              </a:extLst>
            </p:cNvPr>
            <p:cNvSpPr/>
            <p:nvPr/>
          </p:nvSpPr>
          <p:spPr>
            <a:xfrm>
              <a:off x="6300101" y="39194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a:extLst>
                <a:ext uri="{FF2B5EF4-FFF2-40B4-BE49-F238E27FC236}">
                  <a16:creationId xmlns:a16="http://schemas.microsoft.com/office/drawing/2014/main" id="{963B59D6-4563-C84B-A019-F0BC91AA5BB7}"/>
                </a:ext>
              </a:extLst>
            </p:cNvPr>
            <p:cNvSpPr txBox="1"/>
            <p:nvPr/>
          </p:nvSpPr>
          <p:spPr>
            <a:xfrm>
              <a:off x="3062362" y="2429673"/>
              <a:ext cx="393056" cy="338554"/>
            </a:xfrm>
            <a:prstGeom prst="rect">
              <a:avLst/>
            </a:prstGeom>
            <a:noFill/>
          </p:spPr>
          <p:txBody>
            <a:bodyPr wrap="none" rtlCol="0">
              <a:spAutoFit/>
            </a:bodyPr>
            <a:lstStyle/>
            <a:p>
              <a:r>
                <a:rPr lang="en-US" sz="1600" b="1" dirty="0"/>
                <a:t>21</a:t>
              </a:r>
            </a:p>
          </p:txBody>
        </p:sp>
        <p:sp>
          <p:nvSpPr>
            <p:cNvPr id="221" name="TextBox 220">
              <a:extLst>
                <a:ext uri="{FF2B5EF4-FFF2-40B4-BE49-F238E27FC236}">
                  <a16:creationId xmlns:a16="http://schemas.microsoft.com/office/drawing/2014/main" id="{875972B5-6735-7245-AFBD-F67A1599F471}"/>
                </a:ext>
              </a:extLst>
            </p:cNvPr>
            <p:cNvSpPr txBox="1"/>
            <p:nvPr/>
          </p:nvSpPr>
          <p:spPr>
            <a:xfrm>
              <a:off x="4506345" y="2639801"/>
              <a:ext cx="393056" cy="338554"/>
            </a:xfrm>
            <a:prstGeom prst="rect">
              <a:avLst/>
            </a:prstGeom>
            <a:noFill/>
          </p:spPr>
          <p:txBody>
            <a:bodyPr wrap="none" rtlCol="0">
              <a:spAutoFit/>
            </a:bodyPr>
            <a:lstStyle/>
            <a:p>
              <a:r>
                <a:rPr lang="en-US" sz="1600" b="1" dirty="0"/>
                <a:t>21</a:t>
              </a:r>
            </a:p>
          </p:txBody>
        </p:sp>
        <p:sp>
          <p:nvSpPr>
            <p:cNvPr id="222" name="TextBox 221">
              <a:extLst>
                <a:ext uri="{FF2B5EF4-FFF2-40B4-BE49-F238E27FC236}">
                  <a16:creationId xmlns:a16="http://schemas.microsoft.com/office/drawing/2014/main" id="{C528823B-F72E-AA41-BB28-417B1CC30DF1}"/>
                </a:ext>
              </a:extLst>
            </p:cNvPr>
            <p:cNvSpPr txBox="1"/>
            <p:nvPr/>
          </p:nvSpPr>
          <p:spPr>
            <a:xfrm>
              <a:off x="4072581" y="3189679"/>
              <a:ext cx="393056" cy="338554"/>
            </a:xfrm>
            <a:prstGeom prst="rect">
              <a:avLst/>
            </a:prstGeom>
            <a:noFill/>
          </p:spPr>
          <p:txBody>
            <a:bodyPr wrap="none" rtlCol="0">
              <a:spAutoFit/>
            </a:bodyPr>
            <a:lstStyle/>
            <a:p>
              <a:r>
                <a:rPr lang="en-US" sz="1600" b="1" dirty="0"/>
                <a:t>21</a:t>
              </a:r>
            </a:p>
          </p:txBody>
        </p:sp>
        <p:sp>
          <p:nvSpPr>
            <p:cNvPr id="223" name="TextBox 222">
              <a:extLst>
                <a:ext uri="{FF2B5EF4-FFF2-40B4-BE49-F238E27FC236}">
                  <a16:creationId xmlns:a16="http://schemas.microsoft.com/office/drawing/2014/main" id="{784ECBDA-5777-2E46-9B2F-D22268FB0AAF}"/>
                </a:ext>
              </a:extLst>
            </p:cNvPr>
            <p:cNvSpPr txBox="1"/>
            <p:nvPr/>
          </p:nvSpPr>
          <p:spPr>
            <a:xfrm>
              <a:off x="4818125" y="3195232"/>
              <a:ext cx="393056" cy="338554"/>
            </a:xfrm>
            <a:prstGeom prst="rect">
              <a:avLst/>
            </a:prstGeom>
            <a:noFill/>
          </p:spPr>
          <p:txBody>
            <a:bodyPr wrap="none" rtlCol="0">
              <a:spAutoFit/>
            </a:bodyPr>
            <a:lstStyle/>
            <a:p>
              <a:r>
                <a:rPr lang="en-US" sz="1600" b="1" dirty="0"/>
                <a:t>21</a:t>
              </a:r>
            </a:p>
          </p:txBody>
        </p:sp>
      </p:grpSp>
    </p:spTree>
    <p:extLst>
      <p:ext uri="{BB962C8B-B14F-4D97-AF65-F5344CB8AC3E}">
        <p14:creationId xmlns:p14="http://schemas.microsoft.com/office/powerpoint/2010/main" val="240151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Box 214">
            <a:extLst>
              <a:ext uri="{FF2B5EF4-FFF2-40B4-BE49-F238E27FC236}">
                <a16:creationId xmlns:a16="http://schemas.microsoft.com/office/drawing/2014/main" id="{7519CF20-346A-734C-AF3C-93752FEE1C71}"/>
              </a:ext>
            </a:extLst>
          </p:cNvPr>
          <p:cNvSpPr txBox="1"/>
          <p:nvPr/>
        </p:nvSpPr>
        <p:spPr>
          <a:xfrm>
            <a:off x="7296391" y="3086855"/>
            <a:ext cx="1130438" cy="523220"/>
          </a:xfrm>
          <a:prstGeom prst="rect">
            <a:avLst/>
          </a:prstGeom>
          <a:noFill/>
        </p:spPr>
        <p:txBody>
          <a:bodyPr wrap="none" rtlCol="0">
            <a:spAutoFit/>
          </a:bodyPr>
          <a:lstStyle/>
          <a:p>
            <a:r>
              <a:rPr lang="en-US" sz="2800" dirty="0">
                <a:solidFill>
                  <a:schemeClr val="tx1">
                    <a:lumMod val="50000"/>
                    <a:lumOff val="50000"/>
                  </a:schemeClr>
                </a:solidFill>
              </a:rPr>
              <a:t>TNR  =</a:t>
            </a:r>
          </a:p>
        </p:txBody>
      </p:sp>
      <p:cxnSp>
        <p:nvCxnSpPr>
          <p:cNvPr id="214" name="Straight Connector 213">
            <a:extLst>
              <a:ext uri="{FF2B5EF4-FFF2-40B4-BE49-F238E27FC236}">
                <a16:creationId xmlns:a16="http://schemas.microsoft.com/office/drawing/2014/main" id="{317ABE33-4673-7744-B018-B11C97D5F96E}"/>
              </a:ext>
            </a:extLst>
          </p:cNvPr>
          <p:cNvCxnSpPr/>
          <p:nvPr/>
        </p:nvCxnSpPr>
        <p:spPr>
          <a:xfrm>
            <a:off x="8572500" y="3381087"/>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74BFA120-9B33-A741-A76D-2B912F35E10F}"/>
              </a:ext>
            </a:extLst>
          </p:cNvPr>
          <p:cNvGrpSpPr/>
          <p:nvPr/>
        </p:nvGrpSpPr>
        <p:grpSpPr>
          <a:xfrm>
            <a:off x="8966834" y="2478162"/>
            <a:ext cx="754380" cy="754380"/>
            <a:chOff x="8966834" y="497250"/>
            <a:chExt cx="754380" cy="754380"/>
          </a:xfrm>
        </p:grpSpPr>
        <p:sp>
          <p:nvSpPr>
            <p:cNvPr id="232" name="Rectangle 231">
              <a:extLst>
                <a:ext uri="{FF2B5EF4-FFF2-40B4-BE49-F238E27FC236}">
                  <a16:creationId xmlns:a16="http://schemas.microsoft.com/office/drawing/2014/main" id="{33307609-6480-AF48-AB1C-FC7D248F40A2}"/>
                </a:ext>
              </a:extLst>
            </p:cNvPr>
            <p:cNvSpPr>
              <a:spLocks noChangeAspect="1"/>
            </p:cNvSpPr>
            <p:nvPr/>
          </p:nvSpPr>
          <p:spPr>
            <a:xfrm>
              <a:off x="8966834" y="497250"/>
              <a:ext cx="754380" cy="754380"/>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3" name="Group 232">
              <a:extLst>
                <a:ext uri="{FF2B5EF4-FFF2-40B4-BE49-F238E27FC236}">
                  <a16:creationId xmlns:a16="http://schemas.microsoft.com/office/drawing/2014/main" id="{C6E13E40-D09E-124A-8B4F-9745FB094FDA}"/>
                </a:ext>
              </a:extLst>
            </p:cNvPr>
            <p:cNvGrpSpPr/>
            <p:nvPr/>
          </p:nvGrpSpPr>
          <p:grpSpPr>
            <a:xfrm>
              <a:off x="9028038" y="613348"/>
              <a:ext cx="613679" cy="544590"/>
              <a:chOff x="9056614" y="613348"/>
              <a:chExt cx="613679" cy="544590"/>
            </a:xfrm>
          </p:grpSpPr>
          <p:grpSp>
            <p:nvGrpSpPr>
              <p:cNvPr id="234" name="Group 233">
                <a:extLst>
                  <a:ext uri="{FF2B5EF4-FFF2-40B4-BE49-F238E27FC236}">
                    <a16:creationId xmlns:a16="http://schemas.microsoft.com/office/drawing/2014/main" id="{F52814CF-1600-784B-A423-E2349BF0F34F}"/>
                  </a:ext>
                </a:extLst>
              </p:cNvPr>
              <p:cNvGrpSpPr/>
              <p:nvPr/>
            </p:nvGrpSpPr>
            <p:grpSpPr>
              <a:xfrm>
                <a:off x="9056614" y="613349"/>
                <a:ext cx="140073" cy="540123"/>
                <a:chOff x="6441071" y="3443225"/>
                <a:chExt cx="140073" cy="540123"/>
              </a:xfrm>
            </p:grpSpPr>
            <p:sp>
              <p:nvSpPr>
                <p:cNvPr id="243" name="Oval 242">
                  <a:extLst>
                    <a:ext uri="{FF2B5EF4-FFF2-40B4-BE49-F238E27FC236}">
                      <a16:creationId xmlns:a16="http://schemas.microsoft.com/office/drawing/2014/main" id="{390BFF0E-8278-914A-B161-7084F1514B3E}"/>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Oval 243">
                  <a:extLst>
                    <a:ext uri="{FF2B5EF4-FFF2-40B4-BE49-F238E27FC236}">
                      <a16:creationId xmlns:a16="http://schemas.microsoft.com/office/drawing/2014/main" id="{528FF5F0-3729-FF41-8F40-AF5101F522DA}"/>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Oval 244">
                  <a:extLst>
                    <a:ext uri="{FF2B5EF4-FFF2-40B4-BE49-F238E27FC236}">
                      <a16:creationId xmlns:a16="http://schemas.microsoft.com/office/drawing/2014/main" id="{0D6EA465-F2B2-A442-A677-3373E9A89B2C}"/>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5" name="Group 234">
                <a:extLst>
                  <a:ext uri="{FF2B5EF4-FFF2-40B4-BE49-F238E27FC236}">
                    <a16:creationId xmlns:a16="http://schemas.microsoft.com/office/drawing/2014/main" id="{95E3B84D-CF0E-134B-992B-EA773C64DBF5}"/>
                  </a:ext>
                </a:extLst>
              </p:cNvPr>
              <p:cNvGrpSpPr/>
              <p:nvPr/>
            </p:nvGrpSpPr>
            <p:grpSpPr>
              <a:xfrm>
                <a:off x="9292941" y="617815"/>
                <a:ext cx="140073" cy="540123"/>
                <a:chOff x="6441071" y="3443225"/>
                <a:chExt cx="140073" cy="540123"/>
              </a:xfrm>
            </p:grpSpPr>
            <p:sp>
              <p:nvSpPr>
                <p:cNvPr id="240" name="Oval 239">
                  <a:extLst>
                    <a:ext uri="{FF2B5EF4-FFF2-40B4-BE49-F238E27FC236}">
                      <a16:creationId xmlns:a16="http://schemas.microsoft.com/office/drawing/2014/main" id="{08A3948B-DE02-8142-92EC-A70003D8D0CA}"/>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Oval 240">
                  <a:extLst>
                    <a:ext uri="{FF2B5EF4-FFF2-40B4-BE49-F238E27FC236}">
                      <a16:creationId xmlns:a16="http://schemas.microsoft.com/office/drawing/2014/main" id="{C4861C2D-41FD-CB4F-AF46-9B963F1ABF88}"/>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Oval 241">
                  <a:extLst>
                    <a:ext uri="{FF2B5EF4-FFF2-40B4-BE49-F238E27FC236}">
                      <a16:creationId xmlns:a16="http://schemas.microsoft.com/office/drawing/2014/main" id="{035B6DD1-E4FC-6448-958C-4DEE15B2B4D8}"/>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6" name="Group 235">
                <a:extLst>
                  <a:ext uri="{FF2B5EF4-FFF2-40B4-BE49-F238E27FC236}">
                    <a16:creationId xmlns:a16="http://schemas.microsoft.com/office/drawing/2014/main" id="{BA9FCDAC-B9F5-B145-8FC9-FE0DAE4BEE6B}"/>
                  </a:ext>
                </a:extLst>
              </p:cNvPr>
              <p:cNvGrpSpPr/>
              <p:nvPr/>
            </p:nvGrpSpPr>
            <p:grpSpPr>
              <a:xfrm>
                <a:off x="9530220" y="613348"/>
                <a:ext cx="140073" cy="540123"/>
                <a:chOff x="6441071" y="3443225"/>
                <a:chExt cx="140073" cy="540123"/>
              </a:xfrm>
            </p:grpSpPr>
            <p:sp>
              <p:nvSpPr>
                <p:cNvPr id="237" name="Oval 236">
                  <a:extLst>
                    <a:ext uri="{FF2B5EF4-FFF2-40B4-BE49-F238E27FC236}">
                      <a16:creationId xmlns:a16="http://schemas.microsoft.com/office/drawing/2014/main" id="{73AC1278-3485-9F42-B1C0-61D68F712135}"/>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a:extLst>
                    <a:ext uri="{FF2B5EF4-FFF2-40B4-BE49-F238E27FC236}">
                      <a16:creationId xmlns:a16="http://schemas.microsoft.com/office/drawing/2014/main" id="{82616CAD-3846-7C45-904D-618D7B5180A1}"/>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a:extLst>
                    <a:ext uri="{FF2B5EF4-FFF2-40B4-BE49-F238E27FC236}">
                      <a16:creationId xmlns:a16="http://schemas.microsoft.com/office/drawing/2014/main" id="{581933BF-B549-664B-941A-98A97F29D5FB}"/>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55" name="Group 254">
            <a:extLst>
              <a:ext uri="{FF2B5EF4-FFF2-40B4-BE49-F238E27FC236}">
                <a16:creationId xmlns:a16="http://schemas.microsoft.com/office/drawing/2014/main" id="{13286E36-2DF5-EA48-8F66-ADD36F962485}"/>
              </a:ext>
            </a:extLst>
          </p:cNvPr>
          <p:cNvGrpSpPr/>
          <p:nvPr/>
        </p:nvGrpSpPr>
        <p:grpSpPr>
          <a:xfrm>
            <a:off x="8743948" y="3517572"/>
            <a:ext cx="1250445" cy="754380"/>
            <a:chOff x="8743949" y="1564403"/>
            <a:chExt cx="1250445" cy="754380"/>
          </a:xfrm>
        </p:grpSpPr>
        <p:sp>
          <p:nvSpPr>
            <p:cNvPr id="256" name="Rectangle 255">
              <a:extLst>
                <a:ext uri="{FF2B5EF4-FFF2-40B4-BE49-F238E27FC236}">
                  <a16:creationId xmlns:a16="http://schemas.microsoft.com/office/drawing/2014/main" id="{824BEE01-9C38-9044-B566-400FDBD3ABAE}"/>
                </a:ext>
              </a:extLst>
            </p:cNvPr>
            <p:cNvSpPr>
              <a:spLocks noChangeAspect="1"/>
            </p:cNvSpPr>
            <p:nvPr/>
          </p:nvSpPr>
          <p:spPr>
            <a:xfrm>
              <a:off x="8743949" y="1564403"/>
              <a:ext cx="1250445" cy="754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7" name="Group 256">
              <a:extLst>
                <a:ext uri="{FF2B5EF4-FFF2-40B4-BE49-F238E27FC236}">
                  <a16:creationId xmlns:a16="http://schemas.microsoft.com/office/drawing/2014/main" id="{A9C71E78-FDBF-F94B-BE88-BA1EC484A066}"/>
                </a:ext>
              </a:extLst>
            </p:cNvPr>
            <p:cNvGrpSpPr/>
            <p:nvPr/>
          </p:nvGrpSpPr>
          <p:grpSpPr>
            <a:xfrm>
              <a:off x="9024130" y="1680502"/>
              <a:ext cx="140073" cy="540123"/>
              <a:chOff x="6441071" y="3443225"/>
              <a:chExt cx="140073" cy="540123"/>
            </a:xfrm>
          </p:grpSpPr>
          <p:sp>
            <p:nvSpPr>
              <p:cNvPr id="274" name="Oval 273">
                <a:extLst>
                  <a:ext uri="{FF2B5EF4-FFF2-40B4-BE49-F238E27FC236}">
                    <a16:creationId xmlns:a16="http://schemas.microsoft.com/office/drawing/2014/main" id="{D5C4C8E5-F72D-F541-86BA-9320E11DBA38}"/>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Oval 274">
                <a:extLst>
                  <a:ext uri="{FF2B5EF4-FFF2-40B4-BE49-F238E27FC236}">
                    <a16:creationId xmlns:a16="http://schemas.microsoft.com/office/drawing/2014/main" id="{2E2A0BC7-3A26-794B-8DC1-5C1757355553}"/>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EF4767A2-A33B-7849-8A83-0062EB81C627}"/>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8" name="Group 257">
              <a:extLst>
                <a:ext uri="{FF2B5EF4-FFF2-40B4-BE49-F238E27FC236}">
                  <a16:creationId xmlns:a16="http://schemas.microsoft.com/office/drawing/2014/main" id="{69AF5B3C-4E7B-004C-AF3A-10919C4009DB}"/>
                </a:ext>
              </a:extLst>
            </p:cNvPr>
            <p:cNvGrpSpPr/>
            <p:nvPr/>
          </p:nvGrpSpPr>
          <p:grpSpPr>
            <a:xfrm>
              <a:off x="9260457" y="1684968"/>
              <a:ext cx="140073" cy="540123"/>
              <a:chOff x="6441071" y="3443225"/>
              <a:chExt cx="140073" cy="540123"/>
            </a:xfrm>
          </p:grpSpPr>
          <p:sp>
            <p:nvSpPr>
              <p:cNvPr id="271" name="Oval 270">
                <a:extLst>
                  <a:ext uri="{FF2B5EF4-FFF2-40B4-BE49-F238E27FC236}">
                    <a16:creationId xmlns:a16="http://schemas.microsoft.com/office/drawing/2014/main" id="{EE8B3CBF-64EB-3641-A82E-89B4387BA427}"/>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Oval 271">
                <a:extLst>
                  <a:ext uri="{FF2B5EF4-FFF2-40B4-BE49-F238E27FC236}">
                    <a16:creationId xmlns:a16="http://schemas.microsoft.com/office/drawing/2014/main" id="{2F9AC90E-7274-BE46-A78B-36E84C4C980F}"/>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Oval 272">
                <a:extLst>
                  <a:ext uri="{FF2B5EF4-FFF2-40B4-BE49-F238E27FC236}">
                    <a16:creationId xmlns:a16="http://schemas.microsoft.com/office/drawing/2014/main" id="{0B1D8A30-DB69-D14D-8584-08B50BAC8542}"/>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9" name="Group 258">
              <a:extLst>
                <a:ext uri="{FF2B5EF4-FFF2-40B4-BE49-F238E27FC236}">
                  <a16:creationId xmlns:a16="http://schemas.microsoft.com/office/drawing/2014/main" id="{00870F09-9330-FD4D-9D28-9CFD87D3F620}"/>
                </a:ext>
              </a:extLst>
            </p:cNvPr>
            <p:cNvGrpSpPr/>
            <p:nvPr/>
          </p:nvGrpSpPr>
          <p:grpSpPr>
            <a:xfrm>
              <a:off x="9497736" y="1680501"/>
              <a:ext cx="140073" cy="540123"/>
              <a:chOff x="6441071" y="3443225"/>
              <a:chExt cx="140073" cy="540123"/>
            </a:xfrm>
          </p:grpSpPr>
          <p:sp>
            <p:nvSpPr>
              <p:cNvPr id="268" name="Oval 267">
                <a:extLst>
                  <a:ext uri="{FF2B5EF4-FFF2-40B4-BE49-F238E27FC236}">
                    <a16:creationId xmlns:a16="http://schemas.microsoft.com/office/drawing/2014/main" id="{0FFDF1EB-C364-414E-BAB8-52941FDCD3C6}"/>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AE2B22EC-6EB6-8F4E-A86A-E75260D69AE4}"/>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Oval 269">
                <a:extLst>
                  <a:ext uri="{FF2B5EF4-FFF2-40B4-BE49-F238E27FC236}">
                    <a16:creationId xmlns:a16="http://schemas.microsoft.com/office/drawing/2014/main" id="{F99BCE98-1629-CF4C-8A3E-7B71D6F7A317}"/>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0" name="Group 259">
              <a:extLst>
                <a:ext uri="{FF2B5EF4-FFF2-40B4-BE49-F238E27FC236}">
                  <a16:creationId xmlns:a16="http://schemas.microsoft.com/office/drawing/2014/main" id="{7146A0F9-FB5E-F94B-8A2F-9603D0F4B875}"/>
                </a:ext>
              </a:extLst>
            </p:cNvPr>
            <p:cNvGrpSpPr/>
            <p:nvPr/>
          </p:nvGrpSpPr>
          <p:grpSpPr>
            <a:xfrm>
              <a:off x="9707288" y="1675734"/>
              <a:ext cx="140073" cy="540123"/>
              <a:chOff x="6441071" y="3443225"/>
              <a:chExt cx="140073" cy="540123"/>
            </a:xfrm>
          </p:grpSpPr>
          <p:sp>
            <p:nvSpPr>
              <p:cNvPr id="265" name="Oval 264">
                <a:extLst>
                  <a:ext uri="{FF2B5EF4-FFF2-40B4-BE49-F238E27FC236}">
                    <a16:creationId xmlns:a16="http://schemas.microsoft.com/office/drawing/2014/main" id="{A717E1F6-BCA2-3549-9221-986A9B26B745}"/>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Oval 265">
                <a:extLst>
                  <a:ext uri="{FF2B5EF4-FFF2-40B4-BE49-F238E27FC236}">
                    <a16:creationId xmlns:a16="http://schemas.microsoft.com/office/drawing/2014/main" id="{4D0C8A3B-F85C-BE49-9A8D-BF5D53CBB8F6}"/>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Oval 266">
                <a:extLst>
                  <a:ext uri="{FF2B5EF4-FFF2-40B4-BE49-F238E27FC236}">
                    <a16:creationId xmlns:a16="http://schemas.microsoft.com/office/drawing/2014/main" id="{8075A855-9606-E94D-B124-28304BFBD000}"/>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1" name="Group 260">
              <a:extLst>
                <a:ext uri="{FF2B5EF4-FFF2-40B4-BE49-F238E27FC236}">
                  <a16:creationId xmlns:a16="http://schemas.microsoft.com/office/drawing/2014/main" id="{A743D5C3-792D-E341-B531-C97A0C1484CE}"/>
                </a:ext>
              </a:extLst>
            </p:cNvPr>
            <p:cNvGrpSpPr/>
            <p:nvPr/>
          </p:nvGrpSpPr>
          <p:grpSpPr>
            <a:xfrm>
              <a:off x="8847914" y="1690024"/>
              <a:ext cx="140073" cy="540123"/>
              <a:chOff x="6441071" y="3443225"/>
              <a:chExt cx="140073" cy="540123"/>
            </a:xfrm>
          </p:grpSpPr>
          <p:sp>
            <p:nvSpPr>
              <p:cNvPr id="262" name="Oval 261">
                <a:extLst>
                  <a:ext uri="{FF2B5EF4-FFF2-40B4-BE49-F238E27FC236}">
                    <a16:creationId xmlns:a16="http://schemas.microsoft.com/office/drawing/2014/main" id="{363B161B-0315-3E4D-AD6D-CCC3B2611BFE}"/>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262">
                <a:extLst>
                  <a:ext uri="{FF2B5EF4-FFF2-40B4-BE49-F238E27FC236}">
                    <a16:creationId xmlns:a16="http://schemas.microsoft.com/office/drawing/2014/main" id="{332C85D9-196C-0148-A311-D569B457B62A}"/>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Oval 263">
                <a:extLst>
                  <a:ext uri="{FF2B5EF4-FFF2-40B4-BE49-F238E27FC236}">
                    <a16:creationId xmlns:a16="http://schemas.microsoft.com/office/drawing/2014/main" id="{D5A7C438-E2A9-964A-8852-40E75BEF1E2F}"/>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Title 20">
            <a:extLst>
              <a:ext uri="{FF2B5EF4-FFF2-40B4-BE49-F238E27FC236}">
                <a16:creationId xmlns:a16="http://schemas.microsoft.com/office/drawing/2014/main" id="{201022B9-7F0D-D349-987B-0585C4B0B405}"/>
              </a:ext>
            </a:extLst>
          </p:cNvPr>
          <p:cNvSpPr>
            <a:spLocks noGrp="1"/>
          </p:cNvSpPr>
          <p:nvPr>
            <p:ph type="title"/>
          </p:nvPr>
        </p:nvSpPr>
        <p:spPr/>
        <p:txBody>
          <a:bodyPr/>
          <a:lstStyle/>
          <a:p>
            <a:r>
              <a:rPr lang="en-US" dirty="0"/>
              <a:t>True Negative Rate (TNR)</a:t>
            </a:r>
          </a:p>
        </p:txBody>
      </p:sp>
      <p:sp>
        <p:nvSpPr>
          <p:cNvPr id="318" name="Cloud Callout 317">
            <a:extLst>
              <a:ext uri="{FF2B5EF4-FFF2-40B4-BE49-F238E27FC236}">
                <a16:creationId xmlns:a16="http://schemas.microsoft.com/office/drawing/2014/main" id="{DD5EE420-8670-B14C-BA37-340D35ED308A}"/>
              </a:ext>
            </a:extLst>
          </p:cNvPr>
          <p:cNvSpPr/>
          <p:nvPr/>
        </p:nvSpPr>
        <p:spPr>
          <a:xfrm>
            <a:off x="6886575" y="4543425"/>
            <a:ext cx="2764155" cy="1414463"/>
          </a:xfrm>
          <a:prstGeom prst="cloudCallout">
            <a:avLst>
              <a:gd name="adj1" fmla="val -79758"/>
              <a:gd name="adj2" fmla="val -7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TNR?</a:t>
            </a:r>
          </a:p>
        </p:txBody>
      </p:sp>
      <p:grpSp>
        <p:nvGrpSpPr>
          <p:cNvPr id="181" name="Group 180">
            <a:extLst>
              <a:ext uri="{FF2B5EF4-FFF2-40B4-BE49-F238E27FC236}">
                <a16:creationId xmlns:a16="http://schemas.microsoft.com/office/drawing/2014/main" id="{3CE0C7B6-934F-4E41-9B5F-845734C10E3C}"/>
              </a:ext>
            </a:extLst>
          </p:cNvPr>
          <p:cNvGrpSpPr/>
          <p:nvPr/>
        </p:nvGrpSpPr>
        <p:grpSpPr>
          <a:xfrm>
            <a:off x="1977029" y="1911800"/>
            <a:ext cx="4846810" cy="2372719"/>
            <a:chOff x="1714010" y="1787801"/>
            <a:chExt cx="4846810" cy="2372719"/>
          </a:xfrm>
        </p:grpSpPr>
        <p:sp>
          <p:nvSpPr>
            <p:cNvPr id="182" name="Rectangle 181">
              <a:extLst>
                <a:ext uri="{FF2B5EF4-FFF2-40B4-BE49-F238E27FC236}">
                  <a16:creationId xmlns:a16="http://schemas.microsoft.com/office/drawing/2014/main" id="{F94C8990-27CB-DD4C-8279-A5158B5476CF}"/>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ctangle 182">
              <a:extLst>
                <a:ext uri="{FF2B5EF4-FFF2-40B4-BE49-F238E27FC236}">
                  <a16:creationId xmlns:a16="http://schemas.microsoft.com/office/drawing/2014/main" id="{323C2DBF-81B7-D748-9B2D-626F915909FC}"/>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CB8A2091-CA25-E04C-9DBF-27FB267DD150}"/>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5" name="Straight Connector 184">
              <a:extLst>
                <a:ext uri="{FF2B5EF4-FFF2-40B4-BE49-F238E27FC236}">
                  <a16:creationId xmlns:a16="http://schemas.microsoft.com/office/drawing/2014/main" id="{E454B9FC-57AD-F345-8C36-65A0E3D19981}"/>
                </a:ext>
              </a:extLst>
            </p:cNvPr>
            <p:cNvCxnSpPr>
              <a:cxnSpLocks/>
              <a:stCxn id="184" idx="1"/>
              <a:endCxn id="184"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5528ABA8-B028-1846-8DA4-320180164F4A}"/>
                </a:ext>
              </a:extLst>
            </p:cNvPr>
            <p:cNvGrpSpPr/>
            <p:nvPr/>
          </p:nvGrpSpPr>
          <p:grpSpPr>
            <a:xfrm>
              <a:off x="2450643" y="2274227"/>
              <a:ext cx="1260471" cy="1789131"/>
              <a:chOff x="2450643" y="2274227"/>
              <a:chExt cx="1260471" cy="1789131"/>
            </a:xfrm>
          </p:grpSpPr>
          <p:grpSp>
            <p:nvGrpSpPr>
              <p:cNvPr id="320" name="Group 319">
                <a:extLst>
                  <a:ext uri="{FF2B5EF4-FFF2-40B4-BE49-F238E27FC236}">
                    <a16:creationId xmlns:a16="http://schemas.microsoft.com/office/drawing/2014/main" id="{EA8C48D3-E097-9847-AD6A-2E2AF456F1BA}"/>
                  </a:ext>
                </a:extLst>
              </p:cNvPr>
              <p:cNvGrpSpPr/>
              <p:nvPr/>
            </p:nvGrpSpPr>
            <p:grpSpPr>
              <a:xfrm>
                <a:off x="2450643" y="2274227"/>
                <a:ext cx="536442" cy="1781511"/>
                <a:chOff x="2450643" y="2274227"/>
                <a:chExt cx="536442" cy="1781511"/>
              </a:xfrm>
            </p:grpSpPr>
            <p:grpSp>
              <p:nvGrpSpPr>
                <p:cNvPr id="343" name="Group 342">
                  <a:extLst>
                    <a:ext uri="{FF2B5EF4-FFF2-40B4-BE49-F238E27FC236}">
                      <a16:creationId xmlns:a16="http://schemas.microsoft.com/office/drawing/2014/main" id="{A7387166-6DCE-BC49-A99D-2448B9FF2F22}"/>
                    </a:ext>
                  </a:extLst>
                </p:cNvPr>
                <p:cNvGrpSpPr/>
                <p:nvPr/>
              </p:nvGrpSpPr>
              <p:grpSpPr>
                <a:xfrm>
                  <a:off x="2450643" y="2281847"/>
                  <a:ext cx="201162" cy="1362411"/>
                  <a:chOff x="2450643" y="2281847"/>
                  <a:chExt cx="201162" cy="1362411"/>
                </a:xfrm>
              </p:grpSpPr>
              <p:grpSp>
                <p:nvGrpSpPr>
                  <p:cNvPr id="354" name="Group 353">
                    <a:extLst>
                      <a:ext uri="{FF2B5EF4-FFF2-40B4-BE49-F238E27FC236}">
                        <a16:creationId xmlns:a16="http://schemas.microsoft.com/office/drawing/2014/main" id="{1517F710-BC42-CD4A-B537-C7907DC05209}"/>
                      </a:ext>
                    </a:extLst>
                  </p:cNvPr>
                  <p:cNvGrpSpPr/>
                  <p:nvPr/>
                </p:nvGrpSpPr>
                <p:grpSpPr>
                  <a:xfrm>
                    <a:off x="2466343" y="3313685"/>
                    <a:ext cx="136263" cy="330573"/>
                    <a:chOff x="2466343" y="3313685"/>
                    <a:chExt cx="136263" cy="330573"/>
                  </a:xfrm>
                </p:grpSpPr>
                <p:sp>
                  <p:nvSpPr>
                    <p:cNvPr id="360" name="Oval 359">
                      <a:extLst>
                        <a:ext uri="{FF2B5EF4-FFF2-40B4-BE49-F238E27FC236}">
                          <a16:creationId xmlns:a16="http://schemas.microsoft.com/office/drawing/2014/main" id="{76894D82-E5B0-0843-BE3D-9E3330AC9C4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Oval 360">
                      <a:extLst>
                        <a:ext uri="{FF2B5EF4-FFF2-40B4-BE49-F238E27FC236}">
                          <a16:creationId xmlns:a16="http://schemas.microsoft.com/office/drawing/2014/main" id="{42AF0C66-4AE7-4F4B-B533-7087A80F05D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5" name="Group 354">
                    <a:extLst>
                      <a:ext uri="{FF2B5EF4-FFF2-40B4-BE49-F238E27FC236}">
                        <a16:creationId xmlns:a16="http://schemas.microsoft.com/office/drawing/2014/main" id="{A067BB14-327A-2D4B-A45D-7EE47DC88FB8}"/>
                      </a:ext>
                    </a:extLst>
                  </p:cNvPr>
                  <p:cNvGrpSpPr/>
                  <p:nvPr/>
                </p:nvGrpSpPr>
                <p:grpSpPr>
                  <a:xfrm>
                    <a:off x="2450643" y="2281847"/>
                    <a:ext cx="201162" cy="825863"/>
                    <a:chOff x="2450643" y="2281847"/>
                    <a:chExt cx="201162" cy="825863"/>
                  </a:xfrm>
                </p:grpSpPr>
                <p:sp>
                  <p:nvSpPr>
                    <p:cNvPr id="356" name="Triangle 355">
                      <a:extLst>
                        <a:ext uri="{FF2B5EF4-FFF2-40B4-BE49-F238E27FC236}">
                          <a16:creationId xmlns:a16="http://schemas.microsoft.com/office/drawing/2014/main" id="{1D75E683-0FC5-AB48-ABE5-FC5491B8F83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Triangle 356">
                      <a:extLst>
                        <a:ext uri="{FF2B5EF4-FFF2-40B4-BE49-F238E27FC236}">
                          <a16:creationId xmlns:a16="http://schemas.microsoft.com/office/drawing/2014/main" id="{9D4F7522-6D53-CB4E-AD99-1AB54D8C79DB}"/>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riangle 357">
                      <a:extLst>
                        <a:ext uri="{FF2B5EF4-FFF2-40B4-BE49-F238E27FC236}">
                          <a16:creationId xmlns:a16="http://schemas.microsoft.com/office/drawing/2014/main" id="{48BF46F7-0328-9943-83EB-A19347EC1FC8}"/>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riangle 358">
                      <a:extLst>
                        <a:ext uri="{FF2B5EF4-FFF2-40B4-BE49-F238E27FC236}">
                          <a16:creationId xmlns:a16="http://schemas.microsoft.com/office/drawing/2014/main" id="{8514783C-DD75-7145-8CBE-6D3D7C7CBB4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44" name="Group 343">
                  <a:extLst>
                    <a:ext uri="{FF2B5EF4-FFF2-40B4-BE49-F238E27FC236}">
                      <a16:creationId xmlns:a16="http://schemas.microsoft.com/office/drawing/2014/main" id="{8829EBB1-C545-0646-B670-2E427C5C3B24}"/>
                    </a:ext>
                  </a:extLst>
                </p:cNvPr>
                <p:cNvGrpSpPr/>
                <p:nvPr/>
              </p:nvGrpSpPr>
              <p:grpSpPr>
                <a:xfrm>
                  <a:off x="2785923" y="2274227"/>
                  <a:ext cx="201162" cy="1781511"/>
                  <a:chOff x="2450643" y="2281847"/>
                  <a:chExt cx="201162" cy="1781511"/>
                </a:xfrm>
              </p:grpSpPr>
              <p:grpSp>
                <p:nvGrpSpPr>
                  <p:cNvPr id="345" name="Group 344">
                    <a:extLst>
                      <a:ext uri="{FF2B5EF4-FFF2-40B4-BE49-F238E27FC236}">
                        <a16:creationId xmlns:a16="http://schemas.microsoft.com/office/drawing/2014/main" id="{910DB29F-1349-E14D-A518-32BC70381046}"/>
                      </a:ext>
                    </a:extLst>
                  </p:cNvPr>
                  <p:cNvGrpSpPr/>
                  <p:nvPr/>
                </p:nvGrpSpPr>
                <p:grpSpPr>
                  <a:xfrm>
                    <a:off x="2466343" y="3313685"/>
                    <a:ext cx="143883" cy="749673"/>
                    <a:chOff x="2466343" y="3313685"/>
                    <a:chExt cx="143883" cy="749673"/>
                  </a:xfrm>
                </p:grpSpPr>
                <p:sp>
                  <p:nvSpPr>
                    <p:cNvPr id="350" name="Oval 349">
                      <a:extLst>
                        <a:ext uri="{FF2B5EF4-FFF2-40B4-BE49-F238E27FC236}">
                          <a16:creationId xmlns:a16="http://schemas.microsoft.com/office/drawing/2014/main" id="{AF477724-428F-8E48-804A-2841913466F6}"/>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Oval 350">
                      <a:extLst>
                        <a:ext uri="{FF2B5EF4-FFF2-40B4-BE49-F238E27FC236}">
                          <a16:creationId xmlns:a16="http://schemas.microsoft.com/office/drawing/2014/main" id="{D85814F3-111D-4A4D-8FDF-8C952B490C1D}"/>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Oval 351">
                      <a:extLst>
                        <a:ext uri="{FF2B5EF4-FFF2-40B4-BE49-F238E27FC236}">
                          <a16:creationId xmlns:a16="http://schemas.microsoft.com/office/drawing/2014/main" id="{ACEFB12D-B465-8D4C-8744-E83960FE2DD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8D026990-F18A-0C4F-A0BF-5D1F050D646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6" name="Group 345">
                    <a:extLst>
                      <a:ext uri="{FF2B5EF4-FFF2-40B4-BE49-F238E27FC236}">
                        <a16:creationId xmlns:a16="http://schemas.microsoft.com/office/drawing/2014/main" id="{631D09E4-EBF1-DE46-AC44-A8FCBDEC0389}"/>
                      </a:ext>
                    </a:extLst>
                  </p:cNvPr>
                  <p:cNvGrpSpPr/>
                  <p:nvPr/>
                </p:nvGrpSpPr>
                <p:grpSpPr>
                  <a:xfrm>
                    <a:off x="2450643" y="2281847"/>
                    <a:ext cx="201162" cy="825863"/>
                    <a:chOff x="2450643" y="2281847"/>
                    <a:chExt cx="201162" cy="825863"/>
                  </a:xfrm>
                </p:grpSpPr>
                <p:sp>
                  <p:nvSpPr>
                    <p:cNvPr id="347" name="Triangle 346">
                      <a:extLst>
                        <a:ext uri="{FF2B5EF4-FFF2-40B4-BE49-F238E27FC236}">
                          <a16:creationId xmlns:a16="http://schemas.microsoft.com/office/drawing/2014/main" id="{C66AD1AC-2461-1F4A-B1E4-259C27E85A4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iangle 347">
                      <a:extLst>
                        <a:ext uri="{FF2B5EF4-FFF2-40B4-BE49-F238E27FC236}">
                          <a16:creationId xmlns:a16="http://schemas.microsoft.com/office/drawing/2014/main" id="{924A7E69-B218-3942-ADAF-D68E62B66C2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Triangle 348">
                      <a:extLst>
                        <a:ext uri="{FF2B5EF4-FFF2-40B4-BE49-F238E27FC236}">
                          <a16:creationId xmlns:a16="http://schemas.microsoft.com/office/drawing/2014/main" id="{8B48AB8C-6206-F24C-B05C-E0C640FD3FD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321" name="Group 320">
                <a:extLst>
                  <a:ext uri="{FF2B5EF4-FFF2-40B4-BE49-F238E27FC236}">
                    <a16:creationId xmlns:a16="http://schemas.microsoft.com/office/drawing/2014/main" id="{D04443FF-FA6D-0542-B128-217631A98016}"/>
                  </a:ext>
                </a:extLst>
              </p:cNvPr>
              <p:cNvGrpSpPr/>
              <p:nvPr/>
            </p:nvGrpSpPr>
            <p:grpSpPr>
              <a:xfrm>
                <a:off x="3174672" y="2274227"/>
                <a:ext cx="536442" cy="1789131"/>
                <a:chOff x="2450643" y="2274227"/>
                <a:chExt cx="536442" cy="1789131"/>
              </a:xfrm>
            </p:grpSpPr>
            <p:grpSp>
              <p:nvGrpSpPr>
                <p:cNvPr id="322" name="Group 321">
                  <a:extLst>
                    <a:ext uri="{FF2B5EF4-FFF2-40B4-BE49-F238E27FC236}">
                      <a16:creationId xmlns:a16="http://schemas.microsoft.com/office/drawing/2014/main" id="{06665258-56CE-AC46-A60C-E15F0408A1D1}"/>
                    </a:ext>
                  </a:extLst>
                </p:cNvPr>
                <p:cNvGrpSpPr/>
                <p:nvPr/>
              </p:nvGrpSpPr>
              <p:grpSpPr>
                <a:xfrm>
                  <a:off x="2450643" y="2281847"/>
                  <a:ext cx="201162" cy="1781511"/>
                  <a:chOff x="2450643" y="2281847"/>
                  <a:chExt cx="201162" cy="1781511"/>
                </a:xfrm>
              </p:grpSpPr>
              <p:grpSp>
                <p:nvGrpSpPr>
                  <p:cNvPr id="334" name="Group 333">
                    <a:extLst>
                      <a:ext uri="{FF2B5EF4-FFF2-40B4-BE49-F238E27FC236}">
                        <a16:creationId xmlns:a16="http://schemas.microsoft.com/office/drawing/2014/main" id="{E8D65580-38A6-D545-BE7D-71BE3D943715}"/>
                      </a:ext>
                    </a:extLst>
                  </p:cNvPr>
                  <p:cNvGrpSpPr/>
                  <p:nvPr/>
                </p:nvGrpSpPr>
                <p:grpSpPr>
                  <a:xfrm>
                    <a:off x="2466343" y="3313685"/>
                    <a:ext cx="143883" cy="749673"/>
                    <a:chOff x="2466343" y="3313685"/>
                    <a:chExt cx="143883" cy="749673"/>
                  </a:xfrm>
                </p:grpSpPr>
                <p:sp>
                  <p:nvSpPr>
                    <p:cNvPr id="339" name="Oval 338">
                      <a:extLst>
                        <a:ext uri="{FF2B5EF4-FFF2-40B4-BE49-F238E27FC236}">
                          <a16:creationId xmlns:a16="http://schemas.microsoft.com/office/drawing/2014/main" id="{F3BD665B-0680-034B-BEAB-2070AAA7519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26D8A589-6BAC-CF43-A67B-285860C2327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7AFCC487-C147-9F47-9255-D91BDEE0A44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93367770-ED16-F241-8AF5-1B06BEDE966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5" name="Group 334">
                    <a:extLst>
                      <a:ext uri="{FF2B5EF4-FFF2-40B4-BE49-F238E27FC236}">
                        <a16:creationId xmlns:a16="http://schemas.microsoft.com/office/drawing/2014/main" id="{1C899ACC-EE33-0C4F-9FB3-C2F2830D39BC}"/>
                      </a:ext>
                    </a:extLst>
                  </p:cNvPr>
                  <p:cNvGrpSpPr/>
                  <p:nvPr/>
                </p:nvGrpSpPr>
                <p:grpSpPr>
                  <a:xfrm>
                    <a:off x="2450643" y="2281847"/>
                    <a:ext cx="201162" cy="825863"/>
                    <a:chOff x="2450643" y="2281847"/>
                    <a:chExt cx="201162" cy="825863"/>
                  </a:xfrm>
                </p:grpSpPr>
                <p:sp>
                  <p:nvSpPr>
                    <p:cNvPr id="336" name="Triangle 335">
                      <a:extLst>
                        <a:ext uri="{FF2B5EF4-FFF2-40B4-BE49-F238E27FC236}">
                          <a16:creationId xmlns:a16="http://schemas.microsoft.com/office/drawing/2014/main" id="{44354CD7-6119-304B-B6AE-46009EA16AA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Triangle 336">
                      <a:extLst>
                        <a:ext uri="{FF2B5EF4-FFF2-40B4-BE49-F238E27FC236}">
                          <a16:creationId xmlns:a16="http://schemas.microsoft.com/office/drawing/2014/main" id="{99E6B9AD-058B-4743-8F5F-6FBD420C431A}"/>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Triangle 337">
                      <a:extLst>
                        <a:ext uri="{FF2B5EF4-FFF2-40B4-BE49-F238E27FC236}">
                          <a16:creationId xmlns:a16="http://schemas.microsoft.com/office/drawing/2014/main" id="{8F13AE79-C021-A845-A596-BD72BB334A8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23" name="Group 322">
                  <a:extLst>
                    <a:ext uri="{FF2B5EF4-FFF2-40B4-BE49-F238E27FC236}">
                      <a16:creationId xmlns:a16="http://schemas.microsoft.com/office/drawing/2014/main" id="{957B2744-5AD0-814A-B5EF-211205AB7638}"/>
                    </a:ext>
                  </a:extLst>
                </p:cNvPr>
                <p:cNvGrpSpPr/>
                <p:nvPr/>
              </p:nvGrpSpPr>
              <p:grpSpPr>
                <a:xfrm>
                  <a:off x="2785923" y="2274227"/>
                  <a:ext cx="201162" cy="1781511"/>
                  <a:chOff x="2450643" y="2281847"/>
                  <a:chExt cx="201162" cy="1781511"/>
                </a:xfrm>
              </p:grpSpPr>
              <p:grpSp>
                <p:nvGrpSpPr>
                  <p:cNvPr id="324" name="Group 323">
                    <a:extLst>
                      <a:ext uri="{FF2B5EF4-FFF2-40B4-BE49-F238E27FC236}">
                        <a16:creationId xmlns:a16="http://schemas.microsoft.com/office/drawing/2014/main" id="{45848145-7DE5-F445-B8D6-F1A88A8A50F4}"/>
                      </a:ext>
                    </a:extLst>
                  </p:cNvPr>
                  <p:cNvGrpSpPr/>
                  <p:nvPr/>
                </p:nvGrpSpPr>
                <p:grpSpPr>
                  <a:xfrm>
                    <a:off x="2466343" y="3313685"/>
                    <a:ext cx="143883" cy="749673"/>
                    <a:chOff x="2466343" y="3313685"/>
                    <a:chExt cx="143883" cy="749673"/>
                  </a:xfrm>
                </p:grpSpPr>
                <p:sp>
                  <p:nvSpPr>
                    <p:cNvPr id="330" name="Oval 329">
                      <a:extLst>
                        <a:ext uri="{FF2B5EF4-FFF2-40B4-BE49-F238E27FC236}">
                          <a16:creationId xmlns:a16="http://schemas.microsoft.com/office/drawing/2014/main" id="{7EAB869C-E2D9-B94A-A65E-CBEFEE9E703C}"/>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Oval 330">
                      <a:extLst>
                        <a:ext uri="{FF2B5EF4-FFF2-40B4-BE49-F238E27FC236}">
                          <a16:creationId xmlns:a16="http://schemas.microsoft.com/office/drawing/2014/main" id="{ABE25975-69FB-4147-967C-B04720A9CC9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Oval 331">
                      <a:extLst>
                        <a:ext uri="{FF2B5EF4-FFF2-40B4-BE49-F238E27FC236}">
                          <a16:creationId xmlns:a16="http://schemas.microsoft.com/office/drawing/2014/main" id="{8D66EFDF-2BC5-0A4E-BC3E-69328A536AD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Oval 332">
                      <a:extLst>
                        <a:ext uri="{FF2B5EF4-FFF2-40B4-BE49-F238E27FC236}">
                          <a16:creationId xmlns:a16="http://schemas.microsoft.com/office/drawing/2014/main" id="{E8946DC9-BFED-5743-B12C-41ECED6C631D}"/>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5" name="Group 324">
                    <a:extLst>
                      <a:ext uri="{FF2B5EF4-FFF2-40B4-BE49-F238E27FC236}">
                        <a16:creationId xmlns:a16="http://schemas.microsoft.com/office/drawing/2014/main" id="{84483E32-6232-4546-86F1-A0F7A79E6BA5}"/>
                      </a:ext>
                    </a:extLst>
                  </p:cNvPr>
                  <p:cNvGrpSpPr/>
                  <p:nvPr/>
                </p:nvGrpSpPr>
                <p:grpSpPr>
                  <a:xfrm>
                    <a:off x="2450643" y="2281847"/>
                    <a:ext cx="201162" cy="825863"/>
                    <a:chOff x="2450643" y="2281847"/>
                    <a:chExt cx="201162" cy="825863"/>
                  </a:xfrm>
                </p:grpSpPr>
                <p:sp>
                  <p:nvSpPr>
                    <p:cNvPr id="326" name="Triangle 325">
                      <a:extLst>
                        <a:ext uri="{FF2B5EF4-FFF2-40B4-BE49-F238E27FC236}">
                          <a16:creationId xmlns:a16="http://schemas.microsoft.com/office/drawing/2014/main" id="{C8FE9460-949E-B642-826C-61DD884A2B1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Triangle 326">
                      <a:extLst>
                        <a:ext uri="{FF2B5EF4-FFF2-40B4-BE49-F238E27FC236}">
                          <a16:creationId xmlns:a16="http://schemas.microsoft.com/office/drawing/2014/main" id="{B637D1E5-3D7B-F54B-B602-F4DF9ABDDE60}"/>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riangle 327">
                      <a:extLst>
                        <a:ext uri="{FF2B5EF4-FFF2-40B4-BE49-F238E27FC236}">
                          <a16:creationId xmlns:a16="http://schemas.microsoft.com/office/drawing/2014/main" id="{392CFD23-F65F-BE4F-ADDE-10ED52F9F83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iangle 328">
                      <a:extLst>
                        <a:ext uri="{FF2B5EF4-FFF2-40B4-BE49-F238E27FC236}">
                          <a16:creationId xmlns:a16="http://schemas.microsoft.com/office/drawing/2014/main" id="{82AAA491-FB15-C840-A464-591C8D264168}"/>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87" name="Group 186">
              <a:extLst>
                <a:ext uri="{FF2B5EF4-FFF2-40B4-BE49-F238E27FC236}">
                  <a16:creationId xmlns:a16="http://schemas.microsoft.com/office/drawing/2014/main" id="{36A0449C-A9D8-EE46-AC97-E85A77E3DD6A}"/>
                </a:ext>
              </a:extLst>
            </p:cNvPr>
            <p:cNvGrpSpPr/>
            <p:nvPr/>
          </p:nvGrpSpPr>
          <p:grpSpPr>
            <a:xfrm>
              <a:off x="3871908" y="2274227"/>
              <a:ext cx="201162" cy="1781511"/>
              <a:chOff x="2450643" y="2281847"/>
              <a:chExt cx="201162" cy="1781511"/>
            </a:xfrm>
          </p:grpSpPr>
          <p:grpSp>
            <p:nvGrpSpPr>
              <p:cNvPr id="310" name="Group 309">
                <a:extLst>
                  <a:ext uri="{FF2B5EF4-FFF2-40B4-BE49-F238E27FC236}">
                    <a16:creationId xmlns:a16="http://schemas.microsoft.com/office/drawing/2014/main" id="{8E9A6EF0-8E3C-414A-B154-A61954E42F3C}"/>
                  </a:ext>
                </a:extLst>
              </p:cNvPr>
              <p:cNvGrpSpPr/>
              <p:nvPr/>
            </p:nvGrpSpPr>
            <p:grpSpPr>
              <a:xfrm>
                <a:off x="2466343" y="3313685"/>
                <a:ext cx="143883" cy="749673"/>
                <a:chOff x="2466343" y="3313685"/>
                <a:chExt cx="143883" cy="749673"/>
              </a:xfrm>
            </p:grpSpPr>
            <p:sp>
              <p:nvSpPr>
                <p:cNvPr id="315" name="Oval 314">
                  <a:extLst>
                    <a:ext uri="{FF2B5EF4-FFF2-40B4-BE49-F238E27FC236}">
                      <a16:creationId xmlns:a16="http://schemas.microsoft.com/office/drawing/2014/main" id="{A9CA624B-AABD-DB49-9D37-13227180C9A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Oval 315">
                  <a:extLst>
                    <a:ext uri="{FF2B5EF4-FFF2-40B4-BE49-F238E27FC236}">
                      <a16:creationId xmlns:a16="http://schemas.microsoft.com/office/drawing/2014/main" id="{3AA2FF5A-B937-5B42-86A8-1F6C1316FBB5}"/>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Oval 316">
                  <a:extLst>
                    <a:ext uri="{FF2B5EF4-FFF2-40B4-BE49-F238E27FC236}">
                      <a16:creationId xmlns:a16="http://schemas.microsoft.com/office/drawing/2014/main" id="{77C83468-CD15-6647-9571-A981B76B7106}"/>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a:extLst>
                    <a:ext uri="{FF2B5EF4-FFF2-40B4-BE49-F238E27FC236}">
                      <a16:creationId xmlns:a16="http://schemas.microsoft.com/office/drawing/2014/main" id="{A21D1CA0-8915-C04E-A702-6D8E57B05556}"/>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1" name="Group 310">
                <a:extLst>
                  <a:ext uri="{FF2B5EF4-FFF2-40B4-BE49-F238E27FC236}">
                    <a16:creationId xmlns:a16="http://schemas.microsoft.com/office/drawing/2014/main" id="{7E25C1D1-C99C-B145-9D4A-29650F53A7B9}"/>
                  </a:ext>
                </a:extLst>
              </p:cNvPr>
              <p:cNvGrpSpPr/>
              <p:nvPr/>
            </p:nvGrpSpPr>
            <p:grpSpPr>
              <a:xfrm>
                <a:off x="2450643" y="2281847"/>
                <a:ext cx="201162" cy="825863"/>
                <a:chOff x="2450643" y="2281847"/>
                <a:chExt cx="201162" cy="825863"/>
              </a:xfrm>
            </p:grpSpPr>
            <p:sp>
              <p:nvSpPr>
                <p:cNvPr id="312" name="Triangle 311">
                  <a:extLst>
                    <a:ext uri="{FF2B5EF4-FFF2-40B4-BE49-F238E27FC236}">
                      <a16:creationId xmlns:a16="http://schemas.microsoft.com/office/drawing/2014/main" id="{B24FD4CA-12AA-FE46-90BA-1EC3F59D4F1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riangle 312">
                  <a:extLst>
                    <a:ext uri="{FF2B5EF4-FFF2-40B4-BE49-F238E27FC236}">
                      <a16:creationId xmlns:a16="http://schemas.microsoft.com/office/drawing/2014/main" id="{ABE21B6B-D444-9244-9828-5C0E9B7B7774}"/>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033F0468-D3B7-B140-8AB1-0CC18EC7D81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8" name="Group 187">
              <a:extLst>
                <a:ext uri="{FF2B5EF4-FFF2-40B4-BE49-F238E27FC236}">
                  <a16:creationId xmlns:a16="http://schemas.microsoft.com/office/drawing/2014/main" id="{F35600CE-2BC4-4344-8478-057A9082C342}"/>
                </a:ext>
              </a:extLst>
            </p:cNvPr>
            <p:cNvGrpSpPr/>
            <p:nvPr/>
          </p:nvGrpSpPr>
          <p:grpSpPr>
            <a:xfrm>
              <a:off x="4207188" y="2266607"/>
              <a:ext cx="174492" cy="1781511"/>
              <a:chOff x="2450643" y="2281847"/>
              <a:chExt cx="174492" cy="1781511"/>
            </a:xfrm>
          </p:grpSpPr>
          <p:grpSp>
            <p:nvGrpSpPr>
              <p:cNvPr id="302" name="Group 301">
                <a:extLst>
                  <a:ext uri="{FF2B5EF4-FFF2-40B4-BE49-F238E27FC236}">
                    <a16:creationId xmlns:a16="http://schemas.microsoft.com/office/drawing/2014/main" id="{5EA80557-0B29-9B41-8512-52C178862D0E}"/>
                  </a:ext>
                </a:extLst>
              </p:cNvPr>
              <p:cNvGrpSpPr/>
              <p:nvPr/>
            </p:nvGrpSpPr>
            <p:grpSpPr>
              <a:xfrm>
                <a:off x="2481583" y="3523235"/>
                <a:ext cx="128643" cy="540123"/>
                <a:chOff x="2481583" y="3523235"/>
                <a:chExt cx="128643" cy="540123"/>
              </a:xfrm>
            </p:grpSpPr>
            <p:sp>
              <p:nvSpPr>
                <p:cNvPr id="307" name="Oval 306">
                  <a:extLst>
                    <a:ext uri="{FF2B5EF4-FFF2-40B4-BE49-F238E27FC236}">
                      <a16:creationId xmlns:a16="http://schemas.microsoft.com/office/drawing/2014/main" id="{3CA537AC-FCD0-DA4D-B143-4B77692D2F6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30239EE6-F262-7346-B94E-19D2AF12317A}"/>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520B3005-F35B-7043-9831-E0B7B640389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3" name="Group 302">
                <a:extLst>
                  <a:ext uri="{FF2B5EF4-FFF2-40B4-BE49-F238E27FC236}">
                    <a16:creationId xmlns:a16="http://schemas.microsoft.com/office/drawing/2014/main" id="{DA6B0178-D838-2B4E-8C97-4E18439E03BF}"/>
                  </a:ext>
                </a:extLst>
              </p:cNvPr>
              <p:cNvGrpSpPr/>
              <p:nvPr/>
            </p:nvGrpSpPr>
            <p:grpSpPr>
              <a:xfrm>
                <a:off x="2450643" y="2281847"/>
                <a:ext cx="174492" cy="604883"/>
                <a:chOff x="2450643" y="2281847"/>
                <a:chExt cx="174492" cy="604883"/>
              </a:xfrm>
            </p:grpSpPr>
            <p:sp>
              <p:nvSpPr>
                <p:cNvPr id="304" name="Triangle 303">
                  <a:extLst>
                    <a:ext uri="{FF2B5EF4-FFF2-40B4-BE49-F238E27FC236}">
                      <a16:creationId xmlns:a16="http://schemas.microsoft.com/office/drawing/2014/main" id="{72F0B03C-EA56-7641-9A5C-4D26741F3A3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riangle 304">
                  <a:extLst>
                    <a:ext uri="{FF2B5EF4-FFF2-40B4-BE49-F238E27FC236}">
                      <a16:creationId xmlns:a16="http://schemas.microsoft.com/office/drawing/2014/main" id="{066E63D2-F6C8-F348-9B41-DB4AD51B72BC}"/>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iangle 305">
                  <a:extLst>
                    <a:ext uri="{FF2B5EF4-FFF2-40B4-BE49-F238E27FC236}">
                      <a16:creationId xmlns:a16="http://schemas.microsoft.com/office/drawing/2014/main" id="{8763DA40-FD35-544A-8291-5D5BF73F6C70}"/>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9" name="Group 188">
              <a:extLst>
                <a:ext uri="{FF2B5EF4-FFF2-40B4-BE49-F238E27FC236}">
                  <a16:creationId xmlns:a16="http://schemas.microsoft.com/office/drawing/2014/main" id="{E670990F-B1C0-D243-B8E6-D3AF643CCF7E}"/>
                </a:ext>
              </a:extLst>
            </p:cNvPr>
            <p:cNvGrpSpPr/>
            <p:nvPr/>
          </p:nvGrpSpPr>
          <p:grpSpPr>
            <a:xfrm>
              <a:off x="4595937" y="2266607"/>
              <a:ext cx="536442" cy="1789131"/>
              <a:chOff x="2450643" y="2274227"/>
              <a:chExt cx="536442" cy="1789131"/>
            </a:xfrm>
          </p:grpSpPr>
          <p:grpSp>
            <p:nvGrpSpPr>
              <p:cNvPr id="282" name="Group 281">
                <a:extLst>
                  <a:ext uri="{FF2B5EF4-FFF2-40B4-BE49-F238E27FC236}">
                    <a16:creationId xmlns:a16="http://schemas.microsoft.com/office/drawing/2014/main" id="{EBCD21C8-FEB4-2C4B-B9D9-FF99170357A9}"/>
                  </a:ext>
                </a:extLst>
              </p:cNvPr>
              <p:cNvGrpSpPr/>
              <p:nvPr/>
            </p:nvGrpSpPr>
            <p:grpSpPr>
              <a:xfrm>
                <a:off x="2450643" y="2281847"/>
                <a:ext cx="201162" cy="1781511"/>
                <a:chOff x="2450643" y="2281847"/>
                <a:chExt cx="201162" cy="1781511"/>
              </a:xfrm>
            </p:grpSpPr>
            <p:grpSp>
              <p:nvGrpSpPr>
                <p:cNvPr id="293" name="Group 292">
                  <a:extLst>
                    <a:ext uri="{FF2B5EF4-FFF2-40B4-BE49-F238E27FC236}">
                      <a16:creationId xmlns:a16="http://schemas.microsoft.com/office/drawing/2014/main" id="{90D8E7C4-8720-B340-9E26-53A7D42335FA}"/>
                    </a:ext>
                  </a:extLst>
                </p:cNvPr>
                <p:cNvGrpSpPr/>
                <p:nvPr/>
              </p:nvGrpSpPr>
              <p:grpSpPr>
                <a:xfrm>
                  <a:off x="2466343" y="3313685"/>
                  <a:ext cx="143883" cy="749673"/>
                  <a:chOff x="2466343" y="3313685"/>
                  <a:chExt cx="143883" cy="749673"/>
                </a:xfrm>
              </p:grpSpPr>
              <p:sp>
                <p:nvSpPr>
                  <p:cNvPr id="298" name="Oval 297">
                    <a:extLst>
                      <a:ext uri="{FF2B5EF4-FFF2-40B4-BE49-F238E27FC236}">
                        <a16:creationId xmlns:a16="http://schemas.microsoft.com/office/drawing/2014/main" id="{2F383044-49AE-774A-876A-DDB7223C30F2}"/>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Oval 298">
                    <a:extLst>
                      <a:ext uri="{FF2B5EF4-FFF2-40B4-BE49-F238E27FC236}">
                        <a16:creationId xmlns:a16="http://schemas.microsoft.com/office/drawing/2014/main" id="{C1916A47-0B68-684B-A45C-ABDEF77FA15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Oval 299">
                    <a:extLst>
                      <a:ext uri="{FF2B5EF4-FFF2-40B4-BE49-F238E27FC236}">
                        <a16:creationId xmlns:a16="http://schemas.microsoft.com/office/drawing/2014/main" id="{3AC61B6D-ABB2-E449-B9FD-0EFED20C54CA}"/>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C42D6914-719F-2D41-A633-20F899246C3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4" name="Group 293">
                  <a:extLst>
                    <a:ext uri="{FF2B5EF4-FFF2-40B4-BE49-F238E27FC236}">
                      <a16:creationId xmlns:a16="http://schemas.microsoft.com/office/drawing/2014/main" id="{D358EFC5-A595-114B-97A3-A97502D9F1DB}"/>
                    </a:ext>
                  </a:extLst>
                </p:cNvPr>
                <p:cNvGrpSpPr/>
                <p:nvPr/>
              </p:nvGrpSpPr>
              <p:grpSpPr>
                <a:xfrm>
                  <a:off x="2450643" y="2281847"/>
                  <a:ext cx="201162" cy="825863"/>
                  <a:chOff x="2450643" y="2281847"/>
                  <a:chExt cx="201162" cy="825863"/>
                </a:xfrm>
              </p:grpSpPr>
              <p:sp>
                <p:nvSpPr>
                  <p:cNvPr id="295" name="Triangle 294">
                    <a:extLst>
                      <a:ext uri="{FF2B5EF4-FFF2-40B4-BE49-F238E27FC236}">
                        <a16:creationId xmlns:a16="http://schemas.microsoft.com/office/drawing/2014/main" id="{000F4DF6-3D3D-3545-BA32-3E597BE393E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Triangle 295">
                    <a:extLst>
                      <a:ext uri="{FF2B5EF4-FFF2-40B4-BE49-F238E27FC236}">
                        <a16:creationId xmlns:a16="http://schemas.microsoft.com/office/drawing/2014/main" id="{B2D98248-4B7A-0143-B742-D7C3ED727C7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Triangle 296">
                    <a:extLst>
                      <a:ext uri="{FF2B5EF4-FFF2-40B4-BE49-F238E27FC236}">
                        <a16:creationId xmlns:a16="http://schemas.microsoft.com/office/drawing/2014/main" id="{7D62F95D-E107-AB4F-AEBF-B9C600608BEC}"/>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3" name="Group 282">
                <a:extLst>
                  <a:ext uri="{FF2B5EF4-FFF2-40B4-BE49-F238E27FC236}">
                    <a16:creationId xmlns:a16="http://schemas.microsoft.com/office/drawing/2014/main" id="{5F542CA4-FF5C-C543-B623-0E643ED2F0B2}"/>
                  </a:ext>
                </a:extLst>
              </p:cNvPr>
              <p:cNvGrpSpPr/>
              <p:nvPr/>
            </p:nvGrpSpPr>
            <p:grpSpPr>
              <a:xfrm>
                <a:off x="2785923" y="2274227"/>
                <a:ext cx="201162" cy="1781511"/>
                <a:chOff x="2450643" y="2281847"/>
                <a:chExt cx="201162" cy="1781511"/>
              </a:xfrm>
            </p:grpSpPr>
            <p:grpSp>
              <p:nvGrpSpPr>
                <p:cNvPr id="284" name="Group 283">
                  <a:extLst>
                    <a:ext uri="{FF2B5EF4-FFF2-40B4-BE49-F238E27FC236}">
                      <a16:creationId xmlns:a16="http://schemas.microsoft.com/office/drawing/2014/main" id="{1EA5B462-3658-E94A-868E-80F91D251108}"/>
                    </a:ext>
                  </a:extLst>
                </p:cNvPr>
                <p:cNvGrpSpPr/>
                <p:nvPr/>
              </p:nvGrpSpPr>
              <p:grpSpPr>
                <a:xfrm>
                  <a:off x="2481583" y="3523235"/>
                  <a:ext cx="128643" cy="540123"/>
                  <a:chOff x="2481583" y="3523235"/>
                  <a:chExt cx="128643" cy="540123"/>
                </a:xfrm>
              </p:grpSpPr>
              <p:sp>
                <p:nvSpPr>
                  <p:cNvPr id="290" name="Oval 289">
                    <a:extLst>
                      <a:ext uri="{FF2B5EF4-FFF2-40B4-BE49-F238E27FC236}">
                        <a16:creationId xmlns:a16="http://schemas.microsoft.com/office/drawing/2014/main" id="{039E0315-25EF-BC48-A763-DB0D161AEA15}"/>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a:extLst>
                      <a:ext uri="{FF2B5EF4-FFF2-40B4-BE49-F238E27FC236}">
                        <a16:creationId xmlns:a16="http://schemas.microsoft.com/office/drawing/2014/main" id="{4BA08A31-2ACF-2D4D-843C-9154F7EEE1C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a:extLst>
                      <a:ext uri="{FF2B5EF4-FFF2-40B4-BE49-F238E27FC236}">
                        <a16:creationId xmlns:a16="http://schemas.microsoft.com/office/drawing/2014/main" id="{E7659511-F5D0-634A-A75D-501FE0CCB4C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5" name="Group 284">
                  <a:extLst>
                    <a:ext uri="{FF2B5EF4-FFF2-40B4-BE49-F238E27FC236}">
                      <a16:creationId xmlns:a16="http://schemas.microsoft.com/office/drawing/2014/main" id="{AB779574-6CE9-F048-ABF9-A450AC8CC80E}"/>
                    </a:ext>
                  </a:extLst>
                </p:cNvPr>
                <p:cNvGrpSpPr/>
                <p:nvPr/>
              </p:nvGrpSpPr>
              <p:grpSpPr>
                <a:xfrm>
                  <a:off x="2450643" y="2281847"/>
                  <a:ext cx="201162" cy="825863"/>
                  <a:chOff x="2450643" y="2281847"/>
                  <a:chExt cx="201162" cy="825863"/>
                </a:xfrm>
              </p:grpSpPr>
              <p:sp>
                <p:nvSpPr>
                  <p:cNvPr id="286" name="Triangle 285">
                    <a:extLst>
                      <a:ext uri="{FF2B5EF4-FFF2-40B4-BE49-F238E27FC236}">
                        <a16:creationId xmlns:a16="http://schemas.microsoft.com/office/drawing/2014/main" id="{9636F7DC-6BDE-6F4B-B287-B121C6827079}"/>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riangle 286">
                    <a:extLst>
                      <a:ext uri="{FF2B5EF4-FFF2-40B4-BE49-F238E27FC236}">
                        <a16:creationId xmlns:a16="http://schemas.microsoft.com/office/drawing/2014/main" id="{D54C5DA0-0637-B64F-95BC-A8898259979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Triangle 287">
                    <a:extLst>
                      <a:ext uri="{FF2B5EF4-FFF2-40B4-BE49-F238E27FC236}">
                        <a16:creationId xmlns:a16="http://schemas.microsoft.com/office/drawing/2014/main" id="{2D7177AD-A147-CD46-9C73-1D1258FB673E}"/>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riangle 288">
                    <a:extLst>
                      <a:ext uri="{FF2B5EF4-FFF2-40B4-BE49-F238E27FC236}">
                        <a16:creationId xmlns:a16="http://schemas.microsoft.com/office/drawing/2014/main" id="{0AAC23FA-0E42-394C-BE7E-016ABA5715F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90" name="Group 189">
              <a:extLst>
                <a:ext uri="{FF2B5EF4-FFF2-40B4-BE49-F238E27FC236}">
                  <a16:creationId xmlns:a16="http://schemas.microsoft.com/office/drawing/2014/main" id="{0BF88A27-6654-F84D-B32A-53650A7B10B5}"/>
                </a:ext>
              </a:extLst>
            </p:cNvPr>
            <p:cNvGrpSpPr/>
            <p:nvPr/>
          </p:nvGrpSpPr>
          <p:grpSpPr>
            <a:xfrm>
              <a:off x="5213662" y="2258987"/>
              <a:ext cx="1260471" cy="1789131"/>
              <a:chOff x="2450643" y="2274227"/>
              <a:chExt cx="1260471" cy="1789131"/>
            </a:xfrm>
          </p:grpSpPr>
          <p:grpSp>
            <p:nvGrpSpPr>
              <p:cNvPr id="202" name="Group 201">
                <a:extLst>
                  <a:ext uri="{FF2B5EF4-FFF2-40B4-BE49-F238E27FC236}">
                    <a16:creationId xmlns:a16="http://schemas.microsoft.com/office/drawing/2014/main" id="{E5EA8D76-709A-EA42-8712-D9D60FF93043}"/>
                  </a:ext>
                </a:extLst>
              </p:cNvPr>
              <p:cNvGrpSpPr/>
              <p:nvPr/>
            </p:nvGrpSpPr>
            <p:grpSpPr>
              <a:xfrm>
                <a:off x="2450643" y="2274227"/>
                <a:ext cx="536442" cy="1789131"/>
                <a:chOff x="2450643" y="2274227"/>
                <a:chExt cx="536442" cy="1789131"/>
              </a:xfrm>
            </p:grpSpPr>
            <p:grpSp>
              <p:nvGrpSpPr>
                <p:cNvPr id="225" name="Group 224">
                  <a:extLst>
                    <a:ext uri="{FF2B5EF4-FFF2-40B4-BE49-F238E27FC236}">
                      <a16:creationId xmlns:a16="http://schemas.microsoft.com/office/drawing/2014/main" id="{4ECE2A7E-A3DA-9441-8901-D09CEEEEECC3}"/>
                    </a:ext>
                  </a:extLst>
                </p:cNvPr>
                <p:cNvGrpSpPr/>
                <p:nvPr/>
              </p:nvGrpSpPr>
              <p:grpSpPr>
                <a:xfrm>
                  <a:off x="2450643" y="2281847"/>
                  <a:ext cx="201162" cy="1781511"/>
                  <a:chOff x="2450643" y="2281847"/>
                  <a:chExt cx="201162" cy="1781511"/>
                </a:xfrm>
              </p:grpSpPr>
              <p:grpSp>
                <p:nvGrpSpPr>
                  <p:cNvPr id="251" name="Group 250">
                    <a:extLst>
                      <a:ext uri="{FF2B5EF4-FFF2-40B4-BE49-F238E27FC236}">
                        <a16:creationId xmlns:a16="http://schemas.microsoft.com/office/drawing/2014/main" id="{47A5424A-A5FF-7044-8A00-C6206F39437C}"/>
                      </a:ext>
                    </a:extLst>
                  </p:cNvPr>
                  <p:cNvGrpSpPr/>
                  <p:nvPr/>
                </p:nvGrpSpPr>
                <p:grpSpPr>
                  <a:xfrm>
                    <a:off x="2466343" y="3313685"/>
                    <a:ext cx="143883" cy="749673"/>
                    <a:chOff x="2466343" y="3313685"/>
                    <a:chExt cx="143883" cy="749673"/>
                  </a:xfrm>
                </p:grpSpPr>
                <p:sp>
                  <p:nvSpPr>
                    <p:cNvPr id="279" name="Oval 278">
                      <a:extLst>
                        <a:ext uri="{FF2B5EF4-FFF2-40B4-BE49-F238E27FC236}">
                          <a16:creationId xmlns:a16="http://schemas.microsoft.com/office/drawing/2014/main" id="{9EFB71A7-D093-2142-ADEF-62A712244DA1}"/>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a:extLst>
                        <a:ext uri="{FF2B5EF4-FFF2-40B4-BE49-F238E27FC236}">
                          <a16:creationId xmlns:a16="http://schemas.microsoft.com/office/drawing/2014/main" id="{001F4703-9F3E-F94A-8F3A-D4611848D3F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Oval 280">
                      <a:extLst>
                        <a:ext uri="{FF2B5EF4-FFF2-40B4-BE49-F238E27FC236}">
                          <a16:creationId xmlns:a16="http://schemas.microsoft.com/office/drawing/2014/main" id="{39E1840B-AE17-A742-9F1B-6173C9C16F7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2" name="Group 251">
                    <a:extLst>
                      <a:ext uri="{FF2B5EF4-FFF2-40B4-BE49-F238E27FC236}">
                        <a16:creationId xmlns:a16="http://schemas.microsoft.com/office/drawing/2014/main" id="{5D67BCA5-FAD3-ED47-849B-E9F8EDD91997}"/>
                      </a:ext>
                    </a:extLst>
                  </p:cNvPr>
                  <p:cNvGrpSpPr/>
                  <p:nvPr/>
                </p:nvGrpSpPr>
                <p:grpSpPr>
                  <a:xfrm>
                    <a:off x="2450643" y="2281847"/>
                    <a:ext cx="201162" cy="825863"/>
                    <a:chOff x="2450643" y="2281847"/>
                    <a:chExt cx="201162" cy="825863"/>
                  </a:xfrm>
                </p:grpSpPr>
                <p:sp>
                  <p:nvSpPr>
                    <p:cNvPr id="253" name="Triangle 252">
                      <a:extLst>
                        <a:ext uri="{FF2B5EF4-FFF2-40B4-BE49-F238E27FC236}">
                          <a16:creationId xmlns:a16="http://schemas.microsoft.com/office/drawing/2014/main" id="{05F9E38D-52B5-124A-BDF5-FAF663D53AC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61DB8352-514E-5240-BCDF-022E56F39AD9}"/>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riangle 276">
                      <a:extLst>
                        <a:ext uri="{FF2B5EF4-FFF2-40B4-BE49-F238E27FC236}">
                          <a16:creationId xmlns:a16="http://schemas.microsoft.com/office/drawing/2014/main" id="{3A1EFEBF-A002-944B-AFED-B0CE8A03F0E5}"/>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riangle 277">
                      <a:extLst>
                        <a:ext uri="{FF2B5EF4-FFF2-40B4-BE49-F238E27FC236}">
                          <a16:creationId xmlns:a16="http://schemas.microsoft.com/office/drawing/2014/main" id="{476D26EE-0160-ED42-94BB-D3677CF1BC0C}"/>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26" name="Group 225">
                  <a:extLst>
                    <a:ext uri="{FF2B5EF4-FFF2-40B4-BE49-F238E27FC236}">
                      <a16:creationId xmlns:a16="http://schemas.microsoft.com/office/drawing/2014/main" id="{A3CD5FC9-1F1B-B544-AB5C-8445365052BC}"/>
                    </a:ext>
                  </a:extLst>
                </p:cNvPr>
                <p:cNvGrpSpPr/>
                <p:nvPr/>
              </p:nvGrpSpPr>
              <p:grpSpPr>
                <a:xfrm>
                  <a:off x="2785923" y="2274227"/>
                  <a:ext cx="201162" cy="1781511"/>
                  <a:chOff x="2450643" y="2281847"/>
                  <a:chExt cx="201162" cy="1781511"/>
                </a:xfrm>
              </p:grpSpPr>
              <p:grpSp>
                <p:nvGrpSpPr>
                  <p:cNvPr id="227" name="Group 226">
                    <a:extLst>
                      <a:ext uri="{FF2B5EF4-FFF2-40B4-BE49-F238E27FC236}">
                        <a16:creationId xmlns:a16="http://schemas.microsoft.com/office/drawing/2014/main" id="{8E8B2288-506C-464A-AB34-C790E91348F4}"/>
                      </a:ext>
                    </a:extLst>
                  </p:cNvPr>
                  <p:cNvGrpSpPr/>
                  <p:nvPr/>
                </p:nvGrpSpPr>
                <p:grpSpPr>
                  <a:xfrm>
                    <a:off x="2466343" y="3313685"/>
                    <a:ext cx="143883" cy="749673"/>
                    <a:chOff x="2466343" y="3313685"/>
                    <a:chExt cx="143883" cy="749673"/>
                  </a:xfrm>
                </p:grpSpPr>
                <p:sp>
                  <p:nvSpPr>
                    <p:cNvPr id="247" name="Oval 246">
                      <a:extLst>
                        <a:ext uri="{FF2B5EF4-FFF2-40B4-BE49-F238E27FC236}">
                          <a16:creationId xmlns:a16="http://schemas.microsoft.com/office/drawing/2014/main" id="{CB660562-D093-6B4A-9BAF-06FBC59663D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a:extLst>
                        <a:ext uri="{FF2B5EF4-FFF2-40B4-BE49-F238E27FC236}">
                          <a16:creationId xmlns:a16="http://schemas.microsoft.com/office/drawing/2014/main" id="{581A5FC1-CE2E-3C45-B8D7-51BA1367E9E4}"/>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Oval 248">
                      <a:extLst>
                        <a:ext uri="{FF2B5EF4-FFF2-40B4-BE49-F238E27FC236}">
                          <a16:creationId xmlns:a16="http://schemas.microsoft.com/office/drawing/2014/main" id="{6D82C009-A81C-B645-8875-BDF4581C0C5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Oval 249">
                      <a:extLst>
                        <a:ext uri="{FF2B5EF4-FFF2-40B4-BE49-F238E27FC236}">
                          <a16:creationId xmlns:a16="http://schemas.microsoft.com/office/drawing/2014/main" id="{59CC83FF-0896-BD45-AC45-FA825D838AA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8" name="Group 227">
                    <a:extLst>
                      <a:ext uri="{FF2B5EF4-FFF2-40B4-BE49-F238E27FC236}">
                        <a16:creationId xmlns:a16="http://schemas.microsoft.com/office/drawing/2014/main" id="{6A28EA1C-31B0-5D4D-BCA1-45971B67FBE1}"/>
                      </a:ext>
                    </a:extLst>
                  </p:cNvPr>
                  <p:cNvGrpSpPr/>
                  <p:nvPr/>
                </p:nvGrpSpPr>
                <p:grpSpPr>
                  <a:xfrm>
                    <a:off x="2450643" y="2281847"/>
                    <a:ext cx="201162" cy="825863"/>
                    <a:chOff x="2450643" y="2281847"/>
                    <a:chExt cx="201162" cy="825863"/>
                  </a:xfrm>
                </p:grpSpPr>
                <p:sp>
                  <p:nvSpPr>
                    <p:cNvPr id="229" name="Triangle 228">
                      <a:extLst>
                        <a:ext uri="{FF2B5EF4-FFF2-40B4-BE49-F238E27FC236}">
                          <a16:creationId xmlns:a16="http://schemas.microsoft.com/office/drawing/2014/main" id="{A7E949FA-85C8-8F4A-BF61-29B1A6367AE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D45DE44D-FAF7-E14B-8D13-EE5C21AAB80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61DA2CB5-D9D2-B94D-ADD1-5DE542225D7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1B132ACA-13A5-EC45-906B-76A52FA0CB7A}"/>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03" name="Group 202">
                <a:extLst>
                  <a:ext uri="{FF2B5EF4-FFF2-40B4-BE49-F238E27FC236}">
                    <a16:creationId xmlns:a16="http://schemas.microsoft.com/office/drawing/2014/main" id="{BDEBD0C0-0E87-4948-8689-9A33F6BCB361}"/>
                  </a:ext>
                </a:extLst>
              </p:cNvPr>
              <p:cNvGrpSpPr/>
              <p:nvPr/>
            </p:nvGrpSpPr>
            <p:grpSpPr>
              <a:xfrm>
                <a:off x="3174672" y="2274227"/>
                <a:ext cx="536442" cy="1789131"/>
                <a:chOff x="2450643" y="2274227"/>
                <a:chExt cx="536442" cy="1789131"/>
              </a:xfrm>
            </p:grpSpPr>
            <p:grpSp>
              <p:nvGrpSpPr>
                <p:cNvPr id="204" name="Group 203">
                  <a:extLst>
                    <a:ext uri="{FF2B5EF4-FFF2-40B4-BE49-F238E27FC236}">
                      <a16:creationId xmlns:a16="http://schemas.microsoft.com/office/drawing/2014/main" id="{5AA68C61-2DD9-0740-AE35-39BBCF198F95}"/>
                    </a:ext>
                  </a:extLst>
                </p:cNvPr>
                <p:cNvGrpSpPr/>
                <p:nvPr/>
              </p:nvGrpSpPr>
              <p:grpSpPr>
                <a:xfrm>
                  <a:off x="2450643" y="2281847"/>
                  <a:ext cx="170682" cy="1781511"/>
                  <a:chOff x="2450643" y="2281847"/>
                  <a:chExt cx="170682" cy="1781511"/>
                </a:xfrm>
              </p:grpSpPr>
              <p:grpSp>
                <p:nvGrpSpPr>
                  <p:cNvPr id="218" name="Group 217">
                    <a:extLst>
                      <a:ext uri="{FF2B5EF4-FFF2-40B4-BE49-F238E27FC236}">
                        <a16:creationId xmlns:a16="http://schemas.microsoft.com/office/drawing/2014/main" id="{670E5960-2857-8846-9446-217B3481F6CB}"/>
                      </a:ext>
                    </a:extLst>
                  </p:cNvPr>
                  <p:cNvGrpSpPr/>
                  <p:nvPr/>
                </p:nvGrpSpPr>
                <p:grpSpPr>
                  <a:xfrm>
                    <a:off x="2466343" y="3313685"/>
                    <a:ext cx="143883" cy="749673"/>
                    <a:chOff x="2466343" y="3313685"/>
                    <a:chExt cx="143883" cy="749673"/>
                  </a:xfrm>
                </p:grpSpPr>
                <p:sp>
                  <p:nvSpPr>
                    <p:cNvPr id="222" name="Oval 221">
                      <a:extLst>
                        <a:ext uri="{FF2B5EF4-FFF2-40B4-BE49-F238E27FC236}">
                          <a16:creationId xmlns:a16="http://schemas.microsoft.com/office/drawing/2014/main" id="{43AC7783-1C44-0F44-8239-37643F39CDE1}"/>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a:extLst>
                        <a:ext uri="{FF2B5EF4-FFF2-40B4-BE49-F238E27FC236}">
                          <a16:creationId xmlns:a16="http://schemas.microsoft.com/office/drawing/2014/main" id="{5E6B183C-ADF4-174D-AEC5-84BE2B9F2F2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a:extLst>
                        <a:ext uri="{FF2B5EF4-FFF2-40B4-BE49-F238E27FC236}">
                          <a16:creationId xmlns:a16="http://schemas.microsoft.com/office/drawing/2014/main" id="{58012872-81DA-5544-80F2-AE2586B33F4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9" name="Group 218">
                    <a:extLst>
                      <a:ext uri="{FF2B5EF4-FFF2-40B4-BE49-F238E27FC236}">
                        <a16:creationId xmlns:a16="http://schemas.microsoft.com/office/drawing/2014/main" id="{6CE0B4FD-27F4-2345-BBBC-485434FE42D3}"/>
                      </a:ext>
                    </a:extLst>
                  </p:cNvPr>
                  <p:cNvGrpSpPr/>
                  <p:nvPr/>
                </p:nvGrpSpPr>
                <p:grpSpPr>
                  <a:xfrm>
                    <a:off x="2450643" y="2281847"/>
                    <a:ext cx="170682" cy="395333"/>
                    <a:chOff x="2450643" y="2281847"/>
                    <a:chExt cx="170682" cy="395333"/>
                  </a:xfrm>
                </p:grpSpPr>
                <p:sp>
                  <p:nvSpPr>
                    <p:cNvPr id="220" name="Triangle 219">
                      <a:extLst>
                        <a:ext uri="{FF2B5EF4-FFF2-40B4-BE49-F238E27FC236}">
                          <a16:creationId xmlns:a16="http://schemas.microsoft.com/office/drawing/2014/main" id="{A64C6A97-8F59-B84D-93D5-A14B221ADC6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6407A69B-01DE-9549-A56B-19626E61D9DB}"/>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05" name="Group 204">
                  <a:extLst>
                    <a:ext uri="{FF2B5EF4-FFF2-40B4-BE49-F238E27FC236}">
                      <a16:creationId xmlns:a16="http://schemas.microsoft.com/office/drawing/2014/main" id="{3CDEAE5C-0093-0443-B246-F1693F88B450}"/>
                    </a:ext>
                  </a:extLst>
                </p:cNvPr>
                <p:cNvGrpSpPr/>
                <p:nvPr/>
              </p:nvGrpSpPr>
              <p:grpSpPr>
                <a:xfrm>
                  <a:off x="2785923" y="2274227"/>
                  <a:ext cx="201162" cy="1571961"/>
                  <a:chOff x="2450643" y="2281847"/>
                  <a:chExt cx="201162" cy="1571961"/>
                </a:xfrm>
              </p:grpSpPr>
              <p:grpSp>
                <p:nvGrpSpPr>
                  <p:cNvPr id="206" name="Group 205">
                    <a:extLst>
                      <a:ext uri="{FF2B5EF4-FFF2-40B4-BE49-F238E27FC236}">
                        <a16:creationId xmlns:a16="http://schemas.microsoft.com/office/drawing/2014/main" id="{4F914A6E-E101-064C-845C-E891504A5C55}"/>
                      </a:ext>
                    </a:extLst>
                  </p:cNvPr>
                  <p:cNvGrpSpPr/>
                  <p:nvPr/>
                </p:nvGrpSpPr>
                <p:grpSpPr>
                  <a:xfrm>
                    <a:off x="2466343" y="3313685"/>
                    <a:ext cx="140073" cy="540123"/>
                    <a:chOff x="2466343" y="3313685"/>
                    <a:chExt cx="140073" cy="540123"/>
                  </a:xfrm>
                </p:grpSpPr>
                <p:sp>
                  <p:nvSpPr>
                    <p:cNvPr id="212" name="Oval 211">
                      <a:extLst>
                        <a:ext uri="{FF2B5EF4-FFF2-40B4-BE49-F238E27FC236}">
                          <a16:creationId xmlns:a16="http://schemas.microsoft.com/office/drawing/2014/main" id="{E13B5FCB-74E0-BC4D-9781-67218E4BB016}"/>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FA3647B3-FEBD-9142-9D83-033C1B82FC8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a:extLst>
                        <a:ext uri="{FF2B5EF4-FFF2-40B4-BE49-F238E27FC236}">
                          <a16:creationId xmlns:a16="http://schemas.microsoft.com/office/drawing/2014/main" id="{7EE7031B-21BA-0740-99B5-DE37F43E670C}"/>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 name="Group 206">
                    <a:extLst>
                      <a:ext uri="{FF2B5EF4-FFF2-40B4-BE49-F238E27FC236}">
                        <a16:creationId xmlns:a16="http://schemas.microsoft.com/office/drawing/2014/main" id="{5CBD824D-E3E0-6846-9A28-8D5B32E28856}"/>
                      </a:ext>
                    </a:extLst>
                  </p:cNvPr>
                  <p:cNvGrpSpPr/>
                  <p:nvPr/>
                </p:nvGrpSpPr>
                <p:grpSpPr>
                  <a:xfrm>
                    <a:off x="2450643" y="2281847"/>
                    <a:ext cx="201162" cy="825863"/>
                    <a:chOff x="2450643" y="2281847"/>
                    <a:chExt cx="201162" cy="825863"/>
                  </a:xfrm>
                </p:grpSpPr>
                <p:sp>
                  <p:nvSpPr>
                    <p:cNvPr id="208" name="Triangle 207">
                      <a:extLst>
                        <a:ext uri="{FF2B5EF4-FFF2-40B4-BE49-F238E27FC236}">
                          <a16:creationId xmlns:a16="http://schemas.microsoft.com/office/drawing/2014/main" id="{E05CF24B-2A18-4B44-A6F3-52EF3837727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7FEE70CE-9FBC-0D41-9AC3-AA33A9D86EF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4D26C34D-1F82-F74E-99FE-22EF5787368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E2B3C1F2-3B5C-0F49-A4DC-28DE2ADED57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91" name="Group 190">
              <a:extLst>
                <a:ext uri="{FF2B5EF4-FFF2-40B4-BE49-F238E27FC236}">
                  <a16:creationId xmlns:a16="http://schemas.microsoft.com/office/drawing/2014/main" id="{60B0F6EC-093B-CB4C-B36A-F3C109CF618D}"/>
                </a:ext>
              </a:extLst>
            </p:cNvPr>
            <p:cNvGrpSpPr/>
            <p:nvPr/>
          </p:nvGrpSpPr>
          <p:grpSpPr>
            <a:xfrm>
              <a:off x="1714010" y="1787801"/>
              <a:ext cx="4171733" cy="1982635"/>
              <a:chOff x="1714010" y="1787801"/>
              <a:chExt cx="4171733" cy="1982635"/>
            </a:xfrm>
          </p:grpSpPr>
          <p:sp>
            <p:nvSpPr>
              <p:cNvPr id="198" name="TextBox 197">
                <a:extLst>
                  <a:ext uri="{FF2B5EF4-FFF2-40B4-BE49-F238E27FC236}">
                    <a16:creationId xmlns:a16="http://schemas.microsoft.com/office/drawing/2014/main" id="{A72C149D-B0D9-A542-A6A8-A9318DECD459}"/>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199" name="TextBox 198">
                <a:extLst>
                  <a:ext uri="{FF2B5EF4-FFF2-40B4-BE49-F238E27FC236}">
                    <a16:creationId xmlns:a16="http://schemas.microsoft.com/office/drawing/2014/main" id="{1D61E4DF-3ACA-214F-8764-E8798C0D9BCA}"/>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200" name="TextBox 199">
                <a:extLst>
                  <a:ext uri="{FF2B5EF4-FFF2-40B4-BE49-F238E27FC236}">
                    <a16:creationId xmlns:a16="http://schemas.microsoft.com/office/drawing/2014/main" id="{36B9321E-7AE9-2144-95E4-0B4BD2BB9061}"/>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201" name="TextBox 200">
                <a:extLst>
                  <a:ext uri="{FF2B5EF4-FFF2-40B4-BE49-F238E27FC236}">
                    <a16:creationId xmlns:a16="http://schemas.microsoft.com/office/drawing/2014/main" id="{2242191A-F256-704C-B960-C12290AE93F0}"/>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sp>
          <p:nvSpPr>
            <p:cNvPr id="192" name="Triangle 191">
              <a:extLst>
                <a:ext uri="{FF2B5EF4-FFF2-40B4-BE49-F238E27FC236}">
                  <a16:creationId xmlns:a16="http://schemas.microsoft.com/office/drawing/2014/main" id="{239E38D7-AF40-294C-90CF-49CAFEC4398E}"/>
                </a:ext>
              </a:extLst>
            </p:cNvPr>
            <p:cNvSpPr/>
            <p:nvPr/>
          </p:nvSpPr>
          <p:spPr>
            <a:xfrm>
              <a:off x="4218772" y="2964009"/>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43A5D2DA-9DBB-4F42-AAE5-91EB6A6F6BEE}"/>
                </a:ext>
              </a:extLst>
            </p:cNvPr>
            <p:cNvSpPr/>
            <p:nvPr/>
          </p:nvSpPr>
          <p:spPr>
            <a:xfrm>
              <a:off x="6300101" y="39194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6F19731C-29E8-CB48-A59E-27A66B55BC8F}"/>
                </a:ext>
              </a:extLst>
            </p:cNvPr>
            <p:cNvSpPr txBox="1"/>
            <p:nvPr/>
          </p:nvSpPr>
          <p:spPr>
            <a:xfrm>
              <a:off x="3062362" y="2429673"/>
              <a:ext cx="393056" cy="338554"/>
            </a:xfrm>
            <a:prstGeom prst="rect">
              <a:avLst/>
            </a:prstGeom>
            <a:noFill/>
          </p:spPr>
          <p:txBody>
            <a:bodyPr wrap="none" rtlCol="0">
              <a:spAutoFit/>
            </a:bodyPr>
            <a:lstStyle/>
            <a:p>
              <a:r>
                <a:rPr lang="en-US" sz="1600" b="1" dirty="0"/>
                <a:t>21</a:t>
              </a:r>
            </a:p>
          </p:txBody>
        </p:sp>
        <p:sp>
          <p:nvSpPr>
            <p:cNvPr id="195" name="TextBox 194">
              <a:extLst>
                <a:ext uri="{FF2B5EF4-FFF2-40B4-BE49-F238E27FC236}">
                  <a16:creationId xmlns:a16="http://schemas.microsoft.com/office/drawing/2014/main" id="{512C6362-6B34-F04D-A1FC-8CBE200C4E74}"/>
                </a:ext>
              </a:extLst>
            </p:cNvPr>
            <p:cNvSpPr txBox="1"/>
            <p:nvPr/>
          </p:nvSpPr>
          <p:spPr>
            <a:xfrm>
              <a:off x="4506345" y="2639801"/>
              <a:ext cx="393056" cy="338554"/>
            </a:xfrm>
            <a:prstGeom prst="rect">
              <a:avLst/>
            </a:prstGeom>
            <a:noFill/>
          </p:spPr>
          <p:txBody>
            <a:bodyPr wrap="none" rtlCol="0">
              <a:spAutoFit/>
            </a:bodyPr>
            <a:lstStyle/>
            <a:p>
              <a:r>
                <a:rPr lang="en-US" sz="1600" b="1" dirty="0"/>
                <a:t>21</a:t>
              </a:r>
            </a:p>
          </p:txBody>
        </p:sp>
        <p:sp>
          <p:nvSpPr>
            <p:cNvPr id="196" name="TextBox 195">
              <a:extLst>
                <a:ext uri="{FF2B5EF4-FFF2-40B4-BE49-F238E27FC236}">
                  <a16:creationId xmlns:a16="http://schemas.microsoft.com/office/drawing/2014/main" id="{B6BD9920-9F58-3F4F-8651-AC173CC99858}"/>
                </a:ext>
              </a:extLst>
            </p:cNvPr>
            <p:cNvSpPr txBox="1"/>
            <p:nvPr/>
          </p:nvSpPr>
          <p:spPr>
            <a:xfrm>
              <a:off x="4072581" y="3189679"/>
              <a:ext cx="393056" cy="338554"/>
            </a:xfrm>
            <a:prstGeom prst="rect">
              <a:avLst/>
            </a:prstGeom>
            <a:noFill/>
          </p:spPr>
          <p:txBody>
            <a:bodyPr wrap="none" rtlCol="0">
              <a:spAutoFit/>
            </a:bodyPr>
            <a:lstStyle/>
            <a:p>
              <a:r>
                <a:rPr lang="en-US" sz="1600" b="1" dirty="0"/>
                <a:t>21</a:t>
              </a:r>
            </a:p>
          </p:txBody>
        </p:sp>
        <p:sp>
          <p:nvSpPr>
            <p:cNvPr id="197" name="TextBox 196">
              <a:extLst>
                <a:ext uri="{FF2B5EF4-FFF2-40B4-BE49-F238E27FC236}">
                  <a16:creationId xmlns:a16="http://schemas.microsoft.com/office/drawing/2014/main" id="{9569EDA5-BC66-7E4E-99F2-B81AE44AC96C}"/>
                </a:ext>
              </a:extLst>
            </p:cNvPr>
            <p:cNvSpPr txBox="1"/>
            <p:nvPr/>
          </p:nvSpPr>
          <p:spPr>
            <a:xfrm>
              <a:off x="4818125" y="3195232"/>
              <a:ext cx="393056" cy="338554"/>
            </a:xfrm>
            <a:prstGeom prst="rect">
              <a:avLst/>
            </a:prstGeom>
            <a:noFill/>
          </p:spPr>
          <p:txBody>
            <a:bodyPr wrap="none" rtlCol="0">
              <a:spAutoFit/>
            </a:bodyPr>
            <a:lstStyle/>
            <a:p>
              <a:r>
                <a:rPr lang="en-US" sz="1600" b="1" dirty="0"/>
                <a:t>21</a:t>
              </a:r>
            </a:p>
          </p:txBody>
        </p:sp>
      </p:grpSp>
    </p:spTree>
    <p:extLst>
      <p:ext uri="{BB962C8B-B14F-4D97-AF65-F5344CB8AC3E}">
        <p14:creationId xmlns:p14="http://schemas.microsoft.com/office/powerpoint/2010/main" val="1027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846B-B124-994A-8017-F9E1DD5A721B}"/>
              </a:ext>
            </a:extLst>
          </p:cNvPr>
          <p:cNvSpPr>
            <a:spLocks noGrp="1"/>
          </p:cNvSpPr>
          <p:nvPr>
            <p:ph type="title"/>
          </p:nvPr>
        </p:nvSpPr>
        <p:spPr/>
        <p:txBody>
          <a:bodyPr/>
          <a:lstStyle/>
          <a:p>
            <a:r>
              <a:rPr lang="en-US" dirty="0"/>
              <a:t>TPR + FNR = 1</a:t>
            </a:r>
          </a:p>
        </p:txBody>
      </p:sp>
      <p:grpSp>
        <p:nvGrpSpPr>
          <p:cNvPr id="3" name="Group 2">
            <a:extLst>
              <a:ext uri="{FF2B5EF4-FFF2-40B4-BE49-F238E27FC236}">
                <a16:creationId xmlns:a16="http://schemas.microsoft.com/office/drawing/2014/main" id="{E7E01E10-9B09-3944-9BDE-29E3D4D81747}"/>
              </a:ext>
            </a:extLst>
          </p:cNvPr>
          <p:cNvGrpSpPr/>
          <p:nvPr/>
        </p:nvGrpSpPr>
        <p:grpSpPr>
          <a:xfrm>
            <a:off x="2138584" y="2427582"/>
            <a:ext cx="1557338" cy="1830317"/>
            <a:chOff x="8572500" y="497250"/>
            <a:chExt cx="1557338" cy="1830317"/>
          </a:xfrm>
        </p:grpSpPr>
        <p:grpSp>
          <p:nvGrpSpPr>
            <p:cNvPr id="4" name="Group 3">
              <a:extLst>
                <a:ext uri="{FF2B5EF4-FFF2-40B4-BE49-F238E27FC236}">
                  <a16:creationId xmlns:a16="http://schemas.microsoft.com/office/drawing/2014/main" id="{F32F421B-C7FE-F448-BDB3-B56A3D442FA7}"/>
                </a:ext>
              </a:extLst>
            </p:cNvPr>
            <p:cNvGrpSpPr/>
            <p:nvPr/>
          </p:nvGrpSpPr>
          <p:grpSpPr>
            <a:xfrm>
              <a:off x="8966834" y="497250"/>
              <a:ext cx="754380" cy="754380"/>
              <a:chOff x="8966834" y="1573187"/>
              <a:chExt cx="754380" cy="754380"/>
            </a:xfrm>
          </p:grpSpPr>
          <p:sp>
            <p:nvSpPr>
              <p:cNvPr id="28" name="Rectangle 27">
                <a:extLst>
                  <a:ext uri="{FF2B5EF4-FFF2-40B4-BE49-F238E27FC236}">
                    <a16:creationId xmlns:a16="http://schemas.microsoft.com/office/drawing/2014/main" id="{F358FE2C-38C4-CF4E-990A-C672A2794D4C}"/>
                  </a:ext>
                </a:extLst>
              </p:cNvPr>
              <p:cNvSpPr>
                <a:spLocks noChangeAspect="1"/>
              </p:cNvSpPr>
              <p:nvPr/>
            </p:nvSpPr>
            <p:spPr>
              <a:xfrm>
                <a:off x="8966834" y="1573187"/>
                <a:ext cx="754380" cy="75438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48A53E56-A08A-EB42-8734-713697D5472B}"/>
                  </a:ext>
                </a:extLst>
              </p:cNvPr>
              <p:cNvGrpSpPr/>
              <p:nvPr/>
            </p:nvGrpSpPr>
            <p:grpSpPr>
              <a:xfrm>
                <a:off x="9016042" y="1645577"/>
                <a:ext cx="197352" cy="536303"/>
                <a:chOff x="9016042" y="1645577"/>
                <a:chExt cx="197352" cy="536303"/>
              </a:xfrm>
            </p:grpSpPr>
            <p:sp>
              <p:nvSpPr>
                <p:cNvPr id="38" name="Triangle 37">
                  <a:extLst>
                    <a:ext uri="{FF2B5EF4-FFF2-40B4-BE49-F238E27FC236}">
                      <a16:creationId xmlns:a16="http://schemas.microsoft.com/office/drawing/2014/main" id="{192126BD-C194-A642-BDE9-D9733635944D}"/>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277DE931-D2C7-924D-9CE3-D34972A70F2A}"/>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D3921809-8524-4D4A-AF4E-9F8C6C78646F}"/>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A3EEF6E-F13E-1749-9D58-01417C3BCAE6}"/>
                  </a:ext>
                </a:extLst>
              </p:cNvPr>
              <p:cNvGrpSpPr/>
              <p:nvPr/>
            </p:nvGrpSpPr>
            <p:grpSpPr>
              <a:xfrm>
                <a:off x="9249950" y="1645577"/>
                <a:ext cx="197352" cy="536303"/>
                <a:chOff x="9016042" y="1645577"/>
                <a:chExt cx="197352" cy="536303"/>
              </a:xfrm>
            </p:grpSpPr>
            <p:sp>
              <p:nvSpPr>
                <p:cNvPr id="35" name="Triangle 34">
                  <a:extLst>
                    <a:ext uri="{FF2B5EF4-FFF2-40B4-BE49-F238E27FC236}">
                      <a16:creationId xmlns:a16="http://schemas.microsoft.com/office/drawing/2014/main" id="{3A84F141-886D-4A4B-ACA8-39DA701A5D8D}"/>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659EB480-678C-D54E-BE06-38B286000246}"/>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C32B42ED-3550-D248-968F-DA585E747A8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1910C46-DE58-8947-83DC-2F2D6C6E0EDA}"/>
                  </a:ext>
                </a:extLst>
              </p:cNvPr>
              <p:cNvGrpSpPr/>
              <p:nvPr/>
            </p:nvGrpSpPr>
            <p:grpSpPr>
              <a:xfrm>
                <a:off x="9483858" y="1658146"/>
                <a:ext cx="197352" cy="536303"/>
                <a:chOff x="9016042" y="1645577"/>
                <a:chExt cx="197352" cy="536303"/>
              </a:xfrm>
            </p:grpSpPr>
            <p:sp>
              <p:nvSpPr>
                <p:cNvPr id="32" name="Triangle 31">
                  <a:extLst>
                    <a:ext uri="{FF2B5EF4-FFF2-40B4-BE49-F238E27FC236}">
                      <a16:creationId xmlns:a16="http://schemas.microsoft.com/office/drawing/2014/main" id="{80E8223B-B1BC-E247-B24B-EAC4B1EA179E}"/>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4006F899-1D35-284A-8C34-47F607317274}"/>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E929F188-8B91-624B-A609-672DD3689CF3}"/>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 name="Straight Connector 4">
              <a:extLst>
                <a:ext uri="{FF2B5EF4-FFF2-40B4-BE49-F238E27FC236}">
                  <a16:creationId xmlns:a16="http://schemas.microsoft.com/office/drawing/2014/main" id="{8AD78CD4-247D-1E4B-AE80-7E4C47FFC071}"/>
                </a:ext>
              </a:extLst>
            </p:cNvPr>
            <p:cNvCxnSpPr/>
            <p:nvPr/>
          </p:nvCxnSpPr>
          <p:spPr>
            <a:xfrm>
              <a:off x="8572500" y="1400175"/>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FD93159-AED6-E648-8C1A-59FACD55A9CC}"/>
                </a:ext>
              </a:extLst>
            </p:cNvPr>
            <p:cNvGrpSpPr/>
            <p:nvPr/>
          </p:nvGrpSpPr>
          <p:grpSpPr>
            <a:xfrm>
              <a:off x="8694415" y="1573187"/>
              <a:ext cx="1308335" cy="754380"/>
              <a:chOff x="8694415" y="1573187"/>
              <a:chExt cx="1308335" cy="754380"/>
            </a:xfrm>
          </p:grpSpPr>
          <p:sp>
            <p:nvSpPr>
              <p:cNvPr id="7" name="Rectangle 6">
                <a:extLst>
                  <a:ext uri="{FF2B5EF4-FFF2-40B4-BE49-F238E27FC236}">
                    <a16:creationId xmlns:a16="http://schemas.microsoft.com/office/drawing/2014/main" id="{79BE2784-7B53-B247-9309-A94CF7120F35}"/>
                  </a:ext>
                </a:extLst>
              </p:cNvPr>
              <p:cNvSpPr>
                <a:spLocks noChangeAspect="1"/>
              </p:cNvSpPr>
              <p:nvPr/>
            </p:nvSpPr>
            <p:spPr>
              <a:xfrm>
                <a:off x="8694415" y="1573187"/>
                <a:ext cx="1308335" cy="754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439A8EC-0FE0-124E-9AB2-31F276575208}"/>
                  </a:ext>
                </a:extLst>
              </p:cNvPr>
              <p:cNvGrpSpPr/>
              <p:nvPr/>
            </p:nvGrpSpPr>
            <p:grpSpPr>
              <a:xfrm>
                <a:off x="9016042" y="1645577"/>
                <a:ext cx="197352" cy="536303"/>
                <a:chOff x="9016042" y="1645577"/>
                <a:chExt cx="197352" cy="536303"/>
              </a:xfrm>
            </p:grpSpPr>
            <p:sp>
              <p:nvSpPr>
                <p:cNvPr id="25" name="Triangle 24">
                  <a:extLst>
                    <a:ext uri="{FF2B5EF4-FFF2-40B4-BE49-F238E27FC236}">
                      <a16:creationId xmlns:a16="http://schemas.microsoft.com/office/drawing/2014/main" id="{82A0D0D1-6669-704E-8E82-DA8C4E5852E7}"/>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704FF7BD-3241-C944-A9BD-2004B5C9DBB3}"/>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5A76EF64-D389-174C-9ACB-F9677DFB373F}"/>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ECC6227D-549E-DF43-8D17-6C16E4D56DD4}"/>
                  </a:ext>
                </a:extLst>
              </p:cNvPr>
              <p:cNvGrpSpPr/>
              <p:nvPr/>
            </p:nvGrpSpPr>
            <p:grpSpPr>
              <a:xfrm>
                <a:off x="9249950" y="1645577"/>
                <a:ext cx="197352" cy="536303"/>
                <a:chOff x="9016042" y="1645577"/>
                <a:chExt cx="197352" cy="536303"/>
              </a:xfrm>
            </p:grpSpPr>
            <p:sp>
              <p:nvSpPr>
                <p:cNvPr id="22" name="Triangle 21">
                  <a:extLst>
                    <a:ext uri="{FF2B5EF4-FFF2-40B4-BE49-F238E27FC236}">
                      <a16:creationId xmlns:a16="http://schemas.microsoft.com/office/drawing/2014/main" id="{91C036C3-7EA5-FF47-91D6-953C001D73E4}"/>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2B20AF57-526E-104A-99D1-4DC2662EF57E}"/>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14E83D70-0B22-B744-ADF5-12D564204314}"/>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89AD9D60-E072-7542-AECF-CA77B0EB3468}"/>
                  </a:ext>
                </a:extLst>
              </p:cNvPr>
              <p:cNvGrpSpPr/>
              <p:nvPr/>
            </p:nvGrpSpPr>
            <p:grpSpPr>
              <a:xfrm>
                <a:off x="9483858" y="1658146"/>
                <a:ext cx="197352" cy="536303"/>
                <a:chOff x="9016042" y="1645577"/>
                <a:chExt cx="197352" cy="536303"/>
              </a:xfrm>
            </p:grpSpPr>
            <p:sp>
              <p:nvSpPr>
                <p:cNvPr id="19" name="Triangle 18">
                  <a:extLst>
                    <a:ext uri="{FF2B5EF4-FFF2-40B4-BE49-F238E27FC236}">
                      <a16:creationId xmlns:a16="http://schemas.microsoft.com/office/drawing/2014/main" id="{498BECC7-C18F-EE43-AFEF-2B1356EE51E4}"/>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F338882A-D1EB-244D-86A9-BFA1FA920874}"/>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DD77048F-B639-1A4E-AB9C-6CC8329ACF22}"/>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3544886-57EB-F749-87CE-B52A3E742F64}"/>
                  </a:ext>
                </a:extLst>
              </p:cNvPr>
              <p:cNvGrpSpPr/>
              <p:nvPr/>
            </p:nvGrpSpPr>
            <p:grpSpPr>
              <a:xfrm>
                <a:off x="9748246" y="1652133"/>
                <a:ext cx="197352" cy="536303"/>
                <a:chOff x="9016042" y="1645577"/>
                <a:chExt cx="197352" cy="536303"/>
              </a:xfrm>
            </p:grpSpPr>
            <p:sp>
              <p:nvSpPr>
                <p:cNvPr id="16" name="Triangle 15">
                  <a:extLst>
                    <a:ext uri="{FF2B5EF4-FFF2-40B4-BE49-F238E27FC236}">
                      <a16:creationId xmlns:a16="http://schemas.microsoft.com/office/drawing/2014/main" id="{013EC052-0A16-E641-B43B-7A060C30236C}"/>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59B55FE5-EEA5-6A48-A38F-C7F58DD5B576}"/>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9E0F35C5-6B4C-7E48-92A7-76F30AE2C4ED}"/>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30847643-BEFA-2540-9AE3-0773249AC4C4}"/>
                  </a:ext>
                </a:extLst>
              </p:cNvPr>
              <p:cNvGrpSpPr/>
              <p:nvPr/>
            </p:nvGrpSpPr>
            <p:grpSpPr>
              <a:xfrm>
                <a:off x="8772156" y="1657804"/>
                <a:ext cx="197352" cy="536303"/>
                <a:chOff x="9016042" y="1645577"/>
                <a:chExt cx="197352" cy="536303"/>
              </a:xfrm>
            </p:grpSpPr>
            <p:sp>
              <p:nvSpPr>
                <p:cNvPr id="13" name="Triangle 12">
                  <a:extLst>
                    <a:ext uri="{FF2B5EF4-FFF2-40B4-BE49-F238E27FC236}">
                      <a16:creationId xmlns:a16="http://schemas.microsoft.com/office/drawing/2014/main" id="{9C3C6E44-C5BD-4942-B946-9C141C9DE58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4EC5CD50-9DC4-CD4D-9C82-A5696B8F2976}"/>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EA82B3F3-4148-3E44-871B-7D26756C0C40}"/>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1" name="Group 40">
            <a:extLst>
              <a:ext uri="{FF2B5EF4-FFF2-40B4-BE49-F238E27FC236}">
                <a16:creationId xmlns:a16="http://schemas.microsoft.com/office/drawing/2014/main" id="{A4E5641D-6640-1146-9E8A-9CE19540CC02}"/>
              </a:ext>
            </a:extLst>
          </p:cNvPr>
          <p:cNvGrpSpPr/>
          <p:nvPr/>
        </p:nvGrpSpPr>
        <p:grpSpPr>
          <a:xfrm>
            <a:off x="5116167" y="2427582"/>
            <a:ext cx="1557338" cy="1803337"/>
            <a:chOff x="8572500" y="2721479"/>
            <a:chExt cx="1557338" cy="1803337"/>
          </a:xfrm>
        </p:grpSpPr>
        <p:grpSp>
          <p:nvGrpSpPr>
            <p:cNvPr id="42" name="Group 41">
              <a:extLst>
                <a:ext uri="{FF2B5EF4-FFF2-40B4-BE49-F238E27FC236}">
                  <a16:creationId xmlns:a16="http://schemas.microsoft.com/office/drawing/2014/main" id="{9D0278E8-3EDF-5041-A09A-8F0D03203E65}"/>
                </a:ext>
              </a:extLst>
            </p:cNvPr>
            <p:cNvGrpSpPr/>
            <p:nvPr/>
          </p:nvGrpSpPr>
          <p:grpSpPr>
            <a:xfrm>
              <a:off x="8966834" y="2721479"/>
              <a:ext cx="754380" cy="754380"/>
              <a:chOff x="8966834" y="1573187"/>
              <a:chExt cx="754380" cy="754380"/>
            </a:xfrm>
          </p:grpSpPr>
          <p:sp>
            <p:nvSpPr>
              <p:cNvPr id="66" name="Rectangle 65">
                <a:extLst>
                  <a:ext uri="{FF2B5EF4-FFF2-40B4-BE49-F238E27FC236}">
                    <a16:creationId xmlns:a16="http://schemas.microsoft.com/office/drawing/2014/main" id="{F0A811E5-A333-6944-83DD-D81F095CBA38}"/>
                  </a:ext>
                </a:extLst>
              </p:cNvPr>
              <p:cNvSpPr>
                <a:spLocks noChangeAspect="1"/>
              </p:cNvSpPr>
              <p:nvPr/>
            </p:nvSpPr>
            <p:spPr>
              <a:xfrm>
                <a:off x="8966834" y="1573187"/>
                <a:ext cx="754380" cy="754380"/>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66">
                <a:extLst>
                  <a:ext uri="{FF2B5EF4-FFF2-40B4-BE49-F238E27FC236}">
                    <a16:creationId xmlns:a16="http://schemas.microsoft.com/office/drawing/2014/main" id="{F976BCA4-9F72-614C-B9CB-E36D83541282}"/>
                  </a:ext>
                </a:extLst>
              </p:cNvPr>
              <p:cNvGrpSpPr/>
              <p:nvPr/>
            </p:nvGrpSpPr>
            <p:grpSpPr>
              <a:xfrm>
                <a:off x="9016042" y="1645577"/>
                <a:ext cx="197352" cy="536303"/>
                <a:chOff x="9016042" y="1645577"/>
                <a:chExt cx="197352" cy="536303"/>
              </a:xfrm>
            </p:grpSpPr>
            <p:sp>
              <p:nvSpPr>
                <p:cNvPr id="76" name="Triangle 75">
                  <a:extLst>
                    <a:ext uri="{FF2B5EF4-FFF2-40B4-BE49-F238E27FC236}">
                      <a16:creationId xmlns:a16="http://schemas.microsoft.com/office/drawing/2014/main" id="{C4D755B2-D517-624C-B1F9-011A58263BCE}"/>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iangle 76">
                  <a:extLst>
                    <a:ext uri="{FF2B5EF4-FFF2-40B4-BE49-F238E27FC236}">
                      <a16:creationId xmlns:a16="http://schemas.microsoft.com/office/drawing/2014/main" id="{4A645EB5-596A-DF4B-B173-60778CE9D403}"/>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iangle 77">
                  <a:extLst>
                    <a:ext uri="{FF2B5EF4-FFF2-40B4-BE49-F238E27FC236}">
                      <a16:creationId xmlns:a16="http://schemas.microsoft.com/office/drawing/2014/main" id="{FA8F1932-500D-7D45-B588-E847BA6A614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C3E51AAC-73FD-DE4A-9013-19BFAC0DA47E}"/>
                  </a:ext>
                </a:extLst>
              </p:cNvPr>
              <p:cNvGrpSpPr/>
              <p:nvPr/>
            </p:nvGrpSpPr>
            <p:grpSpPr>
              <a:xfrm>
                <a:off x="9249950" y="1645577"/>
                <a:ext cx="197352" cy="536303"/>
                <a:chOff x="9016042" y="1645577"/>
                <a:chExt cx="197352" cy="536303"/>
              </a:xfrm>
            </p:grpSpPr>
            <p:sp>
              <p:nvSpPr>
                <p:cNvPr id="73" name="Triangle 72">
                  <a:extLst>
                    <a:ext uri="{FF2B5EF4-FFF2-40B4-BE49-F238E27FC236}">
                      <a16:creationId xmlns:a16="http://schemas.microsoft.com/office/drawing/2014/main" id="{05E4BC84-26B5-C644-99E5-2589B9732F97}"/>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iangle 73">
                  <a:extLst>
                    <a:ext uri="{FF2B5EF4-FFF2-40B4-BE49-F238E27FC236}">
                      <a16:creationId xmlns:a16="http://schemas.microsoft.com/office/drawing/2014/main" id="{E02617A9-8448-0E4A-A7BC-DFDBAA41C1B8}"/>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iangle 74">
                  <a:extLst>
                    <a:ext uri="{FF2B5EF4-FFF2-40B4-BE49-F238E27FC236}">
                      <a16:creationId xmlns:a16="http://schemas.microsoft.com/office/drawing/2014/main" id="{A9432BB0-0929-DB46-9517-624FB27A0B83}"/>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E66B47DC-36E9-DB46-B94D-8C616713EFC9}"/>
                  </a:ext>
                </a:extLst>
              </p:cNvPr>
              <p:cNvGrpSpPr/>
              <p:nvPr/>
            </p:nvGrpSpPr>
            <p:grpSpPr>
              <a:xfrm>
                <a:off x="9483858" y="1658146"/>
                <a:ext cx="197352" cy="536303"/>
                <a:chOff x="9016042" y="1645577"/>
                <a:chExt cx="197352" cy="536303"/>
              </a:xfrm>
            </p:grpSpPr>
            <p:sp>
              <p:nvSpPr>
                <p:cNvPr id="70" name="Triangle 69">
                  <a:extLst>
                    <a:ext uri="{FF2B5EF4-FFF2-40B4-BE49-F238E27FC236}">
                      <a16:creationId xmlns:a16="http://schemas.microsoft.com/office/drawing/2014/main" id="{3803C116-7507-4B40-92D4-0616213055A5}"/>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iangle 70">
                  <a:extLst>
                    <a:ext uri="{FF2B5EF4-FFF2-40B4-BE49-F238E27FC236}">
                      <a16:creationId xmlns:a16="http://schemas.microsoft.com/office/drawing/2014/main" id="{F72B89CB-5FA0-6E49-BFE3-49E0BFB05863}"/>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iangle 71">
                  <a:extLst>
                    <a:ext uri="{FF2B5EF4-FFF2-40B4-BE49-F238E27FC236}">
                      <a16:creationId xmlns:a16="http://schemas.microsoft.com/office/drawing/2014/main" id="{304A8406-BBCD-424E-BF20-58D76E754E09}"/>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3" name="Straight Connector 42">
              <a:extLst>
                <a:ext uri="{FF2B5EF4-FFF2-40B4-BE49-F238E27FC236}">
                  <a16:creationId xmlns:a16="http://schemas.microsoft.com/office/drawing/2014/main" id="{BBB098B9-BAF1-044C-A35B-1E5F3BFE0D75}"/>
                </a:ext>
              </a:extLst>
            </p:cNvPr>
            <p:cNvCxnSpPr/>
            <p:nvPr/>
          </p:nvCxnSpPr>
          <p:spPr>
            <a:xfrm>
              <a:off x="8572500" y="3624404"/>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0401D17B-93BE-F242-8AF9-17BEB17D0BF7}"/>
                </a:ext>
              </a:extLst>
            </p:cNvPr>
            <p:cNvGrpSpPr/>
            <p:nvPr/>
          </p:nvGrpSpPr>
          <p:grpSpPr>
            <a:xfrm>
              <a:off x="8745081" y="3770436"/>
              <a:ext cx="1308335" cy="754380"/>
              <a:chOff x="8694415" y="1573187"/>
              <a:chExt cx="1308335" cy="754380"/>
            </a:xfrm>
          </p:grpSpPr>
          <p:sp>
            <p:nvSpPr>
              <p:cNvPr id="45" name="Rectangle 44">
                <a:extLst>
                  <a:ext uri="{FF2B5EF4-FFF2-40B4-BE49-F238E27FC236}">
                    <a16:creationId xmlns:a16="http://schemas.microsoft.com/office/drawing/2014/main" id="{F1E053DF-B9F8-2241-93B5-CF79EA8DB423}"/>
                  </a:ext>
                </a:extLst>
              </p:cNvPr>
              <p:cNvSpPr>
                <a:spLocks noChangeAspect="1"/>
              </p:cNvSpPr>
              <p:nvPr/>
            </p:nvSpPr>
            <p:spPr>
              <a:xfrm>
                <a:off x="8694415" y="1573187"/>
                <a:ext cx="1308335" cy="754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EA12503C-8BE4-7E46-8732-802D89DE026E}"/>
                  </a:ext>
                </a:extLst>
              </p:cNvPr>
              <p:cNvGrpSpPr/>
              <p:nvPr/>
            </p:nvGrpSpPr>
            <p:grpSpPr>
              <a:xfrm>
                <a:off x="9016042" y="1645577"/>
                <a:ext cx="197352" cy="536303"/>
                <a:chOff x="9016042" y="1645577"/>
                <a:chExt cx="197352" cy="536303"/>
              </a:xfrm>
            </p:grpSpPr>
            <p:sp>
              <p:nvSpPr>
                <p:cNvPr id="63" name="Triangle 62">
                  <a:extLst>
                    <a:ext uri="{FF2B5EF4-FFF2-40B4-BE49-F238E27FC236}">
                      <a16:creationId xmlns:a16="http://schemas.microsoft.com/office/drawing/2014/main" id="{B698D503-4D93-7843-A05A-84E55093800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iangle 63">
                  <a:extLst>
                    <a:ext uri="{FF2B5EF4-FFF2-40B4-BE49-F238E27FC236}">
                      <a16:creationId xmlns:a16="http://schemas.microsoft.com/office/drawing/2014/main" id="{5214B3C3-E9B9-DA4C-B784-78D02501320C}"/>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iangle 64">
                  <a:extLst>
                    <a:ext uri="{FF2B5EF4-FFF2-40B4-BE49-F238E27FC236}">
                      <a16:creationId xmlns:a16="http://schemas.microsoft.com/office/drawing/2014/main" id="{BF3E18A7-4DC5-3E49-B827-3798BD3B838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8AB9A6F9-E2EC-4F45-9A7A-782F24665AEB}"/>
                  </a:ext>
                </a:extLst>
              </p:cNvPr>
              <p:cNvGrpSpPr/>
              <p:nvPr/>
            </p:nvGrpSpPr>
            <p:grpSpPr>
              <a:xfrm>
                <a:off x="9249950" y="1645577"/>
                <a:ext cx="197352" cy="536303"/>
                <a:chOff x="9016042" y="1645577"/>
                <a:chExt cx="197352" cy="536303"/>
              </a:xfrm>
            </p:grpSpPr>
            <p:sp>
              <p:nvSpPr>
                <p:cNvPr id="60" name="Triangle 59">
                  <a:extLst>
                    <a:ext uri="{FF2B5EF4-FFF2-40B4-BE49-F238E27FC236}">
                      <a16:creationId xmlns:a16="http://schemas.microsoft.com/office/drawing/2014/main" id="{F5E2B6E0-EEBA-F240-BC5C-B26DF13A9B0E}"/>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iangle 60">
                  <a:extLst>
                    <a:ext uri="{FF2B5EF4-FFF2-40B4-BE49-F238E27FC236}">
                      <a16:creationId xmlns:a16="http://schemas.microsoft.com/office/drawing/2014/main" id="{18A54651-984A-3749-9A99-D0C095DB3327}"/>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iangle 61">
                  <a:extLst>
                    <a:ext uri="{FF2B5EF4-FFF2-40B4-BE49-F238E27FC236}">
                      <a16:creationId xmlns:a16="http://schemas.microsoft.com/office/drawing/2014/main" id="{41FD38D0-C27C-654C-87E5-7B7C1D64BA28}"/>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9C422CE6-86D0-A246-B4FD-9CAFB9300B6E}"/>
                  </a:ext>
                </a:extLst>
              </p:cNvPr>
              <p:cNvGrpSpPr/>
              <p:nvPr/>
            </p:nvGrpSpPr>
            <p:grpSpPr>
              <a:xfrm>
                <a:off x="9483858" y="1658146"/>
                <a:ext cx="197352" cy="536303"/>
                <a:chOff x="9016042" y="1645577"/>
                <a:chExt cx="197352" cy="536303"/>
              </a:xfrm>
            </p:grpSpPr>
            <p:sp>
              <p:nvSpPr>
                <p:cNvPr id="57" name="Triangle 56">
                  <a:extLst>
                    <a:ext uri="{FF2B5EF4-FFF2-40B4-BE49-F238E27FC236}">
                      <a16:creationId xmlns:a16="http://schemas.microsoft.com/office/drawing/2014/main" id="{CF0EC8E5-676B-5047-B83F-BABFFA656F1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BE770E2F-2776-C640-89DD-21AA69777995}"/>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58">
                  <a:extLst>
                    <a:ext uri="{FF2B5EF4-FFF2-40B4-BE49-F238E27FC236}">
                      <a16:creationId xmlns:a16="http://schemas.microsoft.com/office/drawing/2014/main" id="{36F0A73D-B445-F64B-80E2-382F5AA17FB9}"/>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D6B1F858-C643-0440-B1FF-2E969FD9861F}"/>
                  </a:ext>
                </a:extLst>
              </p:cNvPr>
              <p:cNvGrpSpPr/>
              <p:nvPr/>
            </p:nvGrpSpPr>
            <p:grpSpPr>
              <a:xfrm>
                <a:off x="9748246" y="1652133"/>
                <a:ext cx="197352" cy="536303"/>
                <a:chOff x="9016042" y="1645577"/>
                <a:chExt cx="197352" cy="536303"/>
              </a:xfrm>
            </p:grpSpPr>
            <p:sp>
              <p:nvSpPr>
                <p:cNvPr id="54" name="Triangle 53">
                  <a:extLst>
                    <a:ext uri="{FF2B5EF4-FFF2-40B4-BE49-F238E27FC236}">
                      <a16:creationId xmlns:a16="http://schemas.microsoft.com/office/drawing/2014/main" id="{BC93B6C2-5ACA-8748-8E6E-B42AE7DDA820}"/>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iangle 54">
                  <a:extLst>
                    <a:ext uri="{FF2B5EF4-FFF2-40B4-BE49-F238E27FC236}">
                      <a16:creationId xmlns:a16="http://schemas.microsoft.com/office/drawing/2014/main" id="{C22E5946-F861-B145-A6F0-2E18CA5F4E49}"/>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iangle 55">
                  <a:extLst>
                    <a:ext uri="{FF2B5EF4-FFF2-40B4-BE49-F238E27FC236}">
                      <a16:creationId xmlns:a16="http://schemas.microsoft.com/office/drawing/2014/main" id="{09A8A093-41E3-7A40-893A-9446EA059D7A}"/>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798669A4-E619-9745-9C18-D8D0D269DA80}"/>
                  </a:ext>
                </a:extLst>
              </p:cNvPr>
              <p:cNvGrpSpPr/>
              <p:nvPr/>
            </p:nvGrpSpPr>
            <p:grpSpPr>
              <a:xfrm>
                <a:off x="8772156" y="1657804"/>
                <a:ext cx="197352" cy="536303"/>
                <a:chOff x="9016042" y="1645577"/>
                <a:chExt cx="197352" cy="536303"/>
              </a:xfrm>
            </p:grpSpPr>
            <p:sp>
              <p:nvSpPr>
                <p:cNvPr id="51" name="Triangle 50">
                  <a:extLst>
                    <a:ext uri="{FF2B5EF4-FFF2-40B4-BE49-F238E27FC236}">
                      <a16:creationId xmlns:a16="http://schemas.microsoft.com/office/drawing/2014/main" id="{8DB47B4E-5179-4848-99B2-8F94F0CCFBD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51">
                  <a:extLst>
                    <a:ext uri="{FF2B5EF4-FFF2-40B4-BE49-F238E27FC236}">
                      <a16:creationId xmlns:a16="http://schemas.microsoft.com/office/drawing/2014/main" id="{032F5582-365C-D945-B831-3255852CA4E2}"/>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iangle 52">
                  <a:extLst>
                    <a:ext uri="{FF2B5EF4-FFF2-40B4-BE49-F238E27FC236}">
                      <a16:creationId xmlns:a16="http://schemas.microsoft.com/office/drawing/2014/main" id="{53B8986D-2FC9-3146-998B-DBF59FAA7E46}"/>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9" name="TextBox 78">
            <a:extLst>
              <a:ext uri="{FF2B5EF4-FFF2-40B4-BE49-F238E27FC236}">
                <a16:creationId xmlns:a16="http://schemas.microsoft.com/office/drawing/2014/main" id="{3DF594C0-7663-A84B-91D1-91CA3F1B538D}"/>
              </a:ext>
            </a:extLst>
          </p:cNvPr>
          <p:cNvSpPr txBox="1"/>
          <p:nvPr/>
        </p:nvSpPr>
        <p:spPr>
          <a:xfrm>
            <a:off x="4113664" y="2906228"/>
            <a:ext cx="465192" cy="769441"/>
          </a:xfrm>
          <a:prstGeom prst="rect">
            <a:avLst/>
          </a:prstGeom>
          <a:noFill/>
        </p:spPr>
        <p:txBody>
          <a:bodyPr wrap="none" rtlCol="0">
            <a:spAutoFit/>
          </a:bodyPr>
          <a:lstStyle/>
          <a:p>
            <a:r>
              <a:rPr lang="en-US" sz="4400" dirty="0">
                <a:solidFill>
                  <a:schemeClr val="tx1">
                    <a:lumMod val="50000"/>
                    <a:lumOff val="50000"/>
                  </a:schemeClr>
                </a:solidFill>
              </a:rPr>
              <a:t>+</a:t>
            </a:r>
            <a:endParaRPr lang="en-US" dirty="0">
              <a:solidFill>
                <a:schemeClr val="tx1">
                  <a:lumMod val="50000"/>
                  <a:lumOff val="50000"/>
                </a:schemeClr>
              </a:solidFill>
            </a:endParaRPr>
          </a:p>
        </p:txBody>
      </p:sp>
      <p:sp>
        <p:nvSpPr>
          <p:cNvPr id="80" name="TextBox 79">
            <a:extLst>
              <a:ext uri="{FF2B5EF4-FFF2-40B4-BE49-F238E27FC236}">
                <a16:creationId xmlns:a16="http://schemas.microsoft.com/office/drawing/2014/main" id="{0B65AF6B-4005-4241-9A3D-5A32AD1CA051}"/>
              </a:ext>
            </a:extLst>
          </p:cNvPr>
          <p:cNvSpPr txBox="1"/>
          <p:nvPr/>
        </p:nvSpPr>
        <p:spPr>
          <a:xfrm>
            <a:off x="7306975" y="2887531"/>
            <a:ext cx="465192" cy="769441"/>
          </a:xfrm>
          <a:prstGeom prst="rect">
            <a:avLst/>
          </a:prstGeom>
          <a:noFill/>
        </p:spPr>
        <p:txBody>
          <a:bodyPr wrap="none" rtlCol="0">
            <a:spAutoFit/>
          </a:bodyPr>
          <a:lstStyle/>
          <a:p>
            <a:r>
              <a:rPr lang="en-US" sz="4400" dirty="0">
                <a:solidFill>
                  <a:schemeClr val="tx1">
                    <a:lumMod val="50000"/>
                    <a:lumOff val="50000"/>
                  </a:schemeClr>
                </a:solidFill>
              </a:rPr>
              <a:t>=</a:t>
            </a:r>
            <a:endParaRPr lang="en-US" dirty="0">
              <a:solidFill>
                <a:schemeClr val="tx1">
                  <a:lumMod val="50000"/>
                  <a:lumOff val="50000"/>
                </a:schemeClr>
              </a:solidFill>
            </a:endParaRPr>
          </a:p>
        </p:txBody>
      </p:sp>
      <p:sp>
        <p:nvSpPr>
          <p:cNvPr id="83" name="TextBox 82">
            <a:extLst>
              <a:ext uri="{FF2B5EF4-FFF2-40B4-BE49-F238E27FC236}">
                <a16:creationId xmlns:a16="http://schemas.microsoft.com/office/drawing/2014/main" id="{18729EEC-91DC-F84C-94C2-7AD75CFEB4DB}"/>
              </a:ext>
            </a:extLst>
          </p:cNvPr>
          <p:cNvSpPr txBox="1"/>
          <p:nvPr/>
        </p:nvSpPr>
        <p:spPr>
          <a:xfrm>
            <a:off x="8068371" y="2814943"/>
            <a:ext cx="497252" cy="830997"/>
          </a:xfrm>
          <a:prstGeom prst="rect">
            <a:avLst/>
          </a:prstGeom>
          <a:noFill/>
        </p:spPr>
        <p:txBody>
          <a:bodyPr wrap="none" rtlCol="0">
            <a:spAutoFit/>
          </a:bodyPr>
          <a:lstStyle/>
          <a:p>
            <a:r>
              <a:rPr lang="en-US" sz="4800" dirty="0">
                <a:solidFill>
                  <a:schemeClr val="tx1">
                    <a:lumMod val="50000"/>
                    <a:lumOff val="50000"/>
                  </a:schemeClr>
                </a:solidFill>
              </a:rPr>
              <a:t>1</a:t>
            </a:r>
            <a:endParaRPr lang="en-US" sz="2000" dirty="0">
              <a:solidFill>
                <a:schemeClr val="tx1">
                  <a:lumMod val="50000"/>
                  <a:lumOff val="50000"/>
                </a:schemeClr>
              </a:solidFill>
            </a:endParaRPr>
          </a:p>
        </p:txBody>
      </p:sp>
      <p:grpSp>
        <p:nvGrpSpPr>
          <p:cNvPr id="85" name="Group 84">
            <a:extLst>
              <a:ext uri="{FF2B5EF4-FFF2-40B4-BE49-F238E27FC236}">
                <a16:creationId xmlns:a16="http://schemas.microsoft.com/office/drawing/2014/main" id="{9719A6C3-0BC1-1B4A-948A-9CA78147A725}"/>
              </a:ext>
            </a:extLst>
          </p:cNvPr>
          <p:cNvGrpSpPr/>
          <p:nvPr/>
        </p:nvGrpSpPr>
        <p:grpSpPr>
          <a:xfrm>
            <a:off x="7043247" y="4257899"/>
            <a:ext cx="4846810" cy="2372719"/>
            <a:chOff x="1714010" y="1787801"/>
            <a:chExt cx="4846810" cy="2372719"/>
          </a:xfrm>
        </p:grpSpPr>
        <p:sp>
          <p:nvSpPr>
            <p:cNvPr id="86" name="Rectangle 85">
              <a:extLst>
                <a:ext uri="{FF2B5EF4-FFF2-40B4-BE49-F238E27FC236}">
                  <a16:creationId xmlns:a16="http://schemas.microsoft.com/office/drawing/2014/main" id="{056BB521-FA03-1247-B701-6C206BED174B}"/>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B01DCDB-0B04-BC44-84A9-5DFFDE7B2D0B}"/>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2775921-E385-A54D-9886-34F90F23165D}"/>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3424786E-FE96-FE41-BC4E-114988581E45}"/>
                </a:ext>
              </a:extLst>
            </p:cNvPr>
            <p:cNvCxnSpPr>
              <a:cxnSpLocks/>
              <a:stCxn id="88" idx="1"/>
              <a:endCxn id="88"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C3C1B018-A730-9F4D-9BD7-A9B667FC4A66}"/>
                </a:ext>
              </a:extLst>
            </p:cNvPr>
            <p:cNvGrpSpPr/>
            <p:nvPr/>
          </p:nvGrpSpPr>
          <p:grpSpPr>
            <a:xfrm>
              <a:off x="2450643" y="2274227"/>
              <a:ext cx="1260471" cy="1789131"/>
              <a:chOff x="2450643" y="2274227"/>
              <a:chExt cx="1260471" cy="1789131"/>
            </a:xfrm>
          </p:grpSpPr>
          <p:grpSp>
            <p:nvGrpSpPr>
              <p:cNvPr id="180" name="Group 179">
                <a:extLst>
                  <a:ext uri="{FF2B5EF4-FFF2-40B4-BE49-F238E27FC236}">
                    <a16:creationId xmlns:a16="http://schemas.microsoft.com/office/drawing/2014/main" id="{249EBE16-1F3C-9446-ABC6-DF5959A294BC}"/>
                  </a:ext>
                </a:extLst>
              </p:cNvPr>
              <p:cNvGrpSpPr/>
              <p:nvPr/>
            </p:nvGrpSpPr>
            <p:grpSpPr>
              <a:xfrm>
                <a:off x="2450643" y="2274227"/>
                <a:ext cx="536442" cy="1789131"/>
                <a:chOff x="2450643" y="2274227"/>
                <a:chExt cx="536442" cy="1789131"/>
              </a:xfrm>
            </p:grpSpPr>
            <p:grpSp>
              <p:nvGrpSpPr>
                <p:cNvPr id="203" name="Group 202">
                  <a:extLst>
                    <a:ext uri="{FF2B5EF4-FFF2-40B4-BE49-F238E27FC236}">
                      <a16:creationId xmlns:a16="http://schemas.microsoft.com/office/drawing/2014/main" id="{C53960E7-0C47-AB43-B7B5-FB8C9AF9A08D}"/>
                    </a:ext>
                  </a:extLst>
                </p:cNvPr>
                <p:cNvGrpSpPr/>
                <p:nvPr/>
              </p:nvGrpSpPr>
              <p:grpSpPr>
                <a:xfrm>
                  <a:off x="2450643" y="2281847"/>
                  <a:ext cx="201162" cy="1781511"/>
                  <a:chOff x="2450643" y="2281847"/>
                  <a:chExt cx="201162" cy="1781511"/>
                </a:xfrm>
              </p:grpSpPr>
              <p:grpSp>
                <p:nvGrpSpPr>
                  <p:cNvPr id="214" name="Group 213">
                    <a:extLst>
                      <a:ext uri="{FF2B5EF4-FFF2-40B4-BE49-F238E27FC236}">
                        <a16:creationId xmlns:a16="http://schemas.microsoft.com/office/drawing/2014/main" id="{9E125718-4CC0-DD4F-B390-2B4547006851}"/>
                      </a:ext>
                    </a:extLst>
                  </p:cNvPr>
                  <p:cNvGrpSpPr/>
                  <p:nvPr/>
                </p:nvGrpSpPr>
                <p:grpSpPr>
                  <a:xfrm>
                    <a:off x="2466343" y="3313685"/>
                    <a:ext cx="143883" cy="749673"/>
                    <a:chOff x="2466343" y="3313685"/>
                    <a:chExt cx="143883" cy="749673"/>
                  </a:xfrm>
                </p:grpSpPr>
                <p:sp>
                  <p:nvSpPr>
                    <p:cNvPr id="220" name="Oval 219">
                      <a:extLst>
                        <a:ext uri="{FF2B5EF4-FFF2-40B4-BE49-F238E27FC236}">
                          <a16:creationId xmlns:a16="http://schemas.microsoft.com/office/drawing/2014/main" id="{3F0CF0FF-31D6-884E-BF43-ED9158972D6B}"/>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Oval 220">
                      <a:extLst>
                        <a:ext uri="{FF2B5EF4-FFF2-40B4-BE49-F238E27FC236}">
                          <a16:creationId xmlns:a16="http://schemas.microsoft.com/office/drawing/2014/main" id="{3191409A-3C48-D144-9BCB-59870B032B36}"/>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a:extLst>
                        <a:ext uri="{FF2B5EF4-FFF2-40B4-BE49-F238E27FC236}">
                          <a16:creationId xmlns:a16="http://schemas.microsoft.com/office/drawing/2014/main" id="{A0CFDC63-DC9A-1D4D-A2BE-E8A154504B77}"/>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a:extLst>
                        <a:ext uri="{FF2B5EF4-FFF2-40B4-BE49-F238E27FC236}">
                          <a16:creationId xmlns:a16="http://schemas.microsoft.com/office/drawing/2014/main" id="{026A61FB-7F5B-2F42-8B23-82E94DA774E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5" name="Group 214">
                    <a:extLst>
                      <a:ext uri="{FF2B5EF4-FFF2-40B4-BE49-F238E27FC236}">
                        <a16:creationId xmlns:a16="http://schemas.microsoft.com/office/drawing/2014/main" id="{836AB245-C291-B848-8E34-19EE1FD8DCF8}"/>
                      </a:ext>
                    </a:extLst>
                  </p:cNvPr>
                  <p:cNvGrpSpPr/>
                  <p:nvPr/>
                </p:nvGrpSpPr>
                <p:grpSpPr>
                  <a:xfrm>
                    <a:off x="2450643" y="2281847"/>
                    <a:ext cx="201162" cy="825863"/>
                    <a:chOff x="2450643" y="2281847"/>
                    <a:chExt cx="201162" cy="825863"/>
                  </a:xfrm>
                </p:grpSpPr>
                <p:sp>
                  <p:nvSpPr>
                    <p:cNvPr id="216" name="Triangle 215">
                      <a:extLst>
                        <a:ext uri="{FF2B5EF4-FFF2-40B4-BE49-F238E27FC236}">
                          <a16:creationId xmlns:a16="http://schemas.microsoft.com/office/drawing/2014/main" id="{286C93B0-7973-1A4A-AE27-0351C4A8A8D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iangle 216">
                      <a:extLst>
                        <a:ext uri="{FF2B5EF4-FFF2-40B4-BE49-F238E27FC236}">
                          <a16:creationId xmlns:a16="http://schemas.microsoft.com/office/drawing/2014/main" id="{8F7A7E12-ABF9-4C40-8713-6C56B1D1210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iangle 217">
                      <a:extLst>
                        <a:ext uri="{FF2B5EF4-FFF2-40B4-BE49-F238E27FC236}">
                          <a16:creationId xmlns:a16="http://schemas.microsoft.com/office/drawing/2014/main" id="{890E0725-F39A-3F48-9744-3F492AB5FAF1}"/>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iangle 218">
                      <a:extLst>
                        <a:ext uri="{FF2B5EF4-FFF2-40B4-BE49-F238E27FC236}">
                          <a16:creationId xmlns:a16="http://schemas.microsoft.com/office/drawing/2014/main" id="{98EF53F3-A629-F548-9F88-69A6EAAF05E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4" name="Group 203">
                  <a:extLst>
                    <a:ext uri="{FF2B5EF4-FFF2-40B4-BE49-F238E27FC236}">
                      <a16:creationId xmlns:a16="http://schemas.microsoft.com/office/drawing/2014/main" id="{17F745DF-AA45-954A-A3C3-09289CF982B3}"/>
                    </a:ext>
                  </a:extLst>
                </p:cNvPr>
                <p:cNvGrpSpPr/>
                <p:nvPr/>
              </p:nvGrpSpPr>
              <p:grpSpPr>
                <a:xfrm>
                  <a:off x="2785923" y="2274227"/>
                  <a:ext cx="201162" cy="1781511"/>
                  <a:chOff x="2450643" y="2281847"/>
                  <a:chExt cx="201162" cy="1781511"/>
                </a:xfrm>
              </p:grpSpPr>
              <p:grpSp>
                <p:nvGrpSpPr>
                  <p:cNvPr id="205" name="Group 204">
                    <a:extLst>
                      <a:ext uri="{FF2B5EF4-FFF2-40B4-BE49-F238E27FC236}">
                        <a16:creationId xmlns:a16="http://schemas.microsoft.com/office/drawing/2014/main" id="{35713439-E85D-DF4B-AD7C-47BD3717122A}"/>
                      </a:ext>
                    </a:extLst>
                  </p:cNvPr>
                  <p:cNvGrpSpPr/>
                  <p:nvPr/>
                </p:nvGrpSpPr>
                <p:grpSpPr>
                  <a:xfrm>
                    <a:off x="2466343" y="3313685"/>
                    <a:ext cx="143883" cy="749673"/>
                    <a:chOff x="2466343" y="3313685"/>
                    <a:chExt cx="143883" cy="749673"/>
                  </a:xfrm>
                </p:grpSpPr>
                <p:sp>
                  <p:nvSpPr>
                    <p:cNvPr id="210" name="Oval 209">
                      <a:extLst>
                        <a:ext uri="{FF2B5EF4-FFF2-40B4-BE49-F238E27FC236}">
                          <a16:creationId xmlns:a16="http://schemas.microsoft.com/office/drawing/2014/main" id="{8FCE1E0C-2493-4C41-863A-0137A97D25F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a:extLst>
                        <a:ext uri="{FF2B5EF4-FFF2-40B4-BE49-F238E27FC236}">
                          <a16:creationId xmlns:a16="http://schemas.microsoft.com/office/drawing/2014/main" id="{425F8FDB-A94D-F047-BAD7-6B95A4D97E8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Oval 211">
                      <a:extLst>
                        <a:ext uri="{FF2B5EF4-FFF2-40B4-BE49-F238E27FC236}">
                          <a16:creationId xmlns:a16="http://schemas.microsoft.com/office/drawing/2014/main" id="{FB26FEED-A3E0-AF4A-B4FC-74EAFCD4903F}"/>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AE760F27-D86A-2847-BB9A-81BCAD3B656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6" name="Group 205">
                    <a:extLst>
                      <a:ext uri="{FF2B5EF4-FFF2-40B4-BE49-F238E27FC236}">
                        <a16:creationId xmlns:a16="http://schemas.microsoft.com/office/drawing/2014/main" id="{755D4FE6-D637-1B46-B373-9A068383C247}"/>
                      </a:ext>
                    </a:extLst>
                  </p:cNvPr>
                  <p:cNvGrpSpPr/>
                  <p:nvPr/>
                </p:nvGrpSpPr>
                <p:grpSpPr>
                  <a:xfrm>
                    <a:off x="2450643" y="2281847"/>
                    <a:ext cx="201162" cy="825863"/>
                    <a:chOff x="2450643" y="2281847"/>
                    <a:chExt cx="201162" cy="825863"/>
                  </a:xfrm>
                </p:grpSpPr>
                <p:sp>
                  <p:nvSpPr>
                    <p:cNvPr id="207" name="Triangle 206">
                      <a:extLst>
                        <a:ext uri="{FF2B5EF4-FFF2-40B4-BE49-F238E27FC236}">
                          <a16:creationId xmlns:a16="http://schemas.microsoft.com/office/drawing/2014/main" id="{F224FE2F-EA67-964A-A03D-A8D14A3E3BA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iangle 207">
                      <a:extLst>
                        <a:ext uri="{FF2B5EF4-FFF2-40B4-BE49-F238E27FC236}">
                          <a16:creationId xmlns:a16="http://schemas.microsoft.com/office/drawing/2014/main" id="{33132F39-F706-024F-911F-B24512F0B132}"/>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iangle 208">
                      <a:extLst>
                        <a:ext uri="{FF2B5EF4-FFF2-40B4-BE49-F238E27FC236}">
                          <a16:creationId xmlns:a16="http://schemas.microsoft.com/office/drawing/2014/main" id="{22C6AE29-67C2-D949-9C7F-79C363B356B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1" name="Group 180">
                <a:extLst>
                  <a:ext uri="{FF2B5EF4-FFF2-40B4-BE49-F238E27FC236}">
                    <a16:creationId xmlns:a16="http://schemas.microsoft.com/office/drawing/2014/main" id="{A723B105-DD69-CD4C-8920-58BB198CBBD3}"/>
                  </a:ext>
                </a:extLst>
              </p:cNvPr>
              <p:cNvGrpSpPr/>
              <p:nvPr/>
            </p:nvGrpSpPr>
            <p:grpSpPr>
              <a:xfrm>
                <a:off x="3174672" y="2274227"/>
                <a:ext cx="536442" cy="1789131"/>
                <a:chOff x="2450643" y="2274227"/>
                <a:chExt cx="536442" cy="1789131"/>
              </a:xfrm>
            </p:grpSpPr>
            <p:grpSp>
              <p:nvGrpSpPr>
                <p:cNvPr id="182" name="Group 181">
                  <a:extLst>
                    <a:ext uri="{FF2B5EF4-FFF2-40B4-BE49-F238E27FC236}">
                      <a16:creationId xmlns:a16="http://schemas.microsoft.com/office/drawing/2014/main" id="{8C870659-A563-694B-BF91-414D2DFC1D22}"/>
                    </a:ext>
                  </a:extLst>
                </p:cNvPr>
                <p:cNvGrpSpPr/>
                <p:nvPr/>
              </p:nvGrpSpPr>
              <p:grpSpPr>
                <a:xfrm>
                  <a:off x="2450643" y="2281847"/>
                  <a:ext cx="201162" cy="1781511"/>
                  <a:chOff x="2450643" y="2281847"/>
                  <a:chExt cx="201162" cy="1781511"/>
                </a:xfrm>
              </p:grpSpPr>
              <p:grpSp>
                <p:nvGrpSpPr>
                  <p:cNvPr id="194" name="Group 193">
                    <a:extLst>
                      <a:ext uri="{FF2B5EF4-FFF2-40B4-BE49-F238E27FC236}">
                        <a16:creationId xmlns:a16="http://schemas.microsoft.com/office/drawing/2014/main" id="{40D97CFA-AECB-6147-B728-F119546275E5}"/>
                      </a:ext>
                    </a:extLst>
                  </p:cNvPr>
                  <p:cNvGrpSpPr/>
                  <p:nvPr/>
                </p:nvGrpSpPr>
                <p:grpSpPr>
                  <a:xfrm>
                    <a:off x="2466343" y="3313685"/>
                    <a:ext cx="143883" cy="749673"/>
                    <a:chOff x="2466343" y="3313685"/>
                    <a:chExt cx="143883" cy="749673"/>
                  </a:xfrm>
                </p:grpSpPr>
                <p:sp>
                  <p:nvSpPr>
                    <p:cNvPr id="199" name="Oval 198">
                      <a:extLst>
                        <a:ext uri="{FF2B5EF4-FFF2-40B4-BE49-F238E27FC236}">
                          <a16:creationId xmlns:a16="http://schemas.microsoft.com/office/drawing/2014/main" id="{61EED38A-0D1B-EB48-986B-E48E46A9F24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7FBC446E-ACAF-9441-AFB1-42B6B45ADC57}"/>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a:extLst>
                        <a:ext uri="{FF2B5EF4-FFF2-40B4-BE49-F238E27FC236}">
                          <a16:creationId xmlns:a16="http://schemas.microsoft.com/office/drawing/2014/main" id="{D1CC4AE1-5786-C644-BA35-2CBBCC81FA90}"/>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a:extLst>
                        <a:ext uri="{FF2B5EF4-FFF2-40B4-BE49-F238E27FC236}">
                          <a16:creationId xmlns:a16="http://schemas.microsoft.com/office/drawing/2014/main" id="{36B943CC-E64F-C84C-B1FE-7D4F5E663661}"/>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5" name="Group 194">
                    <a:extLst>
                      <a:ext uri="{FF2B5EF4-FFF2-40B4-BE49-F238E27FC236}">
                        <a16:creationId xmlns:a16="http://schemas.microsoft.com/office/drawing/2014/main" id="{4C28DF96-1AC2-D346-B226-2EBAC3830D9E}"/>
                      </a:ext>
                    </a:extLst>
                  </p:cNvPr>
                  <p:cNvGrpSpPr/>
                  <p:nvPr/>
                </p:nvGrpSpPr>
                <p:grpSpPr>
                  <a:xfrm>
                    <a:off x="2450643" y="2281847"/>
                    <a:ext cx="201162" cy="825863"/>
                    <a:chOff x="2450643" y="2281847"/>
                    <a:chExt cx="201162" cy="825863"/>
                  </a:xfrm>
                </p:grpSpPr>
                <p:sp>
                  <p:nvSpPr>
                    <p:cNvPr id="196" name="Triangle 195">
                      <a:extLst>
                        <a:ext uri="{FF2B5EF4-FFF2-40B4-BE49-F238E27FC236}">
                          <a16:creationId xmlns:a16="http://schemas.microsoft.com/office/drawing/2014/main" id="{80FAFE17-3BF4-BE4A-8872-012386ACAAF0}"/>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iangle 196">
                      <a:extLst>
                        <a:ext uri="{FF2B5EF4-FFF2-40B4-BE49-F238E27FC236}">
                          <a16:creationId xmlns:a16="http://schemas.microsoft.com/office/drawing/2014/main" id="{C8282FA0-E5B5-C544-A8A7-8173682641AD}"/>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iangle 197">
                      <a:extLst>
                        <a:ext uri="{FF2B5EF4-FFF2-40B4-BE49-F238E27FC236}">
                          <a16:creationId xmlns:a16="http://schemas.microsoft.com/office/drawing/2014/main" id="{428976AE-8BF7-9341-B10D-8F42129B41E9}"/>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182">
                  <a:extLst>
                    <a:ext uri="{FF2B5EF4-FFF2-40B4-BE49-F238E27FC236}">
                      <a16:creationId xmlns:a16="http://schemas.microsoft.com/office/drawing/2014/main" id="{BD8F75B9-8868-B14A-BAFB-F394D0471E88}"/>
                    </a:ext>
                  </a:extLst>
                </p:cNvPr>
                <p:cNvGrpSpPr/>
                <p:nvPr/>
              </p:nvGrpSpPr>
              <p:grpSpPr>
                <a:xfrm>
                  <a:off x="2785923" y="2274227"/>
                  <a:ext cx="201162" cy="1781511"/>
                  <a:chOff x="2450643" y="2281847"/>
                  <a:chExt cx="201162" cy="1781511"/>
                </a:xfrm>
              </p:grpSpPr>
              <p:grpSp>
                <p:nvGrpSpPr>
                  <p:cNvPr id="184" name="Group 183">
                    <a:extLst>
                      <a:ext uri="{FF2B5EF4-FFF2-40B4-BE49-F238E27FC236}">
                        <a16:creationId xmlns:a16="http://schemas.microsoft.com/office/drawing/2014/main" id="{070E96BC-B935-9143-B475-C3A731BBB655}"/>
                      </a:ext>
                    </a:extLst>
                  </p:cNvPr>
                  <p:cNvGrpSpPr/>
                  <p:nvPr/>
                </p:nvGrpSpPr>
                <p:grpSpPr>
                  <a:xfrm>
                    <a:off x="2466343" y="3313685"/>
                    <a:ext cx="143883" cy="749673"/>
                    <a:chOff x="2466343" y="3313685"/>
                    <a:chExt cx="143883" cy="749673"/>
                  </a:xfrm>
                </p:grpSpPr>
                <p:sp>
                  <p:nvSpPr>
                    <p:cNvPr id="190" name="Oval 189">
                      <a:extLst>
                        <a:ext uri="{FF2B5EF4-FFF2-40B4-BE49-F238E27FC236}">
                          <a16:creationId xmlns:a16="http://schemas.microsoft.com/office/drawing/2014/main" id="{8E98042F-A548-2942-B310-D5B0386CE70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213A4261-CE12-E140-9950-D8CD5D4B0B26}"/>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6AD5BE3E-5CB5-C043-B782-233E930AC050}"/>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CE4C5987-93FD-5646-A12C-8E842DE5140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a:extLst>
                      <a:ext uri="{FF2B5EF4-FFF2-40B4-BE49-F238E27FC236}">
                        <a16:creationId xmlns:a16="http://schemas.microsoft.com/office/drawing/2014/main" id="{93B3543C-EA95-5849-B7A2-F5CBFA771B87}"/>
                      </a:ext>
                    </a:extLst>
                  </p:cNvPr>
                  <p:cNvGrpSpPr/>
                  <p:nvPr/>
                </p:nvGrpSpPr>
                <p:grpSpPr>
                  <a:xfrm>
                    <a:off x="2450643" y="2281847"/>
                    <a:ext cx="201162" cy="825863"/>
                    <a:chOff x="2450643" y="2281847"/>
                    <a:chExt cx="201162" cy="825863"/>
                  </a:xfrm>
                </p:grpSpPr>
                <p:sp>
                  <p:nvSpPr>
                    <p:cNvPr id="186" name="Triangle 185">
                      <a:extLst>
                        <a:ext uri="{FF2B5EF4-FFF2-40B4-BE49-F238E27FC236}">
                          <a16:creationId xmlns:a16="http://schemas.microsoft.com/office/drawing/2014/main" id="{0233C3CF-A32C-C34A-8D04-B75ADE18C71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iangle 186">
                      <a:extLst>
                        <a:ext uri="{FF2B5EF4-FFF2-40B4-BE49-F238E27FC236}">
                          <a16:creationId xmlns:a16="http://schemas.microsoft.com/office/drawing/2014/main" id="{235C8028-75AB-D84B-9509-2123160D62F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iangle 187">
                      <a:extLst>
                        <a:ext uri="{FF2B5EF4-FFF2-40B4-BE49-F238E27FC236}">
                          <a16:creationId xmlns:a16="http://schemas.microsoft.com/office/drawing/2014/main" id="{5A69EA07-6C30-8F46-8506-4832FBC949A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iangle 188">
                      <a:extLst>
                        <a:ext uri="{FF2B5EF4-FFF2-40B4-BE49-F238E27FC236}">
                          <a16:creationId xmlns:a16="http://schemas.microsoft.com/office/drawing/2014/main" id="{025F820E-4D69-324D-ACAF-40EC526D28E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1" name="Group 90">
              <a:extLst>
                <a:ext uri="{FF2B5EF4-FFF2-40B4-BE49-F238E27FC236}">
                  <a16:creationId xmlns:a16="http://schemas.microsoft.com/office/drawing/2014/main" id="{8681D54B-48A3-8849-AB0C-28FD83788824}"/>
                </a:ext>
              </a:extLst>
            </p:cNvPr>
            <p:cNvGrpSpPr/>
            <p:nvPr/>
          </p:nvGrpSpPr>
          <p:grpSpPr>
            <a:xfrm>
              <a:off x="3871908" y="2274227"/>
              <a:ext cx="201162" cy="1781511"/>
              <a:chOff x="2450643" y="2281847"/>
              <a:chExt cx="201162" cy="1781511"/>
            </a:xfrm>
          </p:grpSpPr>
          <p:grpSp>
            <p:nvGrpSpPr>
              <p:cNvPr id="171" name="Group 170">
                <a:extLst>
                  <a:ext uri="{FF2B5EF4-FFF2-40B4-BE49-F238E27FC236}">
                    <a16:creationId xmlns:a16="http://schemas.microsoft.com/office/drawing/2014/main" id="{6F5C315B-A3CF-C143-820C-4C986FE91DD0}"/>
                  </a:ext>
                </a:extLst>
              </p:cNvPr>
              <p:cNvGrpSpPr/>
              <p:nvPr/>
            </p:nvGrpSpPr>
            <p:grpSpPr>
              <a:xfrm>
                <a:off x="2466343" y="3313685"/>
                <a:ext cx="143883" cy="749673"/>
                <a:chOff x="2466343" y="3313685"/>
                <a:chExt cx="143883" cy="749673"/>
              </a:xfrm>
            </p:grpSpPr>
            <p:sp>
              <p:nvSpPr>
                <p:cNvPr id="176" name="Oval 175">
                  <a:extLst>
                    <a:ext uri="{FF2B5EF4-FFF2-40B4-BE49-F238E27FC236}">
                      <a16:creationId xmlns:a16="http://schemas.microsoft.com/office/drawing/2014/main" id="{071B5FEF-AA54-EA4C-B291-A2B7B79D929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9CDE98F5-E5AA-F24E-82F8-5FDC67509C3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A2AD66F6-88FB-894E-8306-8FDC263A2D5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4F17949F-49DA-054E-8BB2-A7A21902A20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 name="Group 171">
                <a:extLst>
                  <a:ext uri="{FF2B5EF4-FFF2-40B4-BE49-F238E27FC236}">
                    <a16:creationId xmlns:a16="http://schemas.microsoft.com/office/drawing/2014/main" id="{084C870F-53A8-0140-9603-C3F2251A7DDF}"/>
                  </a:ext>
                </a:extLst>
              </p:cNvPr>
              <p:cNvGrpSpPr/>
              <p:nvPr/>
            </p:nvGrpSpPr>
            <p:grpSpPr>
              <a:xfrm>
                <a:off x="2450643" y="2281847"/>
                <a:ext cx="201162" cy="825863"/>
                <a:chOff x="2450643" y="2281847"/>
                <a:chExt cx="201162" cy="825863"/>
              </a:xfrm>
            </p:grpSpPr>
            <p:sp>
              <p:nvSpPr>
                <p:cNvPr id="173" name="Triangle 172">
                  <a:extLst>
                    <a:ext uri="{FF2B5EF4-FFF2-40B4-BE49-F238E27FC236}">
                      <a16:creationId xmlns:a16="http://schemas.microsoft.com/office/drawing/2014/main" id="{844400AC-C309-FF40-90AE-9074546F9B3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iangle 173">
                  <a:extLst>
                    <a:ext uri="{FF2B5EF4-FFF2-40B4-BE49-F238E27FC236}">
                      <a16:creationId xmlns:a16="http://schemas.microsoft.com/office/drawing/2014/main" id="{6C516EE4-EBDB-254E-88FA-1A1972971A6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iangle 174">
                  <a:extLst>
                    <a:ext uri="{FF2B5EF4-FFF2-40B4-BE49-F238E27FC236}">
                      <a16:creationId xmlns:a16="http://schemas.microsoft.com/office/drawing/2014/main" id="{2F2F71A1-B21B-2244-8FB2-1514A9F87E79}"/>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91">
              <a:extLst>
                <a:ext uri="{FF2B5EF4-FFF2-40B4-BE49-F238E27FC236}">
                  <a16:creationId xmlns:a16="http://schemas.microsoft.com/office/drawing/2014/main" id="{C8E2A076-1484-3F41-91A8-8B4F142F1716}"/>
                </a:ext>
              </a:extLst>
            </p:cNvPr>
            <p:cNvGrpSpPr/>
            <p:nvPr/>
          </p:nvGrpSpPr>
          <p:grpSpPr>
            <a:xfrm>
              <a:off x="4207188" y="2266607"/>
              <a:ext cx="174492" cy="1781511"/>
              <a:chOff x="2450643" y="2281847"/>
              <a:chExt cx="174492" cy="1781511"/>
            </a:xfrm>
          </p:grpSpPr>
          <p:grpSp>
            <p:nvGrpSpPr>
              <p:cNvPr id="163" name="Group 162">
                <a:extLst>
                  <a:ext uri="{FF2B5EF4-FFF2-40B4-BE49-F238E27FC236}">
                    <a16:creationId xmlns:a16="http://schemas.microsoft.com/office/drawing/2014/main" id="{EC6036C2-0911-9249-A1AF-B86F2D307D04}"/>
                  </a:ext>
                </a:extLst>
              </p:cNvPr>
              <p:cNvGrpSpPr/>
              <p:nvPr/>
            </p:nvGrpSpPr>
            <p:grpSpPr>
              <a:xfrm>
                <a:off x="2481583" y="3523235"/>
                <a:ext cx="128643" cy="540123"/>
                <a:chOff x="2481583" y="3523235"/>
                <a:chExt cx="128643" cy="540123"/>
              </a:xfrm>
            </p:grpSpPr>
            <p:sp>
              <p:nvSpPr>
                <p:cNvPr id="168" name="Oval 167">
                  <a:extLst>
                    <a:ext uri="{FF2B5EF4-FFF2-40B4-BE49-F238E27FC236}">
                      <a16:creationId xmlns:a16="http://schemas.microsoft.com/office/drawing/2014/main" id="{F89AB1FD-7299-F74D-826D-10ADF2334CA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36EBF3FF-F1F4-D64C-9431-151A7687BAE6}"/>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69F0A430-EC14-1943-98E2-88246A1EFD6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 name="Group 163">
                <a:extLst>
                  <a:ext uri="{FF2B5EF4-FFF2-40B4-BE49-F238E27FC236}">
                    <a16:creationId xmlns:a16="http://schemas.microsoft.com/office/drawing/2014/main" id="{424331E4-9A94-D34B-AC1C-76D8513B5DB4}"/>
                  </a:ext>
                </a:extLst>
              </p:cNvPr>
              <p:cNvGrpSpPr/>
              <p:nvPr/>
            </p:nvGrpSpPr>
            <p:grpSpPr>
              <a:xfrm>
                <a:off x="2450643" y="2281847"/>
                <a:ext cx="174492" cy="604883"/>
                <a:chOff x="2450643" y="2281847"/>
                <a:chExt cx="174492" cy="604883"/>
              </a:xfrm>
            </p:grpSpPr>
            <p:sp>
              <p:nvSpPr>
                <p:cNvPr id="165" name="Triangle 164">
                  <a:extLst>
                    <a:ext uri="{FF2B5EF4-FFF2-40B4-BE49-F238E27FC236}">
                      <a16:creationId xmlns:a16="http://schemas.microsoft.com/office/drawing/2014/main" id="{C53C39A3-DEDB-8C47-8B59-EEBE5F7105C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iangle 165">
                  <a:extLst>
                    <a:ext uri="{FF2B5EF4-FFF2-40B4-BE49-F238E27FC236}">
                      <a16:creationId xmlns:a16="http://schemas.microsoft.com/office/drawing/2014/main" id="{F7738AA6-179E-9246-ABB9-969019DDA1B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iangle 166">
                  <a:extLst>
                    <a:ext uri="{FF2B5EF4-FFF2-40B4-BE49-F238E27FC236}">
                      <a16:creationId xmlns:a16="http://schemas.microsoft.com/office/drawing/2014/main" id="{AEBD6A67-3723-444D-B5C5-4211B1C3BF73}"/>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a:extLst>
                <a:ext uri="{FF2B5EF4-FFF2-40B4-BE49-F238E27FC236}">
                  <a16:creationId xmlns:a16="http://schemas.microsoft.com/office/drawing/2014/main" id="{9EB6FB14-9052-0849-9720-0B893580034A}"/>
                </a:ext>
              </a:extLst>
            </p:cNvPr>
            <p:cNvGrpSpPr/>
            <p:nvPr/>
          </p:nvGrpSpPr>
          <p:grpSpPr>
            <a:xfrm>
              <a:off x="4595937" y="2266607"/>
              <a:ext cx="536442" cy="1789131"/>
              <a:chOff x="2450643" y="2274227"/>
              <a:chExt cx="536442" cy="1789131"/>
            </a:xfrm>
          </p:grpSpPr>
          <p:grpSp>
            <p:nvGrpSpPr>
              <p:cNvPr id="143" name="Group 142">
                <a:extLst>
                  <a:ext uri="{FF2B5EF4-FFF2-40B4-BE49-F238E27FC236}">
                    <a16:creationId xmlns:a16="http://schemas.microsoft.com/office/drawing/2014/main" id="{26FFE1D2-1D0D-3D4B-A742-E828C61117FD}"/>
                  </a:ext>
                </a:extLst>
              </p:cNvPr>
              <p:cNvGrpSpPr/>
              <p:nvPr/>
            </p:nvGrpSpPr>
            <p:grpSpPr>
              <a:xfrm>
                <a:off x="2450643" y="2281847"/>
                <a:ext cx="201162" cy="1781511"/>
                <a:chOff x="2450643" y="2281847"/>
                <a:chExt cx="201162" cy="1781511"/>
              </a:xfrm>
            </p:grpSpPr>
            <p:grpSp>
              <p:nvGrpSpPr>
                <p:cNvPr id="154" name="Group 153">
                  <a:extLst>
                    <a:ext uri="{FF2B5EF4-FFF2-40B4-BE49-F238E27FC236}">
                      <a16:creationId xmlns:a16="http://schemas.microsoft.com/office/drawing/2014/main" id="{8390A28D-7BCB-624F-A97F-ABA4CBEEC9D9}"/>
                    </a:ext>
                  </a:extLst>
                </p:cNvPr>
                <p:cNvGrpSpPr/>
                <p:nvPr/>
              </p:nvGrpSpPr>
              <p:grpSpPr>
                <a:xfrm>
                  <a:off x="2466343" y="3313685"/>
                  <a:ext cx="143883" cy="749673"/>
                  <a:chOff x="2466343" y="3313685"/>
                  <a:chExt cx="143883" cy="749673"/>
                </a:xfrm>
              </p:grpSpPr>
              <p:sp>
                <p:nvSpPr>
                  <p:cNvPr id="159" name="Oval 158">
                    <a:extLst>
                      <a:ext uri="{FF2B5EF4-FFF2-40B4-BE49-F238E27FC236}">
                        <a16:creationId xmlns:a16="http://schemas.microsoft.com/office/drawing/2014/main" id="{74FE6DC5-12AF-564E-A8B8-4DCDA12034C1}"/>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F50001E2-FCC8-5149-B6C0-B1BCC56A694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CCF79003-72C9-FA42-9654-B650BA7B84D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726E0C19-FA52-E64F-992B-43D9F9F0882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 name="Group 154">
                  <a:extLst>
                    <a:ext uri="{FF2B5EF4-FFF2-40B4-BE49-F238E27FC236}">
                      <a16:creationId xmlns:a16="http://schemas.microsoft.com/office/drawing/2014/main" id="{A6A788C3-BA18-7645-8291-8718F45D3376}"/>
                    </a:ext>
                  </a:extLst>
                </p:cNvPr>
                <p:cNvGrpSpPr/>
                <p:nvPr/>
              </p:nvGrpSpPr>
              <p:grpSpPr>
                <a:xfrm>
                  <a:off x="2450643" y="2281847"/>
                  <a:ext cx="201162" cy="825863"/>
                  <a:chOff x="2450643" y="2281847"/>
                  <a:chExt cx="201162" cy="825863"/>
                </a:xfrm>
              </p:grpSpPr>
              <p:sp>
                <p:nvSpPr>
                  <p:cNvPr id="156" name="Triangle 155">
                    <a:extLst>
                      <a:ext uri="{FF2B5EF4-FFF2-40B4-BE49-F238E27FC236}">
                        <a16:creationId xmlns:a16="http://schemas.microsoft.com/office/drawing/2014/main" id="{E0FD1FBB-5D4A-BF42-9F78-63363BB1665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iangle 156">
                    <a:extLst>
                      <a:ext uri="{FF2B5EF4-FFF2-40B4-BE49-F238E27FC236}">
                        <a16:creationId xmlns:a16="http://schemas.microsoft.com/office/drawing/2014/main" id="{3B19D30D-F660-E44E-AB5B-4B4DE7C8930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iangle 157">
                    <a:extLst>
                      <a:ext uri="{FF2B5EF4-FFF2-40B4-BE49-F238E27FC236}">
                        <a16:creationId xmlns:a16="http://schemas.microsoft.com/office/drawing/2014/main" id="{7EE5B442-2D4F-EA45-918D-472021A1F7D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143">
                <a:extLst>
                  <a:ext uri="{FF2B5EF4-FFF2-40B4-BE49-F238E27FC236}">
                    <a16:creationId xmlns:a16="http://schemas.microsoft.com/office/drawing/2014/main" id="{0F522486-1A07-6043-B5BD-331DA65C1A50}"/>
                  </a:ext>
                </a:extLst>
              </p:cNvPr>
              <p:cNvGrpSpPr/>
              <p:nvPr/>
            </p:nvGrpSpPr>
            <p:grpSpPr>
              <a:xfrm>
                <a:off x="2785923" y="2274227"/>
                <a:ext cx="201162" cy="1781511"/>
                <a:chOff x="2450643" y="2281847"/>
                <a:chExt cx="201162" cy="1781511"/>
              </a:xfrm>
            </p:grpSpPr>
            <p:grpSp>
              <p:nvGrpSpPr>
                <p:cNvPr id="145" name="Group 144">
                  <a:extLst>
                    <a:ext uri="{FF2B5EF4-FFF2-40B4-BE49-F238E27FC236}">
                      <a16:creationId xmlns:a16="http://schemas.microsoft.com/office/drawing/2014/main" id="{0AF26963-6683-574E-B1A1-A6F2A15C4006}"/>
                    </a:ext>
                  </a:extLst>
                </p:cNvPr>
                <p:cNvGrpSpPr/>
                <p:nvPr/>
              </p:nvGrpSpPr>
              <p:grpSpPr>
                <a:xfrm>
                  <a:off x="2481583" y="3523235"/>
                  <a:ext cx="128643" cy="540123"/>
                  <a:chOff x="2481583" y="3523235"/>
                  <a:chExt cx="128643" cy="540123"/>
                </a:xfrm>
              </p:grpSpPr>
              <p:sp>
                <p:nvSpPr>
                  <p:cNvPr id="151" name="Oval 150">
                    <a:extLst>
                      <a:ext uri="{FF2B5EF4-FFF2-40B4-BE49-F238E27FC236}">
                        <a16:creationId xmlns:a16="http://schemas.microsoft.com/office/drawing/2014/main" id="{AD6C3CB0-E472-F345-AE8E-A3B89CF35CB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C2D17E80-ABC3-1841-9DD7-A374EC215060}"/>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8625D680-D4FA-6742-9014-22D0EF63ED62}"/>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6" name="Group 145">
                  <a:extLst>
                    <a:ext uri="{FF2B5EF4-FFF2-40B4-BE49-F238E27FC236}">
                      <a16:creationId xmlns:a16="http://schemas.microsoft.com/office/drawing/2014/main" id="{CCBEE233-3BF2-2A40-9DCD-7AC2BF2EA7DD}"/>
                    </a:ext>
                  </a:extLst>
                </p:cNvPr>
                <p:cNvGrpSpPr/>
                <p:nvPr/>
              </p:nvGrpSpPr>
              <p:grpSpPr>
                <a:xfrm>
                  <a:off x="2450643" y="2281847"/>
                  <a:ext cx="201162" cy="825863"/>
                  <a:chOff x="2450643" y="2281847"/>
                  <a:chExt cx="201162" cy="825863"/>
                </a:xfrm>
              </p:grpSpPr>
              <p:sp>
                <p:nvSpPr>
                  <p:cNvPr id="147" name="Triangle 146">
                    <a:extLst>
                      <a:ext uri="{FF2B5EF4-FFF2-40B4-BE49-F238E27FC236}">
                        <a16:creationId xmlns:a16="http://schemas.microsoft.com/office/drawing/2014/main" id="{823A7474-1ABF-0B4E-A706-D1120EDD849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iangle 147">
                    <a:extLst>
                      <a:ext uri="{FF2B5EF4-FFF2-40B4-BE49-F238E27FC236}">
                        <a16:creationId xmlns:a16="http://schemas.microsoft.com/office/drawing/2014/main" id="{FF33E3F2-2215-284D-B84C-5FE335CE813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iangle 148">
                    <a:extLst>
                      <a:ext uri="{FF2B5EF4-FFF2-40B4-BE49-F238E27FC236}">
                        <a16:creationId xmlns:a16="http://schemas.microsoft.com/office/drawing/2014/main" id="{5194FA75-EA13-F148-9D91-8DD9D53E6B4B}"/>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iangle 149">
                    <a:extLst>
                      <a:ext uri="{FF2B5EF4-FFF2-40B4-BE49-F238E27FC236}">
                        <a16:creationId xmlns:a16="http://schemas.microsoft.com/office/drawing/2014/main" id="{84B2F0F6-1E27-E742-BAF1-50D69FE27DF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4" name="Group 93">
              <a:extLst>
                <a:ext uri="{FF2B5EF4-FFF2-40B4-BE49-F238E27FC236}">
                  <a16:creationId xmlns:a16="http://schemas.microsoft.com/office/drawing/2014/main" id="{38040F73-3720-5B41-BEAB-80740709BD2C}"/>
                </a:ext>
              </a:extLst>
            </p:cNvPr>
            <p:cNvGrpSpPr/>
            <p:nvPr/>
          </p:nvGrpSpPr>
          <p:grpSpPr>
            <a:xfrm>
              <a:off x="5213662" y="2258987"/>
              <a:ext cx="1260471" cy="1789131"/>
              <a:chOff x="2450643" y="2274227"/>
              <a:chExt cx="1260471" cy="1789131"/>
            </a:xfrm>
          </p:grpSpPr>
          <p:grpSp>
            <p:nvGrpSpPr>
              <p:cNvPr id="100" name="Group 99">
                <a:extLst>
                  <a:ext uri="{FF2B5EF4-FFF2-40B4-BE49-F238E27FC236}">
                    <a16:creationId xmlns:a16="http://schemas.microsoft.com/office/drawing/2014/main" id="{E04887D0-E770-4B40-94AD-E08CC9570736}"/>
                  </a:ext>
                </a:extLst>
              </p:cNvPr>
              <p:cNvGrpSpPr/>
              <p:nvPr/>
            </p:nvGrpSpPr>
            <p:grpSpPr>
              <a:xfrm>
                <a:off x="2450643" y="2274227"/>
                <a:ext cx="536442" cy="1789131"/>
                <a:chOff x="2450643" y="2274227"/>
                <a:chExt cx="536442" cy="1789131"/>
              </a:xfrm>
            </p:grpSpPr>
            <p:grpSp>
              <p:nvGrpSpPr>
                <p:cNvPr id="122" name="Group 121">
                  <a:extLst>
                    <a:ext uri="{FF2B5EF4-FFF2-40B4-BE49-F238E27FC236}">
                      <a16:creationId xmlns:a16="http://schemas.microsoft.com/office/drawing/2014/main" id="{97D0631F-61E5-9E42-8AF3-7691B9E1C24C}"/>
                    </a:ext>
                  </a:extLst>
                </p:cNvPr>
                <p:cNvGrpSpPr/>
                <p:nvPr/>
              </p:nvGrpSpPr>
              <p:grpSpPr>
                <a:xfrm>
                  <a:off x="2450643" y="2281847"/>
                  <a:ext cx="201162" cy="1781511"/>
                  <a:chOff x="2450643" y="2281847"/>
                  <a:chExt cx="201162" cy="1781511"/>
                </a:xfrm>
              </p:grpSpPr>
              <p:grpSp>
                <p:nvGrpSpPr>
                  <p:cNvPr id="134" name="Group 133">
                    <a:extLst>
                      <a:ext uri="{FF2B5EF4-FFF2-40B4-BE49-F238E27FC236}">
                        <a16:creationId xmlns:a16="http://schemas.microsoft.com/office/drawing/2014/main" id="{1F5772E9-0E08-1E47-8209-F9B5F4EE8A59}"/>
                      </a:ext>
                    </a:extLst>
                  </p:cNvPr>
                  <p:cNvGrpSpPr/>
                  <p:nvPr/>
                </p:nvGrpSpPr>
                <p:grpSpPr>
                  <a:xfrm>
                    <a:off x="2466343" y="3313685"/>
                    <a:ext cx="143883" cy="749673"/>
                    <a:chOff x="2466343" y="3313685"/>
                    <a:chExt cx="143883" cy="749673"/>
                  </a:xfrm>
                </p:grpSpPr>
                <p:sp>
                  <p:nvSpPr>
                    <p:cNvPr id="140" name="Oval 139">
                      <a:extLst>
                        <a:ext uri="{FF2B5EF4-FFF2-40B4-BE49-F238E27FC236}">
                          <a16:creationId xmlns:a16="http://schemas.microsoft.com/office/drawing/2014/main" id="{1AD66007-69F1-F546-8D7E-801290D3A0E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8F895884-52E3-4A47-87BA-B6E1F518008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3A73B3A3-D966-9747-93C1-7E0F345939A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 name="Group 134">
                    <a:extLst>
                      <a:ext uri="{FF2B5EF4-FFF2-40B4-BE49-F238E27FC236}">
                        <a16:creationId xmlns:a16="http://schemas.microsoft.com/office/drawing/2014/main" id="{6E7C6943-A221-104A-BF33-B52F7FA8207F}"/>
                      </a:ext>
                    </a:extLst>
                  </p:cNvPr>
                  <p:cNvGrpSpPr/>
                  <p:nvPr/>
                </p:nvGrpSpPr>
                <p:grpSpPr>
                  <a:xfrm>
                    <a:off x="2450643" y="2281847"/>
                    <a:ext cx="201162" cy="825863"/>
                    <a:chOff x="2450643" y="2281847"/>
                    <a:chExt cx="201162" cy="825863"/>
                  </a:xfrm>
                </p:grpSpPr>
                <p:sp>
                  <p:nvSpPr>
                    <p:cNvPr id="136" name="Triangle 135">
                      <a:extLst>
                        <a:ext uri="{FF2B5EF4-FFF2-40B4-BE49-F238E27FC236}">
                          <a16:creationId xmlns:a16="http://schemas.microsoft.com/office/drawing/2014/main" id="{1D056BDA-6088-3B4E-94D7-F36416BF57F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iangle 136">
                      <a:extLst>
                        <a:ext uri="{FF2B5EF4-FFF2-40B4-BE49-F238E27FC236}">
                          <a16:creationId xmlns:a16="http://schemas.microsoft.com/office/drawing/2014/main" id="{5EB0B9E5-844D-3A4E-B37C-1A3BBCF0448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iangle 137">
                      <a:extLst>
                        <a:ext uri="{FF2B5EF4-FFF2-40B4-BE49-F238E27FC236}">
                          <a16:creationId xmlns:a16="http://schemas.microsoft.com/office/drawing/2014/main" id="{77CE8BDB-85B1-274B-B49F-349C2EEBBE1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iangle 138">
                      <a:extLst>
                        <a:ext uri="{FF2B5EF4-FFF2-40B4-BE49-F238E27FC236}">
                          <a16:creationId xmlns:a16="http://schemas.microsoft.com/office/drawing/2014/main" id="{EC2514A8-0FF8-2344-B4CD-F0A13797020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92470BFF-9E98-7945-AC75-B83873EC453D}"/>
                    </a:ext>
                  </a:extLst>
                </p:cNvPr>
                <p:cNvGrpSpPr/>
                <p:nvPr/>
              </p:nvGrpSpPr>
              <p:grpSpPr>
                <a:xfrm>
                  <a:off x="2785923" y="2274227"/>
                  <a:ext cx="201162" cy="1781511"/>
                  <a:chOff x="2450643" y="2281847"/>
                  <a:chExt cx="201162" cy="1781511"/>
                </a:xfrm>
              </p:grpSpPr>
              <p:grpSp>
                <p:nvGrpSpPr>
                  <p:cNvPr id="124" name="Group 123">
                    <a:extLst>
                      <a:ext uri="{FF2B5EF4-FFF2-40B4-BE49-F238E27FC236}">
                        <a16:creationId xmlns:a16="http://schemas.microsoft.com/office/drawing/2014/main" id="{9AEEAD45-BB14-4E43-BCDA-0E3E14C9E867}"/>
                      </a:ext>
                    </a:extLst>
                  </p:cNvPr>
                  <p:cNvGrpSpPr/>
                  <p:nvPr/>
                </p:nvGrpSpPr>
                <p:grpSpPr>
                  <a:xfrm>
                    <a:off x="2466343" y="3313685"/>
                    <a:ext cx="143883" cy="749673"/>
                    <a:chOff x="2466343" y="3313685"/>
                    <a:chExt cx="143883" cy="749673"/>
                  </a:xfrm>
                </p:grpSpPr>
                <p:sp>
                  <p:nvSpPr>
                    <p:cNvPr id="130" name="Oval 129">
                      <a:extLst>
                        <a:ext uri="{FF2B5EF4-FFF2-40B4-BE49-F238E27FC236}">
                          <a16:creationId xmlns:a16="http://schemas.microsoft.com/office/drawing/2014/main" id="{73960C29-A7F4-C241-9510-33C5825F1E5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085DACFD-DFA1-A441-A127-90C83EBED2EE}"/>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8E364798-FE2F-2647-B3AE-82CC10E58216}"/>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8620A764-7C30-9843-B168-C2957C503309}"/>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FBA217FA-FA16-264E-9DC2-CD6C65B52C61}"/>
                      </a:ext>
                    </a:extLst>
                  </p:cNvPr>
                  <p:cNvGrpSpPr/>
                  <p:nvPr/>
                </p:nvGrpSpPr>
                <p:grpSpPr>
                  <a:xfrm>
                    <a:off x="2450643" y="2281847"/>
                    <a:ext cx="201162" cy="825863"/>
                    <a:chOff x="2450643" y="2281847"/>
                    <a:chExt cx="201162" cy="825863"/>
                  </a:xfrm>
                </p:grpSpPr>
                <p:sp>
                  <p:nvSpPr>
                    <p:cNvPr id="126" name="Triangle 125">
                      <a:extLst>
                        <a:ext uri="{FF2B5EF4-FFF2-40B4-BE49-F238E27FC236}">
                          <a16:creationId xmlns:a16="http://schemas.microsoft.com/office/drawing/2014/main" id="{C2408671-4962-D841-AF4E-80A32CBE550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iangle 126">
                      <a:extLst>
                        <a:ext uri="{FF2B5EF4-FFF2-40B4-BE49-F238E27FC236}">
                          <a16:creationId xmlns:a16="http://schemas.microsoft.com/office/drawing/2014/main" id="{8597C4F6-6D99-104E-855B-FF6AC44FC59E}"/>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iangle 127">
                      <a:extLst>
                        <a:ext uri="{FF2B5EF4-FFF2-40B4-BE49-F238E27FC236}">
                          <a16:creationId xmlns:a16="http://schemas.microsoft.com/office/drawing/2014/main" id="{3B828052-A572-E347-BEDA-60B6A4487CED}"/>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iangle 128">
                      <a:extLst>
                        <a:ext uri="{FF2B5EF4-FFF2-40B4-BE49-F238E27FC236}">
                          <a16:creationId xmlns:a16="http://schemas.microsoft.com/office/drawing/2014/main" id="{598FD052-8237-D344-A957-D3FAEE872DFC}"/>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1" name="Group 100">
                <a:extLst>
                  <a:ext uri="{FF2B5EF4-FFF2-40B4-BE49-F238E27FC236}">
                    <a16:creationId xmlns:a16="http://schemas.microsoft.com/office/drawing/2014/main" id="{EA664134-557C-E745-A478-97C0C428AC71}"/>
                  </a:ext>
                </a:extLst>
              </p:cNvPr>
              <p:cNvGrpSpPr/>
              <p:nvPr/>
            </p:nvGrpSpPr>
            <p:grpSpPr>
              <a:xfrm>
                <a:off x="3174672" y="2274227"/>
                <a:ext cx="536442" cy="1789131"/>
                <a:chOff x="2450643" y="2274227"/>
                <a:chExt cx="536442" cy="1789131"/>
              </a:xfrm>
            </p:grpSpPr>
            <p:grpSp>
              <p:nvGrpSpPr>
                <p:cNvPr id="102" name="Group 101">
                  <a:extLst>
                    <a:ext uri="{FF2B5EF4-FFF2-40B4-BE49-F238E27FC236}">
                      <a16:creationId xmlns:a16="http://schemas.microsoft.com/office/drawing/2014/main" id="{2F4A1A1C-6CAB-8B48-896C-B43340F04A43}"/>
                    </a:ext>
                  </a:extLst>
                </p:cNvPr>
                <p:cNvGrpSpPr/>
                <p:nvPr/>
              </p:nvGrpSpPr>
              <p:grpSpPr>
                <a:xfrm>
                  <a:off x="2450643" y="2281847"/>
                  <a:ext cx="201162" cy="1781511"/>
                  <a:chOff x="2450643" y="2281847"/>
                  <a:chExt cx="201162" cy="1781511"/>
                </a:xfrm>
              </p:grpSpPr>
              <p:grpSp>
                <p:nvGrpSpPr>
                  <p:cNvPr id="113" name="Group 112">
                    <a:extLst>
                      <a:ext uri="{FF2B5EF4-FFF2-40B4-BE49-F238E27FC236}">
                        <a16:creationId xmlns:a16="http://schemas.microsoft.com/office/drawing/2014/main" id="{32611530-7394-084E-99AA-8A9FD0F743BC}"/>
                      </a:ext>
                    </a:extLst>
                  </p:cNvPr>
                  <p:cNvGrpSpPr/>
                  <p:nvPr/>
                </p:nvGrpSpPr>
                <p:grpSpPr>
                  <a:xfrm>
                    <a:off x="2466343" y="3313685"/>
                    <a:ext cx="143883" cy="749673"/>
                    <a:chOff x="2466343" y="3313685"/>
                    <a:chExt cx="143883" cy="749673"/>
                  </a:xfrm>
                </p:grpSpPr>
                <p:sp>
                  <p:nvSpPr>
                    <p:cNvPr id="119" name="Oval 118">
                      <a:extLst>
                        <a:ext uri="{FF2B5EF4-FFF2-40B4-BE49-F238E27FC236}">
                          <a16:creationId xmlns:a16="http://schemas.microsoft.com/office/drawing/2014/main" id="{9B430A74-A189-BE45-93A6-0141089DE8EC}"/>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F0218CEF-5FA5-C34D-8100-3FEF73A4B173}"/>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782471D7-D729-704E-A7FA-A0FA309374B2}"/>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4" name="Group 113">
                    <a:extLst>
                      <a:ext uri="{FF2B5EF4-FFF2-40B4-BE49-F238E27FC236}">
                        <a16:creationId xmlns:a16="http://schemas.microsoft.com/office/drawing/2014/main" id="{F2750A52-9F52-184E-82BB-D029D5106292}"/>
                      </a:ext>
                    </a:extLst>
                  </p:cNvPr>
                  <p:cNvGrpSpPr/>
                  <p:nvPr/>
                </p:nvGrpSpPr>
                <p:grpSpPr>
                  <a:xfrm>
                    <a:off x="2450643" y="2281847"/>
                    <a:ext cx="201162" cy="825863"/>
                    <a:chOff x="2450643" y="2281847"/>
                    <a:chExt cx="201162" cy="825863"/>
                  </a:xfrm>
                </p:grpSpPr>
                <p:sp>
                  <p:nvSpPr>
                    <p:cNvPr id="115" name="Triangle 114">
                      <a:extLst>
                        <a:ext uri="{FF2B5EF4-FFF2-40B4-BE49-F238E27FC236}">
                          <a16:creationId xmlns:a16="http://schemas.microsoft.com/office/drawing/2014/main" id="{AD445D48-7C06-1547-BB46-FB32238500C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iangle 115">
                      <a:extLst>
                        <a:ext uri="{FF2B5EF4-FFF2-40B4-BE49-F238E27FC236}">
                          <a16:creationId xmlns:a16="http://schemas.microsoft.com/office/drawing/2014/main" id="{2B064E9B-1E3C-F343-81A3-3E24D887BFD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iangle 116">
                      <a:extLst>
                        <a:ext uri="{FF2B5EF4-FFF2-40B4-BE49-F238E27FC236}">
                          <a16:creationId xmlns:a16="http://schemas.microsoft.com/office/drawing/2014/main" id="{90E933EF-D1DE-D749-8151-0392B1FE17E8}"/>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iangle 117">
                      <a:extLst>
                        <a:ext uri="{FF2B5EF4-FFF2-40B4-BE49-F238E27FC236}">
                          <a16:creationId xmlns:a16="http://schemas.microsoft.com/office/drawing/2014/main" id="{F5FAD56D-F54E-694A-8E4B-5274EF9D909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 name="Group 102">
                  <a:extLst>
                    <a:ext uri="{FF2B5EF4-FFF2-40B4-BE49-F238E27FC236}">
                      <a16:creationId xmlns:a16="http://schemas.microsoft.com/office/drawing/2014/main" id="{F5DD0E88-D2F6-AA43-B342-B99B722D617D}"/>
                    </a:ext>
                  </a:extLst>
                </p:cNvPr>
                <p:cNvGrpSpPr/>
                <p:nvPr/>
              </p:nvGrpSpPr>
              <p:grpSpPr>
                <a:xfrm>
                  <a:off x="2785923" y="2274227"/>
                  <a:ext cx="201162" cy="1571961"/>
                  <a:chOff x="2450643" y="2281847"/>
                  <a:chExt cx="201162" cy="1571961"/>
                </a:xfrm>
              </p:grpSpPr>
              <p:grpSp>
                <p:nvGrpSpPr>
                  <p:cNvPr id="104" name="Group 103">
                    <a:extLst>
                      <a:ext uri="{FF2B5EF4-FFF2-40B4-BE49-F238E27FC236}">
                        <a16:creationId xmlns:a16="http://schemas.microsoft.com/office/drawing/2014/main" id="{5DBE7128-864D-1C44-AC57-9DF8B96BA664}"/>
                      </a:ext>
                    </a:extLst>
                  </p:cNvPr>
                  <p:cNvGrpSpPr/>
                  <p:nvPr/>
                </p:nvGrpSpPr>
                <p:grpSpPr>
                  <a:xfrm>
                    <a:off x="2466343" y="3313685"/>
                    <a:ext cx="140073" cy="540123"/>
                    <a:chOff x="2466343" y="3313685"/>
                    <a:chExt cx="140073" cy="540123"/>
                  </a:xfrm>
                </p:grpSpPr>
                <p:sp>
                  <p:nvSpPr>
                    <p:cNvPr id="110" name="Oval 109">
                      <a:extLst>
                        <a:ext uri="{FF2B5EF4-FFF2-40B4-BE49-F238E27FC236}">
                          <a16:creationId xmlns:a16="http://schemas.microsoft.com/office/drawing/2014/main" id="{60824F18-54BF-634E-A3B1-1C753865FDB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48B142DA-6D33-D743-8C3F-9AF25FF9C077}"/>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A09A62DD-AF2E-6849-8979-366DA2593CE3}"/>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3A900AEC-3C31-DD4D-8412-7A7DF1F0F07D}"/>
                      </a:ext>
                    </a:extLst>
                  </p:cNvPr>
                  <p:cNvGrpSpPr/>
                  <p:nvPr/>
                </p:nvGrpSpPr>
                <p:grpSpPr>
                  <a:xfrm>
                    <a:off x="2450643" y="2281847"/>
                    <a:ext cx="201162" cy="825863"/>
                    <a:chOff x="2450643" y="2281847"/>
                    <a:chExt cx="201162" cy="825863"/>
                  </a:xfrm>
                </p:grpSpPr>
                <p:sp>
                  <p:nvSpPr>
                    <p:cNvPr id="106" name="Triangle 105">
                      <a:extLst>
                        <a:ext uri="{FF2B5EF4-FFF2-40B4-BE49-F238E27FC236}">
                          <a16:creationId xmlns:a16="http://schemas.microsoft.com/office/drawing/2014/main" id="{88188B11-7E92-D64D-A149-EB132644165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iangle 106">
                      <a:extLst>
                        <a:ext uri="{FF2B5EF4-FFF2-40B4-BE49-F238E27FC236}">
                          <a16:creationId xmlns:a16="http://schemas.microsoft.com/office/drawing/2014/main" id="{2774F943-573B-584F-8FAD-7905427CB39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iangle 107">
                      <a:extLst>
                        <a:ext uri="{FF2B5EF4-FFF2-40B4-BE49-F238E27FC236}">
                          <a16:creationId xmlns:a16="http://schemas.microsoft.com/office/drawing/2014/main" id="{C90D7113-D514-7C44-A6BD-C3885BCF831B}"/>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iangle 108">
                      <a:extLst>
                        <a:ext uri="{FF2B5EF4-FFF2-40B4-BE49-F238E27FC236}">
                          <a16:creationId xmlns:a16="http://schemas.microsoft.com/office/drawing/2014/main" id="{5472D790-5E64-C84B-A1F5-1F5B9EF1C5B1}"/>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5" name="Group 94">
              <a:extLst>
                <a:ext uri="{FF2B5EF4-FFF2-40B4-BE49-F238E27FC236}">
                  <a16:creationId xmlns:a16="http://schemas.microsoft.com/office/drawing/2014/main" id="{7AA429C1-513E-1F42-90AC-7DDBB0A08F8F}"/>
                </a:ext>
              </a:extLst>
            </p:cNvPr>
            <p:cNvGrpSpPr/>
            <p:nvPr/>
          </p:nvGrpSpPr>
          <p:grpSpPr>
            <a:xfrm>
              <a:off x="1714010" y="1787801"/>
              <a:ext cx="4171733" cy="1982635"/>
              <a:chOff x="1714010" y="1787801"/>
              <a:chExt cx="4171733" cy="1982635"/>
            </a:xfrm>
          </p:grpSpPr>
          <p:sp>
            <p:nvSpPr>
              <p:cNvPr id="96" name="TextBox 95">
                <a:extLst>
                  <a:ext uri="{FF2B5EF4-FFF2-40B4-BE49-F238E27FC236}">
                    <a16:creationId xmlns:a16="http://schemas.microsoft.com/office/drawing/2014/main" id="{A08C2C31-3F62-1E42-A079-06950B0B8BAF}"/>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97" name="TextBox 96">
                <a:extLst>
                  <a:ext uri="{FF2B5EF4-FFF2-40B4-BE49-F238E27FC236}">
                    <a16:creationId xmlns:a16="http://schemas.microsoft.com/office/drawing/2014/main" id="{84C2FC6F-22EE-074B-902A-6F133CBC772C}"/>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98" name="TextBox 97">
                <a:extLst>
                  <a:ext uri="{FF2B5EF4-FFF2-40B4-BE49-F238E27FC236}">
                    <a16:creationId xmlns:a16="http://schemas.microsoft.com/office/drawing/2014/main" id="{9969AD1D-4383-244B-B6F1-C91CF47CADF1}"/>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99" name="TextBox 98">
                <a:extLst>
                  <a:ext uri="{FF2B5EF4-FFF2-40B4-BE49-F238E27FC236}">
                    <a16:creationId xmlns:a16="http://schemas.microsoft.com/office/drawing/2014/main" id="{BCBE8B1D-774D-E146-993A-35E76A3071A7}"/>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grpSp>
    </p:spTree>
    <p:extLst>
      <p:ext uri="{BB962C8B-B14F-4D97-AF65-F5344CB8AC3E}">
        <p14:creationId xmlns:p14="http://schemas.microsoft.com/office/powerpoint/2010/main" val="2952193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846B-B124-994A-8017-F9E1DD5A721B}"/>
              </a:ext>
            </a:extLst>
          </p:cNvPr>
          <p:cNvSpPr>
            <a:spLocks noGrp="1"/>
          </p:cNvSpPr>
          <p:nvPr>
            <p:ph type="title"/>
          </p:nvPr>
        </p:nvSpPr>
        <p:spPr/>
        <p:txBody>
          <a:bodyPr/>
          <a:lstStyle/>
          <a:p>
            <a:r>
              <a:rPr lang="en-US" dirty="0"/>
              <a:t>FPR + TNR = 1</a:t>
            </a:r>
          </a:p>
        </p:txBody>
      </p:sp>
      <p:sp>
        <p:nvSpPr>
          <p:cNvPr id="79" name="TextBox 78">
            <a:extLst>
              <a:ext uri="{FF2B5EF4-FFF2-40B4-BE49-F238E27FC236}">
                <a16:creationId xmlns:a16="http://schemas.microsoft.com/office/drawing/2014/main" id="{3DF594C0-7663-A84B-91D1-91CA3F1B538D}"/>
              </a:ext>
            </a:extLst>
          </p:cNvPr>
          <p:cNvSpPr txBox="1"/>
          <p:nvPr/>
        </p:nvSpPr>
        <p:spPr>
          <a:xfrm>
            <a:off x="4113664" y="2906228"/>
            <a:ext cx="465192" cy="769441"/>
          </a:xfrm>
          <a:prstGeom prst="rect">
            <a:avLst/>
          </a:prstGeom>
          <a:noFill/>
        </p:spPr>
        <p:txBody>
          <a:bodyPr wrap="none" rtlCol="0">
            <a:spAutoFit/>
          </a:bodyPr>
          <a:lstStyle/>
          <a:p>
            <a:r>
              <a:rPr lang="en-US" sz="4400" dirty="0">
                <a:solidFill>
                  <a:schemeClr val="tx1">
                    <a:lumMod val="50000"/>
                    <a:lumOff val="50000"/>
                  </a:schemeClr>
                </a:solidFill>
              </a:rPr>
              <a:t>+</a:t>
            </a:r>
            <a:endParaRPr lang="en-US" dirty="0">
              <a:solidFill>
                <a:schemeClr val="tx1">
                  <a:lumMod val="50000"/>
                  <a:lumOff val="50000"/>
                </a:schemeClr>
              </a:solidFill>
            </a:endParaRPr>
          </a:p>
        </p:txBody>
      </p:sp>
      <p:grpSp>
        <p:nvGrpSpPr>
          <p:cNvPr id="82" name="Group 81">
            <a:extLst>
              <a:ext uri="{FF2B5EF4-FFF2-40B4-BE49-F238E27FC236}">
                <a16:creationId xmlns:a16="http://schemas.microsoft.com/office/drawing/2014/main" id="{D88A06E4-B507-FB47-9FB7-3F6C236D2AEA}"/>
              </a:ext>
            </a:extLst>
          </p:cNvPr>
          <p:cNvGrpSpPr/>
          <p:nvPr/>
        </p:nvGrpSpPr>
        <p:grpSpPr>
          <a:xfrm>
            <a:off x="7306975" y="2836220"/>
            <a:ext cx="465192" cy="820752"/>
            <a:chOff x="7306975" y="2836220"/>
            <a:chExt cx="465192" cy="820752"/>
          </a:xfrm>
        </p:grpSpPr>
        <p:sp>
          <p:nvSpPr>
            <p:cNvPr id="80" name="TextBox 79">
              <a:extLst>
                <a:ext uri="{FF2B5EF4-FFF2-40B4-BE49-F238E27FC236}">
                  <a16:creationId xmlns:a16="http://schemas.microsoft.com/office/drawing/2014/main" id="{0B65AF6B-4005-4241-9A3D-5A32AD1CA051}"/>
                </a:ext>
              </a:extLst>
            </p:cNvPr>
            <p:cNvSpPr txBox="1"/>
            <p:nvPr/>
          </p:nvSpPr>
          <p:spPr>
            <a:xfrm>
              <a:off x="7306975" y="2887531"/>
              <a:ext cx="465192" cy="769441"/>
            </a:xfrm>
            <a:prstGeom prst="rect">
              <a:avLst/>
            </a:prstGeom>
            <a:noFill/>
          </p:spPr>
          <p:txBody>
            <a:bodyPr wrap="none" rtlCol="0">
              <a:spAutoFit/>
            </a:bodyPr>
            <a:lstStyle/>
            <a:p>
              <a:r>
                <a:rPr lang="en-US" sz="4400" dirty="0">
                  <a:solidFill>
                    <a:schemeClr val="tx1">
                      <a:lumMod val="50000"/>
                      <a:lumOff val="50000"/>
                    </a:schemeClr>
                  </a:solidFill>
                </a:rPr>
                <a:t>=</a:t>
              </a:r>
              <a:endParaRPr lang="en-US" dirty="0">
                <a:solidFill>
                  <a:schemeClr val="tx1">
                    <a:lumMod val="50000"/>
                    <a:lumOff val="50000"/>
                  </a:schemeClr>
                </a:solidFill>
              </a:endParaRPr>
            </a:p>
          </p:txBody>
        </p:sp>
        <p:sp>
          <p:nvSpPr>
            <p:cNvPr id="81" name="TextBox 80">
              <a:extLst>
                <a:ext uri="{FF2B5EF4-FFF2-40B4-BE49-F238E27FC236}">
                  <a16:creationId xmlns:a16="http://schemas.microsoft.com/office/drawing/2014/main" id="{FAAA2C67-ECA1-6F43-9617-0230888EBD2E}"/>
                </a:ext>
              </a:extLst>
            </p:cNvPr>
            <p:cNvSpPr txBox="1"/>
            <p:nvPr/>
          </p:nvSpPr>
          <p:spPr>
            <a:xfrm>
              <a:off x="7387927" y="2836220"/>
              <a:ext cx="184731" cy="400110"/>
            </a:xfrm>
            <a:prstGeom prst="rect">
              <a:avLst/>
            </a:prstGeom>
            <a:noFill/>
          </p:spPr>
          <p:txBody>
            <a:bodyPr wrap="none" rtlCol="0">
              <a:spAutoFit/>
            </a:bodyPr>
            <a:lstStyle/>
            <a:p>
              <a:endParaRPr lang="en-US" sz="2000" dirty="0">
                <a:solidFill>
                  <a:schemeClr val="tx1">
                    <a:lumMod val="50000"/>
                    <a:lumOff val="50000"/>
                  </a:schemeClr>
                </a:solidFill>
              </a:endParaRPr>
            </a:p>
          </p:txBody>
        </p:sp>
      </p:grpSp>
      <p:sp>
        <p:nvSpPr>
          <p:cNvPr id="83" name="TextBox 82">
            <a:extLst>
              <a:ext uri="{FF2B5EF4-FFF2-40B4-BE49-F238E27FC236}">
                <a16:creationId xmlns:a16="http://schemas.microsoft.com/office/drawing/2014/main" id="{18729EEC-91DC-F84C-94C2-7AD75CFEB4DB}"/>
              </a:ext>
            </a:extLst>
          </p:cNvPr>
          <p:cNvSpPr txBox="1"/>
          <p:nvPr/>
        </p:nvSpPr>
        <p:spPr>
          <a:xfrm>
            <a:off x="8068371" y="2814943"/>
            <a:ext cx="497252" cy="830997"/>
          </a:xfrm>
          <a:prstGeom prst="rect">
            <a:avLst/>
          </a:prstGeom>
          <a:noFill/>
        </p:spPr>
        <p:txBody>
          <a:bodyPr wrap="none" rtlCol="0">
            <a:spAutoFit/>
          </a:bodyPr>
          <a:lstStyle/>
          <a:p>
            <a:r>
              <a:rPr lang="en-US" sz="4800" dirty="0">
                <a:solidFill>
                  <a:schemeClr val="tx1">
                    <a:lumMod val="50000"/>
                    <a:lumOff val="50000"/>
                  </a:schemeClr>
                </a:solidFill>
              </a:rPr>
              <a:t>1</a:t>
            </a:r>
            <a:endParaRPr lang="en-US" sz="2000" dirty="0">
              <a:solidFill>
                <a:schemeClr val="tx1">
                  <a:lumMod val="50000"/>
                  <a:lumOff val="50000"/>
                </a:schemeClr>
              </a:solidFill>
            </a:endParaRPr>
          </a:p>
        </p:txBody>
      </p:sp>
      <p:grpSp>
        <p:nvGrpSpPr>
          <p:cNvPr id="84" name="Group 83">
            <a:extLst>
              <a:ext uri="{FF2B5EF4-FFF2-40B4-BE49-F238E27FC236}">
                <a16:creationId xmlns:a16="http://schemas.microsoft.com/office/drawing/2014/main" id="{876B782F-ACC6-244A-873C-C85CD8B9D6F1}"/>
              </a:ext>
            </a:extLst>
          </p:cNvPr>
          <p:cNvGrpSpPr/>
          <p:nvPr/>
        </p:nvGrpSpPr>
        <p:grpSpPr>
          <a:xfrm>
            <a:off x="2112784" y="2498501"/>
            <a:ext cx="1557338" cy="1821533"/>
            <a:chOff x="8572500" y="497250"/>
            <a:chExt cx="1557338" cy="1821533"/>
          </a:xfrm>
        </p:grpSpPr>
        <p:cxnSp>
          <p:nvCxnSpPr>
            <p:cNvPr id="85" name="Straight Connector 84">
              <a:extLst>
                <a:ext uri="{FF2B5EF4-FFF2-40B4-BE49-F238E27FC236}">
                  <a16:creationId xmlns:a16="http://schemas.microsoft.com/office/drawing/2014/main" id="{A178CC3D-2701-D149-AF64-D91438F6253C}"/>
                </a:ext>
              </a:extLst>
            </p:cNvPr>
            <p:cNvCxnSpPr/>
            <p:nvPr/>
          </p:nvCxnSpPr>
          <p:spPr>
            <a:xfrm>
              <a:off x="8572500" y="1400175"/>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1BD04C7-3D63-C946-86AC-C1920916FEB4}"/>
                </a:ext>
              </a:extLst>
            </p:cNvPr>
            <p:cNvGrpSpPr/>
            <p:nvPr/>
          </p:nvGrpSpPr>
          <p:grpSpPr>
            <a:xfrm>
              <a:off x="8966834" y="497250"/>
              <a:ext cx="754380" cy="754380"/>
              <a:chOff x="8966834" y="497250"/>
              <a:chExt cx="754380" cy="754380"/>
            </a:xfrm>
          </p:grpSpPr>
          <p:sp>
            <p:nvSpPr>
              <p:cNvPr id="109" name="Rectangle 108">
                <a:extLst>
                  <a:ext uri="{FF2B5EF4-FFF2-40B4-BE49-F238E27FC236}">
                    <a16:creationId xmlns:a16="http://schemas.microsoft.com/office/drawing/2014/main" id="{D9725671-8143-2F45-A3F6-B8376374DC4C}"/>
                  </a:ext>
                </a:extLst>
              </p:cNvPr>
              <p:cNvSpPr>
                <a:spLocks noChangeAspect="1"/>
              </p:cNvSpPr>
              <p:nvPr/>
            </p:nvSpPr>
            <p:spPr>
              <a:xfrm>
                <a:off x="8966834" y="497250"/>
                <a:ext cx="754380" cy="75438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FD157FC6-2AB0-0144-8035-34CB5B6E1549}"/>
                  </a:ext>
                </a:extLst>
              </p:cNvPr>
              <p:cNvGrpSpPr/>
              <p:nvPr/>
            </p:nvGrpSpPr>
            <p:grpSpPr>
              <a:xfrm>
                <a:off x="9028038" y="613348"/>
                <a:ext cx="613679" cy="544590"/>
                <a:chOff x="9056614" y="613348"/>
                <a:chExt cx="613679" cy="544590"/>
              </a:xfrm>
            </p:grpSpPr>
            <p:grpSp>
              <p:nvGrpSpPr>
                <p:cNvPr id="111" name="Group 110">
                  <a:extLst>
                    <a:ext uri="{FF2B5EF4-FFF2-40B4-BE49-F238E27FC236}">
                      <a16:creationId xmlns:a16="http://schemas.microsoft.com/office/drawing/2014/main" id="{0770B498-B02F-EF40-87A0-434BA9639F82}"/>
                    </a:ext>
                  </a:extLst>
                </p:cNvPr>
                <p:cNvGrpSpPr/>
                <p:nvPr/>
              </p:nvGrpSpPr>
              <p:grpSpPr>
                <a:xfrm>
                  <a:off x="9056614" y="613349"/>
                  <a:ext cx="140073" cy="540123"/>
                  <a:chOff x="6441071" y="3443225"/>
                  <a:chExt cx="140073" cy="540123"/>
                </a:xfrm>
              </p:grpSpPr>
              <p:sp>
                <p:nvSpPr>
                  <p:cNvPr id="120" name="Oval 119">
                    <a:extLst>
                      <a:ext uri="{FF2B5EF4-FFF2-40B4-BE49-F238E27FC236}">
                        <a16:creationId xmlns:a16="http://schemas.microsoft.com/office/drawing/2014/main" id="{7E345A39-1C92-024C-90A0-82BDF98CD568}"/>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7324FC23-9261-E548-96CE-697916E577F3}"/>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4C1672FC-13BE-8D49-9059-BFE626F9A76F}"/>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oup 111">
                  <a:extLst>
                    <a:ext uri="{FF2B5EF4-FFF2-40B4-BE49-F238E27FC236}">
                      <a16:creationId xmlns:a16="http://schemas.microsoft.com/office/drawing/2014/main" id="{CBBE4D29-4DCF-544C-9988-B2F0AAFE67A8}"/>
                    </a:ext>
                  </a:extLst>
                </p:cNvPr>
                <p:cNvGrpSpPr/>
                <p:nvPr/>
              </p:nvGrpSpPr>
              <p:grpSpPr>
                <a:xfrm>
                  <a:off x="9292941" y="617815"/>
                  <a:ext cx="140073" cy="540123"/>
                  <a:chOff x="6441071" y="3443225"/>
                  <a:chExt cx="140073" cy="540123"/>
                </a:xfrm>
              </p:grpSpPr>
              <p:sp>
                <p:nvSpPr>
                  <p:cNvPr id="117" name="Oval 116">
                    <a:extLst>
                      <a:ext uri="{FF2B5EF4-FFF2-40B4-BE49-F238E27FC236}">
                        <a16:creationId xmlns:a16="http://schemas.microsoft.com/office/drawing/2014/main" id="{2DAF4493-0CA8-D54F-80A8-6B16B7E8390A}"/>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62BBE342-AA02-2F46-987E-0472AD86417F}"/>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6C0525D2-4E12-7A4A-9B67-5B00447B2D38}"/>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3D689FC4-7A19-284D-9F0C-E6F71A713EC6}"/>
                    </a:ext>
                  </a:extLst>
                </p:cNvPr>
                <p:cNvGrpSpPr/>
                <p:nvPr/>
              </p:nvGrpSpPr>
              <p:grpSpPr>
                <a:xfrm>
                  <a:off x="9530220" y="613348"/>
                  <a:ext cx="140073" cy="540123"/>
                  <a:chOff x="6441071" y="3443225"/>
                  <a:chExt cx="140073" cy="540123"/>
                </a:xfrm>
              </p:grpSpPr>
              <p:sp>
                <p:nvSpPr>
                  <p:cNvPr id="114" name="Oval 113">
                    <a:extLst>
                      <a:ext uri="{FF2B5EF4-FFF2-40B4-BE49-F238E27FC236}">
                        <a16:creationId xmlns:a16="http://schemas.microsoft.com/office/drawing/2014/main" id="{B2193A9E-0D58-0E49-AADB-F503BCE11607}"/>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C36D956C-8007-774B-B7D1-F1F3335A55D2}"/>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6977B463-0805-0B4A-B141-27D75A74C438}"/>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87" name="Group 86">
              <a:extLst>
                <a:ext uri="{FF2B5EF4-FFF2-40B4-BE49-F238E27FC236}">
                  <a16:creationId xmlns:a16="http://schemas.microsoft.com/office/drawing/2014/main" id="{AC6EB409-594C-D943-B286-B7DA7A17E3C9}"/>
                </a:ext>
              </a:extLst>
            </p:cNvPr>
            <p:cNvGrpSpPr/>
            <p:nvPr/>
          </p:nvGrpSpPr>
          <p:grpSpPr>
            <a:xfrm>
              <a:off x="8743949" y="1564403"/>
              <a:ext cx="1250445" cy="754380"/>
              <a:chOff x="8743949" y="1564403"/>
              <a:chExt cx="1250445" cy="754380"/>
            </a:xfrm>
          </p:grpSpPr>
          <p:sp>
            <p:nvSpPr>
              <p:cNvPr id="88" name="Rectangle 87">
                <a:extLst>
                  <a:ext uri="{FF2B5EF4-FFF2-40B4-BE49-F238E27FC236}">
                    <a16:creationId xmlns:a16="http://schemas.microsoft.com/office/drawing/2014/main" id="{B6C54AC5-BB64-2E42-A7C5-4A963CFBA950}"/>
                  </a:ext>
                </a:extLst>
              </p:cNvPr>
              <p:cNvSpPr>
                <a:spLocks noChangeAspect="1"/>
              </p:cNvSpPr>
              <p:nvPr/>
            </p:nvSpPr>
            <p:spPr>
              <a:xfrm>
                <a:off x="8743949" y="1564403"/>
                <a:ext cx="1250445" cy="754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0822F96D-6342-7245-8A4E-FE456BCE7B4B}"/>
                  </a:ext>
                </a:extLst>
              </p:cNvPr>
              <p:cNvGrpSpPr/>
              <p:nvPr/>
            </p:nvGrpSpPr>
            <p:grpSpPr>
              <a:xfrm>
                <a:off x="9024130" y="1680502"/>
                <a:ext cx="140073" cy="540123"/>
                <a:chOff x="6441071" y="3443225"/>
                <a:chExt cx="140073" cy="540123"/>
              </a:xfrm>
            </p:grpSpPr>
            <p:sp>
              <p:nvSpPr>
                <p:cNvPr id="106" name="Oval 105">
                  <a:extLst>
                    <a:ext uri="{FF2B5EF4-FFF2-40B4-BE49-F238E27FC236}">
                      <a16:creationId xmlns:a16="http://schemas.microsoft.com/office/drawing/2014/main" id="{66CD7D4D-C998-AC4D-8079-82581DCD58E2}"/>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9E15E97B-B6CE-D043-9EBD-98DE257AEC37}"/>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1CA8C420-D171-E84F-81CF-D8CEFE4839AD}"/>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a:extLst>
                  <a:ext uri="{FF2B5EF4-FFF2-40B4-BE49-F238E27FC236}">
                    <a16:creationId xmlns:a16="http://schemas.microsoft.com/office/drawing/2014/main" id="{A46A5024-CAC0-ED40-A09D-E6A88645F498}"/>
                  </a:ext>
                </a:extLst>
              </p:cNvPr>
              <p:cNvGrpSpPr/>
              <p:nvPr/>
            </p:nvGrpSpPr>
            <p:grpSpPr>
              <a:xfrm>
                <a:off x="9260457" y="1684968"/>
                <a:ext cx="140073" cy="540123"/>
                <a:chOff x="6441071" y="3443225"/>
                <a:chExt cx="140073" cy="540123"/>
              </a:xfrm>
            </p:grpSpPr>
            <p:sp>
              <p:nvSpPr>
                <p:cNvPr id="103" name="Oval 102">
                  <a:extLst>
                    <a:ext uri="{FF2B5EF4-FFF2-40B4-BE49-F238E27FC236}">
                      <a16:creationId xmlns:a16="http://schemas.microsoft.com/office/drawing/2014/main" id="{6889583E-F32E-5241-BA40-3E66434294BC}"/>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A995456C-E78D-3D4D-AEEA-703A4EAC07A8}"/>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2203C896-789B-114E-A8AD-6C55A5545502}"/>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a16="http://schemas.microsoft.com/office/drawing/2014/main" id="{3AC15BD4-7E26-7D47-9823-91AB33E12707}"/>
                  </a:ext>
                </a:extLst>
              </p:cNvPr>
              <p:cNvGrpSpPr/>
              <p:nvPr/>
            </p:nvGrpSpPr>
            <p:grpSpPr>
              <a:xfrm>
                <a:off x="9497736" y="1680501"/>
                <a:ext cx="140073" cy="540123"/>
                <a:chOff x="6441071" y="3443225"/>
                <a:chExt cx="140073" cy="540123"/>
              </a:xfrm>
            </p:grpSpPr>
            <p:sp>
              <p:nvSpPr>
                <p:cNvPr id="100" name="Oval 99">
                  <a:extLst>
                    <a:ext uri="{FF2B5EF4-FFF2-40B4-BE49-F238E27FC236}">
                      <a16:creationId xmlns:a16="http://schemas.microsoft.com/office/drawing/2014/main" id="{8E490D2A-F23B-8A4C-9CA2-F5CAD3EAA376}"/>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5033B048-4C66-BB43-9E7F-0E1DEBEBC3C9}"/>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6BBA5237-693E-4A41-B7AA-1C7877858328}"/>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a:extLst>
                  <a:ext uri="{FF2B5EF4-FFF2-40B4-BE49-F238E27FC236}">
                    <a16:creationId xmlns:a16="http://schemas.microsoft.com/office/drawing/2014/main" id="{8D0266C5-45E6-6341-9FFD-178B69F396AB}"/>
                  </a:ext>
                </a:extLst>
              </p:cNvPr>
              <p:cNvGrpSpPr/>
              <p:nvPr/>
            </p:nvGrpSpPr>
            <p:grpSpPr>
              <a:xfrm>
                <a:off x="9707288" y="1675734"/>
                <a:ext cx="140073" cy="540123"/>
                <a:chOff x="6441071" y="3443225"/>
                <a:chExt cx="140073" cy="540123"/>
              </a:xfrm>
            </p:grpSpPr>
            <p:sp>
              <p:nvSpPr>
                <p:cNvPr id="97" name="Oval 96">
                  <a:extLst>
                    <a:ext uri="{FF2B5EF4-FFF2-40B4-BE49-F238E27FC236}">
                      <a16:creationId xmlns:a16="http://schemas.microsoft.com/office/drawing/2014/main" id="{225AD165-E190-C047-93EE-8904C73BD4F3}"/>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1F822C06-4C86-B342-B998-6BE30119F195}"/>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9BA839CB-4F97-514A-A671-CF2863E8F17A}"/>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BA208FA2-85CC-2F44-803E-BC154B92A6CC}"/>
                  </a:ext>
                </a:extLst>
              </p:cNvPr>
              <p:cNvGrpSpPr/>
              <p:nvPr/>
            </p:nvGrpSpPr>
            <p:grpSpPr>
              <a:xfrm>
                <a:off x="8847914" y="1690024"/>
                <a:ext cx="140073" cy="540123"/>
                <a:chOff x="6441071" y="3443225"/>
                <a:chExt cx="140073" cy="540123"/>
              </a:xfrm>
            </p:grpSpPr>
            <p:sp>
              <p:nvSpPr>
                <p:cNvPr id="94" name="Oval 93">
                  <a:extLst>
                    <a:ext uri="{FF2B5EF4-FFF2-40B4-BE49-F238E27FC236}">
                      <a16:creationId xmlns:a16="http://schemas.microsoft.com/office/drawing/2014/main" id="{0B669469-309D-1C4B-A6EC-E53D66AE798D}"/>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74A9A889-A75C-7D4F-8665-2C60B24C399B}"/>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0C561775-DD78-F34C-82CD-4E9175763B1A}"/>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23" name="Group 122">
            <a:extLst>
              <a:ext uri="{FF2B5EF4-FFF2-40B4-BE49-F238E27FC236}">
                <a16:creationId xmlns:a16="http://schemas.microsoft.com/office/drawing/2014/main" id="{30BAE9E7-9E33-BB4B-882B-95B0A4007B78}"/>
              </a:ext>
            </a:extLst>
          </p:cNvPr>
          <p:cNvGrpSpPr/>
          <p:nvPr/>
        </p:nvGrpSpPr>
        <p:grpSpPr>
          <a:xfrm>
            <a:off x="5078312" y="2497768"/>
            <a:ext cx="1557338" cy="1793790"/>
            <a:chOff x="8572500" y="2806778"/>
            <a:chExt cx="1557338" cy="1793790"/>
          </a:xfrm>
        </p:grpSpPr>
        <p:cxnSp>
          <p:nvCxnSpPr>
            <p:cNvPr id="124" name="Straight Connector 123">
              <a:extLst>
                <a:ext uri="{FF2B5EF4-FFF2-40B4-BE49-F238E27FC236}">
                  <a16:creationId xmlns:a16="http://schemas.microsoft.com/office/drawing/2014/main" id="{280F0EFE-536C-F841-A951-9D52659A52DD}"/>
                </a:ext>
              </a:extLst>
            </p:cNvPr>
            <p:cNvCxnSpPr/>
            <p:nvPr/>
          </p:nvCxnSpPr>
          <p:spPr>
            <a:xfrm>
              <a:off x="8572500" y="3709703"/>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99D0DCBF-4E58-D740-BAD1-0134A816BF0A}"/>
                </a:ext>
              </a:extLst>
            </p:cNvPr>
            <p:cNvGrpSpPr/>
            <p:nvPr/>
          </p:nvGrpSpPr>
          <p:grpSpPr>
            <a:xfrm>
              <a:off x="8966834" y="2806778"/>
              <a:ext cx="754380" cy="754380"/>
              <a:chOff x="8966834" y="497250"/>
              <a:chExt cx="754380" cy="754380"/>
            </a:xfrm>
          </p:grpSpPr>
          <p:sp>
            <p:nvSpPr>
              <p:cNvPr id="148" name="Rectangle 147">
                <a:extLst>
                  <a:ext uri="{FF2B5EF4-FFF2-40B4-BE49-F238E27FC236}">
                    <a16:creationId xmlns:a16="http://schemas.microsoft.com/office/drawing/2014/main" id="{99BD2CDC-9437-294A-925F-CBB7F85D80DA}"/>
                  </a:ext>
                </a:extLst>
              </p:cNvPr>
              <p:cNvSpPr>
                <a:spLocks noChangeAspect="1"/>
              </p:cNvSpPr>
              <p:nvPr/>
            </p:nvSpPr>
            <p:spPr>
              <a:xfrm>
                <a:off x="8966834" y="497250"/>
                <a:ext cx="754380" cy="754380"/>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9" name="Group 148">
                <a:extLst>
                  <a:ext uri="{FF2B5EF4-FFF2-40B4-BE49-F238E27FC236}">
                    <a16:creationId xmlns:a16="http://schemas.microsoft.com/office/drawing/2014/main" id="{B61FE38E-9B69-B040-B8CE-A662446DB4A8}"/>
                  </a:ext>
                </a:extLst>
              </p:cNvPr>
              <p:cNvGrpSpPr/>
              <p:nvPr/>
            </p:nvGrpSpPr>
            <p:grpSpPr>
              <a:xfrm>
                <a:off x="9028038" y="613348"/>
                <a:ext cx="613679" cy="544590"/>
                <a:chOff x="9056614" y="613348"/>
                <a:chExt cx="613679" cy="544590"/>
              </a:xfrm>
            </p:grpSpPr>
            <p:grpSp>
              <p:nvGrpSpPr>
                <p:cNvPr id="150" name="Group 149">
                  <a:extLst>
                    <a:ext uri="{FF2B5EF4-FFF2-40B4-BE49-F238E27FC236}">
                      <a16:creationId xmlns:a16="http://schemas.microsoft.com/office/drawing/2014/main" id="{BF7BA978-6282-D34D-B365-9F26C226377B}"/>
                    </a:ext>
                  </a:extLst>
                </p:cNvPr>
                <p:cNvGrpSpPr/>
                <p:nvPr/>
              </p:nvGrpSpPr>
              <p:grpSpPr>
                <a:xfrm>
                  <a:off x="9056614" y="613349"/>
                  <a:ext cx="140073" cy="540123"/>
                  <a:chOff x="6441071" y="3443225"/>
                  <a:chExt cx="140073" cy="540123"/>
                </a:xfrm>
              </p:grpSpPr>
              <p:sp>
                <p:nvSpPr>
                  <p:cNvPr id="159" name="Oval 158">
                    <a:extLst>
                      <a:ext uri="{FF2B5EF4-FFF2-40B4-BE49-F238E27FC236}">
                        <a16:creationId xmlns:a16="http://schemas.microsoft.com/office/drawing/2014/main" id="{535A9BAA-F5B2-674C-AB86-AD3DC858FFFC}"/>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2FAB5B22-5361-EB4E-9E78-CBFC2E53DA56}"/>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B8D54845-1945-CA42-979A-05F598B24B1A}"/>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 name="Group 150">
                  <a:extLst>
                    <a:ext uri="{FF2B5EF4-FFF2-40B4-BE49-F238E27FC236}">
                      <a16:creationId xmlns:a16="http://schemas.microsoft.com/office/drawing/2014/main" id="{43E65111-7AD0-4644-A33F-714E02061C34}"/>
                    </a:ext>
                  </a:extLst>
                </p:cNvPr>
                <p:cNvGrpSpPr/>
                <p:nvPr/>
              </p:nvGrpSpPr>
              <p:grpSpPr>
                <a:xfrm>
                  <a:off x="9292941" y="617815"/>
                  <a:ext cx="140073" cy="540123"/>
                  <a:chOff x="6441071" y="3443225"/>
                  <a:chExt cx="140073" cy="540123"/>
                </a:xfrm>
              </p:grpSpPr>
              <p:sp>
                <p:nvSpPr>
                  <p:cNvPr id="156" name="Oval 155">
                    <a:extLst>
                      <a:ext uri="{FF2B5EF4-FFF2-40B4-BE49-F238E27FC236}">
                        <a16:creationId xmlns:a16="http://schemas.microsoft.com/office/drawing/2014/main" id="{49B2F30E-DCD5-8846-9106-45120C1FE925}"/>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03709CD8-A454-E345-B5F2-5F1F913864EA}"/>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7D2F48A7-1FB4-BD4B-9B38-B4A85C21DDC3}"/>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2" name="Group 151">
                  <a:extLst>
                    <a:ext uri="{FF2B5EF4-FFF2-40B4-BE49-F238E27FC236}">
                      <a16:creationId xmlns:a16="http://schemas.microsoft.com/office/drawing/2014/main" id="{A5A8A659-E2EB-8945-AEAD-CF830443BB06}"/>
                    </a:ext>
                  </a:extLst>
                </p:cNvPr>
                <p:cNvGrpSpPr/>
                <p:nvPr/>
              </p:nvGrpSpPr>
              <p:grpSpPr>
                <a:xfrm>
                  <a:off x="9530220" y="613348"/>
                  <a:ext cx="140073" cy="540123"/>
                  <a:chOff x="6441071" y="3443225"/>
                  <a:chExt cx="140073" cy="540123"/>
                </a:xfrm>
              </p:grpSpPr>
              <p:sp>
                <p:nvSpPr>
                  <p:cNvPr id="153" name="Oval 152">
                    <a:extLst>
                      <a:ext uri="{FF2B5EF4-FFF2-40B4-BE49-F238E27FC236}">
                        <a16:creationId xmlns:a16="http://schemas.microsoft.com/office/drawing/2014/main" id="{5E4D1C0C-E25B-DB48-83F1-0BED35E72EF1}"/>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0A03EECE-5DA6-4744-970D-9776DD7BE11E}"/>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A23BC388-C81B-9746-BCE3-AB50E71E3803}"/>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26" name="Group 125">
              <a:extLst>
                <a:ext uri="{FF2B5EF4-FFF2-40B4-BE49-F238E27FC236}">
                  <a16:creationId xmlns:a16="http://schemas.microsoft.com/office/drawing/2014/main" id="{B10F0B82-214A-D948-B32C-BCB9952BC3D7}"/>
                </a:ext>
              </a:extLst>
            </p:cNvPr>
            <p:cNvGrpSpPr/>
            <p:nvPr/>
          </p:nvGrpSpPr>
          <p:grpSpPr>
            <a:xfrm>
              <a:off x="8743948" y="3846188"/>
              <a:ext cx="1250445" cy="754380"/>
              <a:chOff x="8743949" y="1564403"/>
              <a:chExt cx="1250445" cy="754380"/>
            </a:xfrm>
          </p:grpSpPr>
          <p:sp>
            <p:nvSpPr>
              <p:cNvPr id="127" name="Rectangle 126">
                <a:extLst>
                  <a:ext uri="{FF2B5EF4-FFF2-40B4-BE49-F238E27FC236}">
                    <a16:creationId xmlns:a16="http://schemas.microsoft.com/office/drawing/2014/main" id="{E3D758D1-FC7B-9C47-92FD-1FE19672CBC4}"/>
                  </a:ext>
                </a:extLst>
              </p:cNvPr>
              <p:cNvSpPr>
                <a:spLocks noChangeAspect="1"/>
              </p:cNvSpPr>
              <p:nvPr/>
            </p:nvSpPr>
            <p:spPr>
              <a:xfrm>
                <a:off x="8743949" y="1564403"/>
                <a:ext cx="1250445" cy="754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a:extLst>
                  <a:ext uri="{FF2B5EF4-FFF2-40B4-BE49-F238E27FC236}">
                    <a16:creationId xmlns:a16="http://schemas.microsoft.com/office/drawing/2014/main" id="{09A8109E-1DF8-2948-8B5A-0757484AC9CD}"/>
                  </a:ext>
                </a:extLst>
              </p:cNvPr>
              <p:cNvGrpSpPr/>
              <p:nvPr/>
            </p:nvGrpSpPr>
            <p:grpSpPr>
              <a:xfrm>
                <a:off x="9024130" y="1680502"/>
                <a:ext cx="140073" cy="540123"/>
                <a:chOff x="6441071" y="3443225"/>
                <a:chExt cx="140073" cy="540123"/>
              </a:xfrm>
            </p:grpSpPr>
            <p:sp>
              <p:nvSpPr>
                <p:cNvPr id="145" name="Oval 144">
                  <a:extLst>
                    <a:ext uri="{FF2B5EF4-FFF2-40B4-BE49-F238E27FC236}">
                      <a16:creationId xmlns:a16="http://schemas.microsoft.com/office/drawing/2014/main" id="{42AA5FFD-FBDC-EA48-89EE-3FC6E26DBCDA}"/>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BCCF4223-B2E5-644C-9E19-73DE6CADD94C}"/>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BFF137B3-A0E5-C94D-B0AE-D15AE0CBFE56}"/>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9" name="Group 128">
                <a:extLst>
                  <a:ext uri="{FF2B5EF4-FFF2-40B4-BE49-F238E27FC236}">
                    <a16:creationId xmlns:a16="http://schemas.microsoft.com/office/drawing/2014/main" id="{66CDDA0F-D7C1-0C4F-A0D5-7E202EA74FDC}"/>
                  </a:ext>
                </a:extLst>
              </p:cNvPr>
              <p:cNvGrpSpPr/>
              <p:nvPr/>
            </p:nvGrpSpPr>
            <p:grpSpPr>
              <a:xfrm>
                <a:off x="9260457" y="1684968"/>
                <a:ext cx="140073" cy="540123"/>
                <a:chOff x="6441071" y="3443225"/>
                <a:chExt cx="140073" cy="540123"/>
              </a:xfrm>
            </p:grpSpPr>
            <p:sp>
              <p:nvSpPr>
                <p:cNvPr id="142" name="Oval 141">
                  <a:extLst>
                    <a:ext uri="{FF2B5EF4-FFF2-40B4-BE49-F238E27FC236}">
                      <a16:creationId xmlns:a16="http://schemas.microsoft.com/office/drawing/2014/main" id="{19BCA405-9D74-AA42-B057-13DFF4DCA507}"/>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387D212E-C647-4445-A1EA-7E5F2FED4C3B}"/>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AE848C99-27AF-C946-8980-C0F560269133}"/>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a:extLst>
                  <a:ext uri="{FF2B5EF4-FFF2-40B4-BE49-F238E27FC236}">
                    <a16:creationId xmlns:a16="http://schemas.microsoft.com/office/drawing/2014/main" id="{2F2B3879-FDAD-CA43-97DE-68593C89575E}"/>
                  </a:ext>
                </a:extLst>
              </p:cNvPr>
              <p:cNvGrpSpPr/>
              <p:nvPr/>
            </p:nvGrpSpPr>
            <p:grpSpPr>
              <a:xfrm>
                <a:off x="9497736" y="1680501"/>
                <a:ext cx="140073" cy="540123"/>
                <a:chOff x="6441071" y="3443225"/>
                <a:chExt cx="140073" cy="540123"/>
              </a:xfrm>
            </p:grpSpPr>
            <p:sp>
              <p:nvSpPr>
                <p:cNvPr id="139" name="Oval 138">
                  <a:extLst>
                    <a:ext uri="{FF2B5EF4-FFF2-40B4-BE49-F238E27FC236}">
                      <a16:creationId xmlns:a16="http://schemas.microsoft.com/office/drawing/2014/main" id="{33E351C0-2462-AA41-9F2D-42FC457CBD2B}"/>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4C0E8654-DAE3-5E47-85E8-CFA67CACD202}"/>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239CE958-306D-224F-A54A-047E7DB93804}"/>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 name="Group 130">
                <a:extLst>
                  <a:ext uri="{FF2B5EF4-FFF2-40B4-BE49-F238E27FC236}">
                    <a16:creationId xmlns:a16="http://schemas.microsoft.com/office/drawing/2014/main" id="{708656C1-E19D-E741-98EE-7EFD3A974FCE}"/>
                  </a:ext>
                </a:extLst>
              </p:cNvPr>
              <p:cNvGrpSpPr/>
              <p:nvPr/>
            </p:nvGrpSpPr>
            <p:grpSpPr>
              <a:xfrm>
                <a:off x="9707288" y="1675734"/>
                <a:ext cx="140073" cy="540123"/>
                <a:chOff x="6441071" y="3443225"/>
                <a:chExt cx="140073" cy="540123"/>
              </a:xfrm>
            </p:grpSpPr>
            <p:sp>
              <p:nvSpPr>
                <p:cNvPr id="136" name="Oval 135">
                  <a:extLst>
                    <a:ext uri="{FF2B5EF4-FFF2-40B4-BE49-F238E27FC236}">
                      <a16:creationId xmlns:a16="http://schemas.microsoft.com/office/drawing/2014/main" id="{A14490E3-7849-044F-BB7E-478B38FC775E}"/>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085BA9F3-FB98-6048-9441-80FB70E8D142}"/>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79E2C7CF-FF70-A843-86F5-1F968B627A57}"/>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 name="Group 131">
                <a:extLst>
                  <a:ext uri="{FF2B5EF4-FFF2-40B4-BE49-F238E27FC236}">
                    <a16:creationId xmlns:a16="http://schemas.microsoft.com/office/drawing/2014/main" id="{B882C091-B7F7-BD49-BC78-807F4A5526C1}"/>
                  </a:ext>
                </a:extLst>
              </p:cNvPr>
              <p:cNvGrpSpPr/>
              <p:nvPr/>
            </p:nvGrpSpPr>
            <p:grpSpPr>
              <a:xfrm>
                <a:off x="8847914" y="1690024"/>
                <a:ext cx="140073" cy="540123"/>
                <a:chOff x="6441071" y="3443225"/>
                <a:chExt cx="140073" cy="540123"/>
              </a:xfrm>
            </p:grpSpPr>
            <p:sp>
              <p:nvSpPr>
                <p:cNvPr id="133" name="Oval 132">
                  <a:extLst>
                    <a:ext uri="{FF2B5EF4-FFF2-40B4-BE49-F238E27FC236}">
                      <a16:creationId xmlns:a16="http://schemas.microsoft.com/office/drawing/2014/main" id="{DB5E35BB-1D3D-7C44-89A9-2BB48B04DBE6}"/>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ABE193DA-D8CD-D847-9B3F-3D6A9DC1E28D}"/>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E5D3B4B4-D6A0-CF4B-953B-76599233711E}"/>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63" name="Group 162">
            <a:extLst>
              <a:ext uri="{FF2B5EF4-FFF2-40B4-BE49-F238E27FC236}">
                <a16:creationId xmlns:a16="http://schemas.microsoft.com/office/drawing/2014/main" id="{7A2FC5ED-40C8-F840-A984-B4DB50C3697D}"/>
              </a:ext>
            </a:extLst>
          </p:cNvPr>
          <p:cNvGrpSpPr/>
          <p:nvPr/>
        </p:nvGrpSpPr>
        <p:grpSpPr>
          <a:xfrm>
            <a:off x="7043247" y="4257899"/>
            <a:ext cx="4846810" cy="2372719"/>
            <a:chOff x="1714010" y="1787801"/>
            <a:chExt cx="4846810" cy="2372719"/>
          </a:xfrm>
        </p:grpSpPr>
        <p:sp>
          <p:nvSpPr>
            <p:cNvPr id="164" name="Rectangle 163">
              <a:extLst>
                <a:ext uri="{FF2B5EF4-FFF2-40B4-BE49-F238E27FC236}">
                  <a16:creationId xmlns:a16="http://schemas.microsoft.com/office/drawing/2014/main" id="{6A5FF963-0D14-2345-82E7-6DBF7CB3649A}"/>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06E26614-5A72-4E4E-8EBE-7F50D105A9D1}"/>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3BC679F-F12F-0E40-AA62-379E48B7D9E7}"/>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FA3CD158-2EB8-4447-8BB0-4FBE0D4BD6D0}"/>
                </a:ext>
              </a:extLst>
            </p:cNvPr>
            <p:cNvCxnSpPr>
              <a:cxnSpLocks/>
              <a:stCxn id="166" idx="1"/>
              <a:endCxn id="166"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43A6ED4D-5CFC-7A4C-9F08-6E92A70C3CC8}"/>
                </a:ext>
              </a:extLst>
            </p:cNvPr>
            <p:cNvGrpSpPr/>
            <p:nvPr/>
          </p:nvGrpSpPr>
          <p:grpSpPr>
            <a:xfrm>
              <a:off x="2450643" y="2274227"/>
              <a:ext cx="1260471" cy="1789131"/>
              <a:chOff x="2450643" y="2274227"/>
              <a:chExt cx="1260471" cy="1789131"/>
            </a:xfrm>
          </p:grpSpPr>
          <p:grpSp>
            <p:nvGrpSpPr>
              <p:cNvPr id="258" name="Group 257">
                <a:extLst>
                  <a:ext uri="{FF2B5EF4-FFF2-40B4-BE49-F238E27FC236}">
                    <a16:creationId xmlns:a16="http://schemas.microsoft.com/office/drawing/2014/main" id="{C88DD0A6-835D-5948-82AA-FE6F1B00D9AD}"/>
                  </a:ext>
                </a:extLst>
              </p:cNvPr>
              <p:cNvGrpSpPr/>
              <p:nvPr/>
            </p:nvGrpSpPr>
            <p:grpSpPr>
              <a:xfrm>
                <a:off x="2450643" y="2274227"/>
                <a:ext cx="536442" cy="1789131"/>
                <a:chOff x="2450643" y="2274227"/>
                <a:chExt cx="536442" cy="1789131"/>
              </a:xfrm>
            </p:grpSpPr>
            <p:grpSp>
              <p:nvGrpSpPr>
                <p:cNvPr id="281" name="Group 280">
                  <a:extLst>
                    <a:ext uri="{FF2B5EF4-FFF2-40B4-BE49-F238E27FC236}">
                      <a16:creationId xmlns:a16="http://schemas.microsoft.com/office/drawing/2014/main" id="{0FFA1D74-F43D-B940-AC92-6908A969991D}"/>
                    </a:ext>
                  </a:extLst>
                </p:cNvPr>
                <p:cNvGrpSpPr/>
                <p:nvPr/>
              </p:nvGrpSpPr>
              <p:grpSpPr>
                <a:xfrm>
                  <a:off x="2450643" y="2281847"/>
                  <a:ext cx="201162" cy="1781511"/>
                  <a:chOff x="2450643" y="2281847"/>
                  <a:chExt cx="201162" cy="1781511"/>
                </a:xfrm>
              </p:grpSpPr>
              <p:grpSp>
                <p:nvGrpSpPr>
                  <p:cNvPr id="292" name="Group 291">
                    <a:extLst>
                      <a:ext uri="{FF2B5EF4-FFF2-40B4-BE49-F238E27FC236}">
                        <a16:creationId xmlns:a16="http://schemas.microsoft.com/office/drawing/2014/main" id="{86C30E90-6E03-8B4E-A24B-6E047903236E}"/>
                      </a:ext>
                    </a:extLst>
                  </p:cNvPr>
                  <p:cNvGrpSpPr/>
                  <p:nvPr/>
                </p:nvGrpSpPr>
                <p:grpSpPr>
                  <a:xfrm>
                    <a:off x="2466343" y="3313685"/>
                    <a:ext cx="143883" cy="749673"/>
                    <a:chOff x="2466343" y="3313685"/>
                    <a:chExt cx="143883" cy="749673"/>
                  </a:xfrm>
                </p:grpSpPr>
                <p:sp>
                  <p:nvSpPr>
                    <p:cNvPr id="298" name="Oval 297">
                      <a:extLst>
                        <a:ext uri="{FF2B5EF4-FFF2-40B4-BE49-F238E27FC236}">
                          <a16:creationId xmlns:a16="http://schemas.microsoft.com/office/drawing/2014/main" id="{1D1E037F-A8DC-E444-9FDE-202CF59F5932}"/>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Oval 298">
                      <a:extLst>
                        <a:ext uri="{FF2B5EF4-FFF2-40B4-BE49-F238E27FC236}">
                          <a16:creationId xmlns:a16="http://schemas.microsoft.com/office/drawing/2014/main" id="{4AC804DC-8DEB-1549-BD64-DCBE547915F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Oval 299">
                      <a:extLst>
                        <a:ext uri="{FF2B5EF4-FFF2-40B4-BE49-F238E27FC236}">
                          <a16:creationId xmlns:a16="http://schemas.microsoft.com/office/drawing/2014/main" id="{1A16B67B-D77C-D14A-9A81-9717F595102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1425AD83-F514-CB40-A3E5-FDDC57D59075}"/>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3" name="Group 292">
                    <a:extLst>
                      <a:ext uri="{FF2B5EF4-FFF2-40B4-BE49-F238E27FC236}">
                        <a16:creationId xmlns:a16="http://schemas.microsoft.com/office/drawing/2014/main" id="{2BAB13AA-2526-A64E-8E4C-752E37DC5A5E}"/>
                      </a:ext>
                    </a:extLst>
                  </p:cNvPr>
                  <p:cNvGrpSpPr/>
                  <p:nvPr/>
                </p:nvGrpSpPr>
                <p:grpSpPr>
                  <a:xfrm>
                    <a:off x="2450643" y="2281847"/>
                    <a:ext cx="201162" cy="825863"/>
                    <a:chOff x="2450643" y="2281847"/>
                    <a:chExt cx="201162" cy="825863"/>
                  </a:xfrm>
                </p:grpSpPr>
                <p:sp>
                  <p:nvSpPr>
                    <p:cNvPr id="294" name="Triangle 293">
                      <a:extLst>
                        <a:ext uri="{FF2B5EF4-FFF2-40B4-BE49-F238E27FC236}">
                          <a16:creationId xmlns:a16="http://schemas.microsoft.com/office/drawing/2014/main" id="{FE17EC3C-C637-B446-8D07-ADD41F79E86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iangle 294">
                      <a:extLst>
                        <a:ext uri="{FF2B5EF4-FFF2-40B4-BE49-F238E27FC236}">
                          <a16:creationId xmlns:a16="http://schemas.microsoft.com/office/drawing/2014/main" id="{69B0DF9E-3589-0049-95B9-28B50E6548B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iangle 295">
                      <a:extLst>
                        <a:ext uri="{FF2B5EF4-FFF2-40B4-BE49-F238E27FC236}">
                          <a16:creationId xmlns:a16="http://schemas.microsoft.com/office/drawing/2014/main" id="{B481FDAA-042D-F140-BCA6-7950E570227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iangle 296">
                      <a:extLst>
                        <a:ext uri="{FF2B5EF4-FFF2-40B4-BE49-F238E27FC236}">
                          <a16:creationId xmlns:a16="http://schemas.microsoft.com/office/drawing/2014/main" id="{969B9B47-575F-164E-A2D7-B6AC963C8010}"/>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2" name="Group 281">
                  <a:extLst>
                    <a:ext uri="{FF2B5EF4-FFF2-40B4-BE49-F238E27FC236}">
                      <a16:creationId xmlns:a16="http://schemas.microsoft.com/office/drawing/2014/main" id="{28C62003-5128-A341-AEFC-73EE78CFD8D5}"/>
                    </a:ext>
                  </a:extLst>
                </p:cNvPr>
                <p:cNvGrpSpPr/>
                <p:nvPr/>
              </p:nvGrpSpPr>
              <p:grpSpPr>
                <a:xfrm>
                  <a:off x="2785923" y="2274227"/>
                  <a:ext cx="201162" cy="1781511"/>
                  <a:chOff x="2450643" y="2281847"/>
                  <a:chExt cx="201162" cy="1781511"/>
                </a:xfrm>
              </p:grpSpPr>
              <p:grpSp>
                <p:nvGrpSpPr>
                  <p:cNvPr id="283" name="Group 282">
                    <a:extLst>
                      <a:ext uri="{FF2B5EF4-FFF2-40B4-BE49-F238E27FC236}">
                        <a16:creationId xmlns:a16="http://schemas.microsoft.com/office/drawing/2014/main" id="{FF96E3C9-46B0-F942-90E0-77E78F59DDD7}"/>
                      </a:ext>
                    </a:extLst>
                  </p:cNvPr>
                  <p:cNvGrpSpPr/>
                  <p:nvPr/>
                </p:nvGrpSpPr>
                <p:grpSpPr>
                  <a:xfrm>
                    <a:off x="2466343" y="3313685"/>
                    <a:ext cx="143883" cy="749673"/>
                    <a:chOff x="2466343" y="3313685"/>
                    <a:chExt cx="143883" cy="749673"/>
                  </a:xfrm>
                </p:grpSpPr>
                <p:sp>
                  <p:nvSpPr>
                    <p:cNvPr id="288" name="Oval 287">
                      <a:extLst>
                        <a:ext uri="{FF2B5EF4-FFF2-40B4-BE49-F238E27FC236}">
                          <a16:creationId xmlns:a16="http://schemas.microsoft.com/office/drawing/2014/main" id="{DD4CE47C-8D76-7E47-8620-1CED59862D35}"/>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Oval 288">
                      <a:extLst>
                        <a:ext uri="{FF2B5EF4-FFF2-40B4-BE49-F238E27FC236}">
                          <a16:creationId xmlns:a16="http://schemas.microsoft.com/office/drawing/2014/main" id="{6840342C-A017-5147-9F88-004AF0F5B4A4}"/>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Oval 289">
                      <a:extLst>
                        <a:ext uri="{FF2B5EF4-FFF2-40B4-BE49-F238E27FC236}">
                          <a16:creationId xmlns:a16="http://schemas.microsoft.com/office/drawing/2014/main" id="{52860AD4-861B-7D4D-83E4-6F44A8CEB02B}"/>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a:extLst>
                        <a:ext uri="{FF2B5EF4-FFF2-40B4-BE49-F238E27FC236}">
                          <a16:creationId xmlns:a16="http://schemas.microsoft.com/office/drawing/2014/main" id="{3E49B6CE-973C-D94A-80B1-2427ECA3D6B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4" name="Group 283">
                    <a:extLst>
                      <a:ext uri="{FF2B5EF4-FFF2-40B4-BE49-F238E27FC236}">
                        <a16:creationId xmlns:a16="http://schemas.microsoft.com/office/drawing/2014/main" id="{1C4405EA-FFB8-5D4E-998E-90107119B68B}"/>
                      </a:ext>
                    </a:extLst>
                  </p:cNvPr>
                  <p:cNvGrpSpPr/>
                  <p:nvPr/>
                </p:nvGrpSpPr>
                <p:grpSpPr>
                  <a:xfrm>
                    <a:off x="2450643" y="2281847"/>
                    <a:ext cx="201162" cy="825863"/>
                    <a:chOff x="2450643" y="2281847"/>
                    <a:chExt cx="201162" cy="825863"/>
                  </a:xfrm>
                </p:grpSpPr>
                <p:sp>
                  <p:nvSpPr>
                    <p:cNvPr id="285" name="Triangle 284">
                      <a:extLst>
                        <a:ext uri="{FF2B5EF4-FFF2-40B4-BE49-F238E27FC236}">
                          <a16:creationId xmlns:a16="http://schemas.microsoft.com/office/drawing/2014/main" id="{EB21B7CB-DA17-4744-9762-E109C88D08B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iangle 285">
                      <a:extLst>
                        <a:ext uri="{FF2B5EF4-FFF2-40B4-BE49-F238E27FC236}">
                          <a16:creationId xmlns:a16="http://schemas.microsoft.com/office/drawing/2014/main" id="{111A5AAC-30DB-024F-9E55-C54D3DC46A3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iangle 286">
                      <a:extLst>
                        <a:ext uri="{FF2B5EF4-FFF2-40B4-BE49-F238E27FC236}">
                          <a16:creationId xmlns:a16="http://schemas.microsoft.com/office/drawing/2014/main" id="{B0C5D1BA-C6F0-9445-A6C6-5B45824545D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9" name="Group 258">
                <a:extLst>
                  <a:ext uri="{FF2B5EF4-FFF2-40B4-BE49-F238E27FC236}">
                    <a16:creationId xmlns:a16="http://schemas.microsoft.com/office/drawing/2014/main" id="{52920050-B4AF-E741-B152-609F156B50DD}"/>
                  </a:ext>
                </a:extLst>
              </p:cNvPr>
              <p:cNvGrpSpPr/>
              <p:nvPr/>
            </p:nvGrpSpPr>
            <p:grpSpPr>
              <a:xfrm>
                <a:off x="3174672" y="2274227"/>
                <a:ext cx="536442" cy="1789131"/>
                <a:chOff x="2450643" y="2274227"/>
                <a:chExt cx="536442" cy="1789131"/>
              </a:xfrm>
            </p:grpSpPr>
            <p:grpSp>
              <p:nvGrpSpPr>
                <p:cNvPr id="260" name="Group 259">
                  <a:extLst>
                    <a:ext uri="{FF2B5EF4-FFF2-40B4-BE49-F238E27FC236}">
                      <a16:creationId xmlns:a16="http://schemas.microsoft.com/office/drawing/2014/main" id="{721678DD-068B-A946-87AC-27735BC08850}"/>
                    </a:ext>
                  </a:extLst>
                </p:cNvPr>
                <p:cNvGrpSpPr/>
                <p:nvPr/>
              </p:nvGrpSpPr>
              <p:grpSpPr>
                <a:xfrm>
                  <a:off x="2450643" y="2281847"/>
                  <a:ext cx="201162" cy="1781511"/>
                  <a:chOff x="2450643" y="2281847"/>
                  <a:chExt cx="201162" cy="1781511"/>
                </a:xfrm>
              </p:grpSpPr>
              <p:grpSp>
                <p:nvGrpSpPr>
                  <p:cNvPr id="272" name="Group 271">
                    <a:extLst>
                      <a:ext uri="{FF2B5EF4-FFF2-40B4-BE49-F238E27FC236}">
                        <a16:creationId xmlns:a16="http://schemas.microsoft.com/office/drawing/2014/main" id="{1F30F0B8-A7BB-D34A-91F4-EC62B0471C61}"/>
                      </a:ext>
                    </a:extLst>
                  </p:cNvPr>
                  <p:cNvGrpSpPr/>
                  <p:nvPr/>
                </p:nvGrpSpPr>
                <p:grpSpPr>
                  <a:xfrm>
                    <a:off x="2466343" y="3313685"/>
                    <a:ext cx="143883" cy="749673"/>
                    <a:chOff x="2466343" y="3313685"/>
                    <a:chExt cx="143883" cy="749673"/>
                  </a:xfrm>
                </p:grpSpPr>
                <p:sp>
                  <p:nvSpPr>
                    <p:cNvPr id="277" name="Oval 276">
                      <a:extLst>
                        <a:ext uri="{FF2B5EF4-FFF2-40B4-BE49-F238E27FC236}">
                          <a16:creationId xmlns:a16="http://schemas.microsoft.com/office/drawing/2014/main" id="{33A53ED3-3957-D843-9C00-F6D74B3C9082}"/>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a:extLst>
                        <a:ext uri="{FF2B5EF4-FFF2-40B4-BE49-F238E27FC236}">
                          <a16:creationId xmlns:a16="http://schemas.microsoft.com/office/drawing/2014/main" id="{7191C878-E6E3-B143-AB3D-0FC8347A12F2}"/>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Oval 278">
                      <a:extLst>
                        <a:ext uri="{FF2B5EF4-FFF2-40B4-BE49-F238E27FC236}">
                          <a16:creationId xmlns:a16="http://schemas.microsoft.com/office/drawing/2014/main" id="{6C721040-121F-0149-8CD0-9A2655B1B99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a:extLst>
                        <a:ext uri="{FF2B5EF4-FFF2-40B4-BE49-F238E27FC236}">
                          <a16:creationId xmlns:a16="http://schemas.microsoft.com/office/drawing/2014/main" id="{EC78F892-93A9-C941-BEE4-600F5B8EB986}"/>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3" name="Group 272">
                    <a:extLst>
                      <a:ext uri="{FF2B5EF4-FFF2-40B4-BE49-F238E27FC236}">
                        <a16:creationId xmlns:a16="http://schemas.microsoft.com/office/drawing/2014/main" id="{32F39270-2608-0C45-A828-D771D46B7A7A}"/>
                      </a:ext>
                    </a:extLst>
                  </p:cNvPr>
                  <p:cNvGrpSpPr/>
                  <p:nvPr/>
                </p:nvGrpSpPr>
                <p:grpSpPr>
                  <a:xfrm>
                    <a:off x="2450643" y="2281847"/>
                    <a:ext cx="201162" cy="825863"/>
                    <a:chOff x="2450643" y="2281847"/>
                    <a:chExt cx="201162" cy="825863"/>
                  </a:xfrm>
                </p:grpSpPr>
                <p:sp>
                  <p:nvSpPr>
                    <p:cNvPr id="274" name="Triangle 273">
                      <a:extLst>
                        <a:ext uri="{FF2B5EF4-FFF2-40B4-BE49-F238E27FC236}">
                          <a16:creationId xmlns:a16="http://schemas.microsoft.com/office/drawing/2014/main" id="{9F1C261B-6FDA-BA42-B13E-26ACF81D1B5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iangle 274">
                      <a:extLst>
                        <a:ext uri="{FF2B5EF4-FFF2-40B4-BE49-F238E27FC236}">
                          <a16:creationId xmlns:a16="http://schemas.microsoft.com/office/drawing/2014/main" id="{32A0FA42-00DF-8E4A-8F1F-D6DE4FC0C3FA}"/>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iangle 275">
                      <a:extLst>
                        <a:ext uri="{FF2B5EF4-FFF2-40B4-BE49-F238E27FC236}">
                          <a16:creationId xmlns:a16="http://schemas.microsoft.com/office/drawing/2014/main" id="{EF5ECE31-76D0-354D-B8B7-8D8835F0B50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Group 260">
                  <a:extLst>
                    <a:ext uri="{FF2B5EF4-FFF2-40B4-BE49-F238E27FC236}">
                      <a16:creationId xmlns:a16="http://schemas.microsoft.com/office/drawing/2014/main" id="{7BB7D189-0064-6345-8E0E-ED079F38C395}"/>
                    </a:ext>
                  </a:extLst>
                </p:cNvPr>
                <p:cNvGrpSpPr/>
                <p:nvPr/>
              </p:nvGrpSpPr>
              <p:grpSpPr>
                <a:xfrm>
                  <a:off x="2785923" y="2274227"/>
                  <a:ext cx="201162" cy="1781511"/>
                  <a:chOff x="2450643" y="2281847"/>
                  <a:chExt cx="201162" cy="1781511"/>
                </a:xfrm>
              </p:grpSpPr>
              <p:grpSp>
                <p:nvGrpSpPr>
                  <p:cNvPr id="262" name="Group 261">
                    <a:extLst>
                      <a:ext uri="{FF2B5EF4-FFF2-40B4-BE49-F238E27FC236}">
                        <a16:creationId xmlns:a16="http://schemas.microsoft.com/office/drawing/2014/main" id="{E3D849FB-C899-CB4F-AA97-406599032976}"/>
                      </a:ext>
                    </a:extLst>
                  </p:cNvPr>
                  <p:cNvGrpSpPr/>
                  <p:nvPr/>
                </p:nvGrpSpPr>
                <p:grpSpPr>
                  <a:xfrm>
                    <a:off x="2466343" y="3313685"/>
                    <a:ext cx="143883" cy="749673"/>
                    <a:chOff x="2466343" y="3313685"/>
                    <a:chExt cx="143883" cy="749673"/>
                  </a:xfrm>
                </p:grpSpPr>
                <p:sp>
                  <p:nvSpPr>
                    <p:cNvPr id="268" name="Oval 267">
                      <a:extLst>
                        <a:ext uri="{FF2B5EF4-FFF2-40B4-BE49-F238E27FC236}">
                          <a16:creationId xmlns:a16="http://schemas.microsoft.com/office/drawing/2014/main" id="{D2F0ABF9-08BB-7F44-8885-7FEBCAB1EB2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A9EC6DB8-618E-C249-8F96-C145AAD37FA3}"/>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Oval 269">
                      <a:extLst>
                        <a:ext uri="{FF2B5EF4-FFF2-40B4-BE49-F238E27FC236}">
                          <a16:creationId xmlns:a16="http://schemas.microsoft.com/office/drawing/2014/main" id="{E68398DC-B04F-7D4B-92A7-9ACCF17A66F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Oval 270">
                      <a:extLst>
                        <a:ext uri="{FF2B5EF4-FFF2-40B4-BE49-F238E27FC236}">
                          <a16:creationId xmlns:a16="http://schemas.microsoft.com/office/drawing/2014/main" id="{5F198D41-27A8-5445-AB8D-F85230E2CA91}"/>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3" name="Group 262">
                    <a:extLst>
                      <a:ext uri="{FF2B5EF4-FFF2-40B4-BE49-F238E27FC236}">
                        <a16:creationId xmlns:a16="http://schemas.microsoft.com/office/drawing/2014/main" id="{D17F5FB4-0B42-414F-981E-266165AF14A0}"/>
                      </a:ext>
                    </a:extLst>
                  </p:cNvPr>
                  <p:cNvGrpSpPr/>
                  <p:nvPr/>
                </p:nvGrpSpPr>
                <p:grpSpPr>
                  <a:xfrm>
                    <a:off x="2450643" y="2281847"/>
                    <a:ext cx="201162" cy="825863"/>
                    <a:chOff x="2450643" y="2281847"/>
                    <a:chExt cx="201162" cy="825863"/>
                  </a:xfrm>
                </p:grpSpPr>
                <p:sp>
                  <p:nvSpPr>
                    <p:cNvPr id="264" name="Triangle 263">
                      <a:extLst>
                        <a:ext uri="{FF2B5EF4-FFF2-40B4-BE49-F238E27FC236}">
                          <a16:creationId xmlns:a16="http://schemas.microsoft.com/office/drawing/2014/main" id="{46D13B37-317B-3841-9BD2-E6E18727E3D3}"/>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riangle 264">
                      <a:extLst>
                        <a:ext uri="{FF2B5EF4-FFF2-40B4-BE49-F238E27FC236}">
                          <a16:creationId xmlns:a16="http://schemas.microsoft.com/office/drawing/2014/main" id="{FD21D2F2-102C-7B42-9858-A7D10BF92B0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riangle 265">
                      <a:extLst>
                        <a:ext uri="{FF2B5EF4-FFF2-40B4-BE49-F238E27FC236}">
                          <a16:creationId xmlns:a16="http://schemas.microsoft.com/office/drawing/2014/main" id="{2ABAF139-DC02-CD4C-8939-B77C679D7BD0}"/>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iangle 266">
                      <a:extLst>
                        <a:ext uri="{FF2B5EF4-FFF2-40B4-BE49-F238E27FC236}">
                          <a16:creationId xmlns:a16="http://schemas.microsoft.com/office/drawing/2014/main" id="{82853790-A68B-2F4F-A79C-8F27F63D27C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9" name="Group 168">
              <a:extLst>
                <a:ext uri="{FF2B5EF4-FFF2-40B4-BE49-F238E27FC236}">
                  <a16:creationId xmlns:a16="http://schemas.microsoft.com/office/drawing/2014/main" id="{E1D77617-DEF7-7C44-B50E-9C9EE3CE8B09}"/>
                </a:ext>
              </a:extLst>
            </p:cNvPr>
            <p:cNvGrpSpPr/>
            <p:nvPr/>
          </p:nvGrpSpPr>
          <p:grpSpPr>
            <a:xfrm>
              <a:off x="3871908" y="2274227"/>
              <a:ext cx="201162" cy="1781511"/>
              <a:chOff x="2450643" y="2281847"/>
              <a:chExt cx="201162" cy="1781511"/>
            </a:xfrm>
          </p:grpSpPr>
          <p:grpSp>
            <p:nvGrpSpPr>
              <p:cNvPr id="249" name="Group 248">
                <a:extLst>
                  <a:ext uri="{FF2B5EF4-FFF2-40B4-BE49-F238E27FC236}">
                    <a16:creationId xmlns:a16="http://schemas.microsoft.com/office/drawing/2014/main" id="{9F56625D-4E9A-104B-9F74-1922B8027DF2}"/>
                  </a:ext>
                </a:extLst>
              </p:cNvPr>
              <p:cNvGrpSpPr/>
              <p:nvPr/>
            </p:nvGrpSpPr>
            <p:grpSpPr>
              <a:xfrm>
                <a:off x="2466343" y="3313685"/>
                <a:ext cx="143883" cy="749673"/>
                <a:chOff x="2466343" y="3313685"/>
                <a:chExt cx="143883" cy="749673"/>
              </a:xfrm>
            </p:grpSpPr>
            <p:sp>
              <p:nvSpPr>
                <p:cNvPr id="254" name="Oval 253">
                  <a:extLst>
                    <a:ext uri="{FF2B5EF4-FFF2-40B4-BE49-F238E27FC236}">
                      <a16:creationId xmlns:a16="http://schemas.microsoft.com/office/drawing/2014/main" id="{72A66ED3-A2A1-A444-905F-5072F0A6058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906AA8C0-A36A-4342-BAAA-7DD2024A9AA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51E1A5C4-C3E5-FB40-B0FB-A92152FAA63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B11AD949-0F90-B047-A80D-BBEDE4344312}"/>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0" name="Group 249">
                <a:extLst>
                  <a:ext uri="{FF2B5EF4-FFF2-40B4-BE49-F238E27FC236}">
                    <a16:creationId xmlns:a16="http://schemas.microsoft.com/office/drawing/2014/main" id="{F85BA22A-95F6-7D43-A5DD-5DBDF30BC820}"/>
                  </a:ext>
                </a:extLst>
              </p:cNvPr>
              <p:cNvGrpSpPr/>
              <p:nvPr/>
            </p:nvGrpSpPr>
            <p:grpSpPr>
              <a:xfrm>
                <a:off x="2450643" y="2281847"/>
                <a:ext cx="201162" cy="825863"/>
                <a:chOff x="2450643" y="2281847"/>
                <a:chExt cx="201162" cy="825863"/>
              </a:xfrm>
            </p:grpSpPr>
            <p:sp>
              <p:nvSpPr>
                <p:cNvPr id="251" name="Triangle 250">
                  <a:extLst>
                    <a:ext uri="{FF2B5EF4-FFF2-40B4-BE49-F238E27FC236}">
                      <a16:creationId xmlns:a16="http://schemas.microsoft.com/office/drawing/2014/main" id="{C970654B-001E-F841-A5EF-70E43C1E30D8}"/>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iangle 251">
                  <a:extLst>
                    <a:ext uri="{FF2B5EF4-FFF2-40B4-BE49-F238E27FC236}">
                      <a16:creationId xmlns:a16="http://schemas.microsoft.com/office/drawing/2014/main" id="{66668F28-C93E-9641-BBE4-F3066FA359CE}"/>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iangle 252">
                  <a:extLst>
                    <a:ext uri="{FF2B5EF4-FFF2-40B4-BE49-F238E27FC236}">
                      <a16:creationId xmlns:a16="http://schemas.microsoft.com/office/drawing/2014/main" id="{746F5E35-3FE9-374F-BEC5-D164A1865ED0}"/>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 name="Group 169">
              <a:extLst>
                <a:ext uri="{FF2B5EF4-FFF2-40B4-BE49-F238E27FC236}">
                  <a16:creationId xmlns:a16="http://schemas.microsoft.com/office/drawing/2014/main" id="{56C3E900-CC49-3F4E-8225-1C540D673268}"/>
                </a:ext>
              </a:extLst>
            </p:cNvPr>
            <p:cNvGrpSpPr/>
            <p:nvPr/>
          </p:nvGrpSpPr>
          <p:grpSpPr>
            <a:xfrm>
              <a:off x="4207188" y="2266607"/>
              <a:ext cx="174492" cy="1781511"/>
              <a:chOff x="2450643" y="2281847"/>
              <a:chExt cx="174492" cy="1781511"/>
            </a:xfrm>
          </p:grpSpPr>
          <p:grpSp>
            <p:nvGrpSpPr>
              <p:cNvPr id="241" name="Group 240">
                <a:extLst>
                  <a:ext uri="{FF2B5EF4-FFF2-40B4-BE49-F238E27FC236}">
                    <a16:creationId xmlns:a16="http://schemas.microsoft.com/office/drawing/2014/main" id="{A4D857E5-67C0-984A-84A6-6ED072019E88}"/>
                  </a:ext>
                </a:extLst>
              </p:cNvPr>
              <p:cNvGrpSpPr/>
              <p:nvPr/>
            </p:nvGrpSpPr>
            <p:grpSpPr>
              <a:xfrm>
                <a:off x="2481583" y="3523235"/>
                <a:ext cx="128643" cy="540123"/>
                <a:chOff x="2481583" y="3523235"/>
                <a:chExt cx="128643" cy="540123"/>
              </a:xfrm>
            </p:grpSpPr>
            <p:sp>
              <p:nvSpPr>
                <p:cNvPr id="246" name="Oval 245">
                  <a:extLst>
                    <a:ext uri="{FF2B5EF4-FFF2-40B4-BE49-F238E27FC236}">
                      <a16:creationId xmlns:a16="http://schemas.microsoft.com/office/drawing/2014/main" id="{A88C47D9-8E49-3548-9A17-1CC11208D4C5}"/>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Oval 246">
                  <a:extLst>
                    <a:ext uri="{FF2B5EF4-FFF2-40B4-BE49-F238E27FC236}">
                      <a16:creationId xmlns:a16="http://schemas.microsoft.com/office/drawing/2014/main" id="{0B9E8457-E92C-E648-8199-44589264CDA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a:extLst>
                    <a:ext uri="{FF2B5EF4-FFF2-40B4-BE49-F238E27FC236}">
                      <a16:creationId xmlns:a16="http://schemas.microsoft.com/office/drawing/2014/main" id="{DDDB0682-9A31-D645-8D13-024F58028DF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2" name="Group 241">
                <a:extLst>
                  <a:ext uri="{FF2B5EF4-FFF2-40B4-BE49-F238E27FC236}">
                    <a16:creationId xmlns:a16="http://schemas.microsoft.com/office/drawing/2014/main" id="{64D8733A-8F24-9346-B472-5E3D85EBB68C}"/>
                  </a:ext>
                </a:extLst>
              </p:cNvPr>
              <p:cNvGrpSpPr/>
              <p:nvPr/>
            </p:nvGrpSpPr>
            <p:grpSpPr>
              <a:xfrm>
                <a:off x="2450643" y="2281847"/>
                <a:ext cx="174492" cy="604883"/>
                <a:chOff x="2450643" y="2281847"/>
                <a:chExt cx="174492" cy="604883"/>
              </a:xfrm>
            </p:grpSpPr>
            <p:sp>
              <p:nvSpPr>
                <p:cNvPr id="243" name="Triangle 242">
                  <a:extLst>
                    <a:ext uri="{FF2B5EF4-FFF2-40B4-BE49-F238E27FC236}">
                      <a16:creationId xmlns:a16="http://schemas.microsoft.com/office/drawing/2014/main" id="{E02DD4DF-FB82-DA48-91D1-CB19BFA3172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iangle 243">
                  <a:extLst>
                    <a:ext uri="{FF2B5EF4-FFF2-40B4-BE49-F238E27FC236}">
                      <a16:creationId xmlns:a16="http://schemas.microsoft.com/office/drawing/2014/main" id="{A937CE35-DE99-F040-9E9E-0EA157ACE279}"/>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iangle 244">
                  <a:extLst>
                    <a:ext uri="{FF2B5EF4-FFF2-40B4-BE49-F238E27FC236}">
                      <a16:creationId xmlns:a16="http://schemas.microsoft.com/office/drawing/2014/main" id="{C95D7463-53BA-0243-B32A-0A43888FBD75}"/>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1" name="Group 170">
              <a:extLst>
                <a:ext uri="{FF2B5EF4-FFF2-40B4-BE49-F238E27FC236}">
                  <a16:creationId xmlns:a16="http://schemas.microsoft.com/office/drawing/2014/main" id="{3410482C-AB7B-8445-8076-2FDBEA94AC6B}"/>
                </a:ext>
              </a:extLst>
            </p:cNvPr>
            <p:cNvGrpSpPr/>
            <p:nvPr/>
          </p:nvGrpSpPr>
          <p:grpSpPr>
            <a:xfrm>
              <a:off x="4595937" y="2266607"/>
              <a:ext cx="536442" cy="1789131"/>
              <a:chOff x="2450643" y="2274227"/>
              <a:chExt cx="536442" cy="1789131"/>
            </a:xfrm>
          </p:grpSpPr>
          <p:grpSp>
            <p:nvGrpSpPr>
              <p:cNvPr id="221" name="Group 220">
                <a:extLst>
                  <a:ext uri="{FF2B5EF4-FFF2-40B4-BE49-F238E27FC236}">
                    <a16:creationId xmlns:a16="http://schemas.microsoft.com/office/drawing/2014/main" id="{6D48DEF4-F9A2-CD4A-A62D-4E39F43F994F}"/>
                  </a:ext>
                </a:extLst>
              </p:cNvPr>
              <p:cNvGrpSpPr/>
              <p:nvPr/>
            </p:nvGrpSpPr>
            <p:grpSpPr>
              <a:xfrm>
                <a:off x="2450643" y="2281847"/>
                <a:ext cx="201162" cy="1781511"/>
                <a:chOff x="2450643" y="2281847"/>
                <a:chExt cx="201162" cy="1781511"/>
              </a:xfrm>
            </p:grpSpPr>
            <p:grpSp>
              <p:nvGrpSpPr>
                <p:cNvPr id="232" name="Group 231">
                  <a:extLst>
                    <a:ext uri="{FF2B5EF4-FFF2-40B4-BE49-F238E27FC236}">
                      <a16:creationId xmlns:a16="http://schemas.microsoft.com/office/drawing/2014/main" id="{C68DF904-8037-3342-A214-2E24DB5F104C}"/>
                    </a:ext>
                  </a:extLst>
                </p:cNvPr>
                <p:cNvGrpSpPr/>
                <p:nvPr/>
              </p:nvGrpSpPr>
              <p:grpSpPr>
                <a:xfrm>
                  <a:off x="2466343" y="3313685"/>
                  <a:ext cx="143883" cy="749673"/>
                  <a:chOff x="2466343" y="3313685"/>
                  <a:chExt cx="143883" cy="749673"/>
                </a:xfrm>
              </p:grpSpPr>
              <p:sp>
                <p:nvSpPr>
                  <p:cNvPr id="237" name="Oval 236">
                    <a:extLst>
                      <a:ext uri="{FF2B5EF4-FFF2-40B4-BE49-F238E27FC236}">
                        <a16:creationId xmlns:a16="http://schemas.microsoft.com/office/drawing/2014/main" id="{C6588900-96C3-0F4F-A644-91BC7B3A218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a:extLst>
                      <a:ext uri="{FF2B5EF4-FFF2-40B4-BE49-F238E27FC236}">
                        <a16:creationId xmlns:a16="http://schemas.microsoft.com/office/drawing/2014/main" id="{15FFD67F-912F-9547-826E-F9D684A1772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a:extLst>
                      <a:ext uri="{FF2B5EF4-FFF2-40B4-BE49-F238E27FC236}">
                        <a16:creationId xmlns:a16="http://schemas.microsoft.com/office/drawing/2014/main" id="{AC698545-C193-F246-8FFF-429CC720ED5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a:extLst>
                      <a:ext uri="{FF2B5EF4-FFF2-40B4-BE49-F238E27FC236}">
                        <a16:creationId xmlns:a16="http://schemas.microsoft.com/office/drawing/2014/main" id="{3FF2F19C-90AB-B94B-816F-43A05A30E896}"/>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3" name="Group 232">
                  <a:extLst>
                    <a:ext uri="{FF2B5EF4-FFF2-40B4-BE49-F238E27FC236}">
                      <a16:creationId xmlns:a16="http://schemas.microsoft.com/office/drawing/2014/main" id="{67B40665-E4B2-6349-B923-A3F1B483CC99}"/>
                    </a:ext>
                  </a:extLst>
                </p:cNvPr>
                <p:cNvGrpSpPr/>
                <p:nvPr/>
              </p:nvGrpSpPr>
              <p:grpSpPr>
                <a:xfrm>
                  <a:off x="2450643" y="2281847"/>
                  <a:ext cx="201162" cy="825863"/>
                  <a:chOff x="2450643" y="2281847"/>
                  <a:chExt cx="201162" cy="825863"/>
                </a:xfrm>
              </p:grpSpPr>
              <p:sp>
                <p:nvSpPr>
                  <p:cNvPr id="234" name="Triangle 233">
                    <a:extLst>
                      <a:ext uri="{FF2B5EF4-FFF2-40B4-BE49-F238E27FC236}">
                        <a16:creationId xmlns:a16="http://schemas.microsoft.com/office/drawing/2014/main" id="{1914AE94-5BBE-F142-AB03-1CA51F447E9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iangle 234">
                    <a:extLst>
                      <a:ext uri="{FF2B5EF4-FFF2-40B4-BE49-F238E27FC236}">
                        <a16:creationId xmlns:a16="http://schemas.microsoft.com/office/drawing/2014/main" id="{240AE029-31DF-2B40-B011-CFFB5E258BEC}"/>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iangle 235">
                    <a:extLst>
                      <a:ext uri="{FF2B5EF4-FFF2-40B4-BE49-F238E27FC236}">
                        <a16:creationId xmlns:a16="http://schemas.microsoft.com/office/drawing/2014/main" id="{AFEAF208-3447-314C-931E-F7362C3F8E5C}"/>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2" name="Group 221">
                <a:extLst>
                  <a:ext uri="{FF2B5EF4-FFF2-40B4-BE49-F238E27FC236}">
                    <a16:creationId xmlns:a16="http://schemas.microsoft.com/office/drawing/2014/main" id="{158E05C7-3783-5748-9D1B-CE4437E541DB}"/>
                  </a:ext>
                </a:extLst>
              </p:cNvPr>
              <p:cNvGrpSpPr/>
              <p:nvPr/>
            </p:nvGrpSpPr>
            <p:grpSpPr>
              <a:xfrm>
                <a:off x="2785923" y="2274227"/>
                <a:ext cx="201162" cy="1781511"/>
                <a:chOff x="2450643" y="2281847"/>
                <a:chExt cx="201162" cy="1781511"/>
              </a:xfrm>
            </p:grpSpPr>
            <p:grpSp>
              <p:nvGrpSpPr>
                <p:cNvPr id="223" name="Group 222">
                  <a:extLst>
                    <a:ext uri="{FF2B5EF4-FFF2-40B4-BE49-F238E27FC236}">
                      <a16:creationId xmlns:a16="http://schemas.microsoft.com/office/drawing/2014/main" id="{40B89ACC-486E-DD47-A2C7-E2F004689D40}"/>
                    </a:ext>
                  </a:extLst>
                </p:cNvPr>
                <p:cNvGrpSpPr/>
                <p:nvPr/>
              </p:nvGrpSpPr>
              <p:grpSpPr>
                <a:xfrm>
                  <a:off x="2481583" y="3523235"/>
                  <a:ext cx="128643" cy="540123"/>
                  <a:chOff x="2481583" y="3523235"/>
                  <a:chExt cx="128643" cy="540123"/>
                </a:xfrm>
              </p:grpSpPr>
              <p:sp>
                <p:nvSpPr>
                  <p:cNvPr id="229" name="Oval 228">
                    <a:extLst>
                      <a:ext uri="{FF2B5EF4-FFF2-40B4-BE49-F238E27FC236}">
                        <a16:creationId xmlns:a16="http://schemas.microsoft.com/office/drawing/2014/main" id="{25E1DDDC-B4B0-0245-9527-A97925994AFD}"/>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Oval 229">
                    <a:extLst>
                      <a:ext uri="{FF2B5EF4-FFF2-40B4-BE49-F238E27FC236}">
                        <a16:creationId xmlns:a16="http://schemas.microsoft.com/office/drawing/2014/main" id="{7E60725C-D43E-1947-9BC0-BA1685421E3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Oval 230">
                    <a:extLst>
                      <a:ext uri="{FF2B5EF4-FFF2-40B4-BE49-F238E27FC236}">
                        <a16:creationId xmlns:a16="http://schemas.microsoft.com/office/drawing/2014/main" id="{0E58674B-2C61-DF47-86B0-27ECBD1F2C0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4" name="Group 223">
                  <a:extLst>
                    <a:ext uri="{FF2B5EF4-FFF2-40B4-BE49-F238E27FC236}">
                      <a16:creationId xmlns:a16="http://schemas.microsoft.com/office/drawing/2014/main" id="{D6E89D53-E214-1D49-AC0F-5408A2FB96FE}"/>
                    </a:ext>
                  </a:extLst>
                </p:cNvPr>
                <p:cNvGrpSpPr/>
                <p:nvPr/>
              </p:nvGrpSpPr>
              <p:grpSpPr>
                <a:xfrm>
                  <a:off x="2450643" y="2281847"/>
                  <a:ext cx="201162" cy="825863"/>
                  <a:chOff x="2450643" y="2281847"/>
                  <a:chExt cx="201162" cy="825863"/>
                </a:xfrm>
              </p:grpSpPr>
              <p:sp>
                <p:nvSpPr>
                  <p:cNvPr id="225" name="Triangle 224">
                    <a:extLst>
                      <a:ext uri="{FF2B5EF4-FFF2-40B4-BE49-F238E27FC236}">
                        <a16:creationId xmlns:a16="http://schemas.microsoft.com/office/drawing/2014/main" id="{C8EEC833-072C-5447-BB6E-2D4CA12181FA}"/>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iangle 225">
                    <a:extLst>
                      <a:ext uri="{FF2B5EF4-FFF2-40B4-BE49-F238E27FC236}">
                        <a16:creationId xmlns:a16="http://schemas.microsoft.com/office/drawing/2014/main" id="{75F008D3-854C-E142-A0E2-4AD7E320EB9E}"/>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iangle 226">
                    <a:extLst>
                      <a:ext uri="{FF2B5EF4-FFF2-40B4-BE49-F238E27FC236}">
                        <a16:creationId xmlns:a16="http://schemas.microsoft.com/office/drawing/2014/main" id="{2651A08C-6B8D-F641-A615-9B407D7141D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iangle 227">
                    <a:extLst>
                      <a:ext uri="{FF2B5EF4-FFF2-40B4-BE49-F238E27FC236}">
                        <a16:creationId xmlns:a16="http://schemas.microsoft.com/office/drawing/2014/main" id="{79888CDE-69F6-9648-B8EF-E8F707530F5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2" name="Group 171">
              <a:extLst>
                <a:ext uri="{FF2B5EF4-FFF2-40B4-BE49-F238E27FC236}">
                  <a16:creationId xmlns:a16="http://schemas.microsoft.com/office/drawing/2014/main" id="{C9961673-E355-C04B-9073-F949B223A19E}"/>
                </a:ext>
              </a:extLst>
            </p:cNvPr>
            <p:cNvGrpSpPr/>
            <p:nvPr/>
          </p:nvGrpSpPr>
          <p:grpSpPr>
            <a:xfrm>
              <a:off x="5213662" y="2258987"/>
              <a:ext cx="1260471" cy="1789131"/>
              <a:chOff x="2450643" y="2274227"/>
              <a:chExt cx="1260471" cy="1789131"/>
            </a:xfrm>
          </p:grpSpPr>
          <p:grpSp>
            <p:nvGrpSpPr>
              <p:cNvPr id="178" name="Group 177">
                <a:extLst>
                  <a:ext uri="{FF2B5EF4-FFF2-40B4-BE49-F238E27FC236}">
                    <a16:creationId xmlns:a16="http://schemas.microsoft.com/office/drawing/2014/main" id="{5B697378-AEFA-9949-A84A-1B24D5D68354}"/>
                  </a:ext>
                </a:extLst>
              </p:cNvPr>
              <p:cNvGrpSpPr/>
              <p:nvPr/>
            </p:nvGrpSpPr>
            <p:grpSpPr>
              <a:xfrm>
                <a:off x="2450643" y="2274227"/>
                <a:ext cx="536442" cy="1789131"/>
                <a:chOff x="2450643" y="2274227"/>
                <a:chExt cx="536442" cy="1789131"/>
              </a:xfrm>
            </p:grpSpPr>
            <p:grpSp>
              <p:nvGrpSpPr>
                <p:cNvPr id="200" name="Group 199">
                  <a:extLst>
                    <a:ext uri="{FF2B5EF4-FFF2-40B4-BE49-F238E27FC236}">
                      <a16:creationId xmlns:a16="http://schemas.microsoft.com/office/drawing/2014/main" id="{5E55A20E-F11F-F34A-B85F-44379F14EBA3}"/>
                    </a:ext>
                  </a:extLst>
                </p:cNvPr>
                <p:cNvGrpSpPr/>
                <p:nvPr/>
              </p:nvGrpSpPr>
              <p:grpSpPr>
                <a:xfrm>
                  <a:off x="2450643" y="2281847"/>
                  <a:ext cx="201162" cy="1781511"/>
                  <a:chOff x="2450643" y="2281847"/>
                  <a:chExt cx="201162" cy="1781511"/>
                </a:xfrm>
              </p:grpSpPr>
              <p:grpSp>
                <p:nvGrpSpPr>
                  <p:cNvPr id="212" name="Group 211">
                    <a:extLst>
                      <a:ext uri="{FF2B5EF4-FFF2-40B4-BE49-F238E27FC236}">
                        <a16:creationId xmlns:a16="http://schemas.microsoft.com/office/drawing/2014/main" id="{73F37F29-9A05-1B45-80C9-9CF0894A4596}"/>
                      </a:ext>
                    </a:extLst>
                  </p:cNvPr>
                  <p:cNvGrpSpPr/>
                  <p:nvPr/>
                </p:nvGrpSpPr>
                <p:grpSpPr>
                  <a:xfrm>
                    <a:off x="2466343" y="3313685"/>
                    <a:ext cx="143883" cy="749673"/>
                    <a:chOff x="2466343" y="3313685"/>
                    <a:chExt cx="143883" cy="749673"/>
                  </a:xfrm>
                </p:grpSpPr>
                <p:sp>
                  <p:nvSpPr>
                    <p:cNvPr id="218" name="Oval 217">
                      <a:extLst>
                        <a:ext uri="{FF2B5EF4-FFF2-40B4-BE49-F238E27FC236}">
                          <a16:creationId xmlns:a16="http://schemas.microsoft.com/office/drawing/2014/main" id="{D9153DEE-2949-0040-9305-E1BF7613A65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a:extLst>
                        <a:ext uri="{FF2B5EF4-FFF2-40B4-BE49-F238E27FC236}">
                          <a16:creationId xmlns:a16="http://schemas.microsoft.com/office/drawing/2014/main" id="{C30821FD-350F-054B-B1ED-B27C611AD6BE}"/>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a:extLst>
                        <a:ext uri="{FF2B5EF4-FFF2-40B4-BE49-F238E27FC236}">
                          <a16:creationId xmlns:a16="http://schemas.microsoft.com/office/drawing/2014/main" id="{CF84F061-0B2D-1C44-BAA6-B28CDFA8310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3" name="Group 212">
                    <a:extLst>
                      <a:ext uri="{FF2B5EF4-FFF2-40B4-BE49-F238E27FC236}">
                        <a16:creationId xmlns:a16="http://schemas.microsoft.com/office/drawing/2014/main" id="{31F93CDD-9E32-AC48-ABFC-5BDD52F877B1}"/>
                      </a:ext>
                    </a:extLst>
                  </p:cNvPr>
                  <p:cNvGrpSpPr/>
                  <p:nvPr/>
                </p:nvGrpSpPr>
                <p:grpSpPr>
                  <a:xfrm>
                    <a:off x="2450643" y="2281847"/>
                    <a:ext cx="201162" cy="825863"/>
                    <a:chOff x="2450643" y="2281847"/>
                    <a:chExt cx="201162" cy="825863"/>
                  </a:xfrm>
                </p:grpSpPr>
                <p:sp>
                  <p:nvSpPr>
                    <p:cNvPr id="214" name="Triangle 213">
                      <a:extLst>
                        <a:ext uri="{FF2B5EF4-FFF2-40B4-BE49-F238E27FC236}">
                          <a16:creationId xmlns:a16="http://schemas.microsoft.com/office/drawing/2014/main" id="{A99D0EDA-CFFB-3441-8E57-80B652C505C0}"/>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iangle 214">
                      <a:extLst>
                        <a:ext uri="{FF2B5EF4-FFF2-40B4-BE49-F238E27FC236}">
                          <a16:creationId xmlns:a16="http://schemas.microsoft.com/office/drawing/2014/main" id="{81A9AE17-FB2C-EC4C-9879-349E42370A4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iangle 215">
                      <a:extLst>
                        <a:ext uri="{FF2B5EF4-FFF2-40B4-BE49-F238E27FC236}">
                          <a16:creationId xmlns:a16="http://schemas.microsoft.com/office/drawing/2014/main" id="{BF53B6E3-6D04-8A40-B58C-A7B86C23DE3D}"/>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iangle 216">
                      <a:extLst>
                        <a:ext uri="{FF2B5EF4-FFF2-40B4-BE49-F238E27FC236}">
                          <a16:creationId xmlns:a16="http://schemas.microsoft.com/office/drawing/2014/main" id="{883CC7CA-C7A4-EF45-99E8-1BD0D5BAAAE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1" name="Group 200">
                  <a:extLst>
                    <a:ext uri="{FF2B5EF4-FFF2-40B4-BE49-F238E27FC236}">
                      <a16:creationId xmlns:a16="http://schemas.microsoft.com/office/drawing/2014/main" id="{4933FEFD-F9E9-9E42-AAA3-D4DA7B014204}"/>
                    </a:ext>
                  </a:extLst>
                </p:cNvPr>
                <p:cNvGrpSpPr/>
                <p:nvPr/>
              </p:nvGrpSpPr>
              <p:grpSpPr>
                <a:xfrm>
                  <a:off x="2785923" y="2274227"/>
                  <a:ext cx="201162" cy="1781511"/>
                  <a:chOff x="2450643" y="2281847"/>
                  <a:chExt cx="201162" cy="1781511"/>
                </a:xfrm>
              </p:grpSpPr>
              <p:grpSp>
                <p:nvGrpSpPr>
                  <p:cNvPr id="202" name="Group 201">
                    <a:extLst>
                      <a:ext uri="{FF2B5EF4-FFF2-40B4-BE49-F238E27FC236}">
                        <a16:creationId xmlns:a16="http://schemas.microsoft.com/office/drawing/2014/main" id="{4D1B76DA-F21F-2048-A884-F0D06ECBCA59}"/>
                      </a:ext>
                    </a:extLst>
                  </p:cNvPr>
                  <p:cNvGrpSpPr/>
                  <p:nvPr/>
                </p:nvGrpSpPr>
                <p:grpSpPr>
                  <a:xfrm>
                    <a:off x="2466343" y="3313685"/>
                    <a:ext cx="143883" cy="749673"/>
                    <a:chOff x="2466343" y="3313685"/>
                    <a:chExt cx="143883" cy="749673"/>
                  </a:xfrm>
                </p:grpSpPr>
                <p:sp>
                  <p:nvSpPr>
                    <p:cNvPr id="208" name="Oval 207">
                      <a:extLst>
                        <a:ext uri="{FF2B5EF4-FFF2-40B4-BE49-F238E27FC236}">
                          <a16:creationId xmlns:a16="http://schemas.microsoft.com/office/drawing/2014/main" id="{F6094BA7-C5D5-8D48-963D-57C5BCDAFCCC}"/>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a:extLst>
                        <a:ext uri="{FF2B5EF4-FFF2-40B4-BE49-F238E27FC236}">
                          <a16:creationId xmlns:a16="http://schemas.microsoft.com/office/drawing/2014/main" id="{C9E0AEB5-2A3D-B64B-9A25-B140CD4F21C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6970C4D6-F639-1448-98D3-A8258605CA2B}"/>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a:extLst>
                        <a:ext uri="{FF2B5EF4-FFF2-40B4-BE49-F238E27FC236}">
                          <a16:creationId xmlns:a16="http://schemas.microsoft.com/office/drawing/2014/main" id="{04C0B4ED-3597-D04D-806B-7002DF1496D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3" name="Group 202">
                    <a:extLst>
                      <a:ext uri="{FF2B5EF4-FFF2-40B4-BE49-F238E27FC236}">
                        <a16:creationId xmlns:a16="http://schemas.microsoft.com/office/drawing/2014/main" id="{39107B7C-CDB6-1843-B584-AEBD727D0273}"/>
                      </a:ext>
                    </a:extLst>
                  </p:cNvPr>
                  <p:cNvGrpSpPr/>
                  <p:nvPr/>
                </p:nvGrpSpPr>
                <p:grpSpPr>
                  <a:xfrm>
                    <a:off x="2450643" y="2281847"/>
                    <a:ext cx="201162" cy="825863"/>
                    <a:chOff x="2450643" y="2281847"/>
                    <a:chExt cx="201162" cy="825863"/>
                  </a:xfrm>
                </p:grpSpPr>
                <p:sp>
                  <p:nvSpPr>
                    <p:cNvPr id="204" name="Triangle 203">
                      <a:extLst>
                        <a:ext uri="{FF2B5EF4-FFF2-40B4-BE49-F238E27FC236}">
                          <a16:creationId xmlns:a16="http://schemas.microsoft.com/office/drawing/2014/main" id="{BE26FDAA-F53E-BF45-9390-83210D1CBF2A}"/>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iangle 204">
                      <a:extLst>
                        <a:ext uri="{FF2B5EF4-FFF2-40B4-BE49-F238E27FC236}">
                          <a16:creationId xmlns:a16="http://schemas.microsoft.com/office/drawing/2014/main" id="{AA3180EB-CF44-144E-9E7A-EB0000186F0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iangle 205">
                      <a:extLst>
                        <a:ext uri="{FF2B5EF4-FFF2-40B4-BE49-F238E27FC236}">
                          <a16:creationId xmlns:a16="http://schemas.microsoft.com/office/drawing/2014/main" id="{A7479E8A-2BB9-CE47-B336-2217EBDCE85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iangle 206">
                      <a:extLst>
                        <a:ext uri="{FF2B5EF4-FFF2-40B4-BE49-F238E27FC236}">
                          <a16:creationId xmlns:a16="http://schemas.microsoft.com/office/drawing/2014/main" id="{DE30D174-C5EE-FC43-8E12-879A9FEADDE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9" name="Group 178">
                <a:extLst>
                  <a:ext uri="{FF2B5EF4-FFF2-40B4-BE49-F238E27FC236}">
                    <a16:creationId xmlns:a16="http://schemas.microsoft.com/office/drawing/2014/main" id="{42EE9498-56D9-AF4B-94CB-375975DA5926}"/>
                  </a:ext>
                </a:extLst>
              </p:cNvPr>
              <p:cNvGrpSpPr/>
              <p:nvPr/>
            </p:nvGrpSpPr>
            <p:grpSpPr>
              <a:xfrm>
                <a:off x="3174672" y="2274227"/>
                <a:ext cx="536442" cy="1789131"/>
                <a:chOff x="2450643" y="2274227"/>
                <a:chExt cx="536442" cy="1789131"/>
              </a:xfrm>
            </p:grpSpPr>
            <p:grpSp>
              <p:nvGrpSpPr>
                <p:cNvPr id="180" name="Group 179">
                  <a:extLst>
                    <a:ext uri="{FF2B5EF4-FFF2-40B4-BE49-F238E27FC236}">
                      <a16:creationId xmlns:a16="http://schemas.microsoft.com/office/drawing/2014/main" id="{89C826EE-016B-2047-9CF8-8737B5E8A4F1}"/>
                    </a:ext>
                  </a:extLst>
                </p:cNvPr>
                <p:cNvGrpSpPr/>
                <p:nvPr/>
              </p:nvGrpSpPr>
              <p:grpSpPr>
                <a:xfrm>
                  <a:off x="2450643" y="2281847"/>
                  <a:ext cx="201162" cy="1781511"/>
                  <a:chOff x="2450643" y="2281847"/>
                  <a:chExt cx="201162" cy="1781511"/>
                </a:xfrm>
              </p:grpSpPr>
              <p:grpSp>
                <p:nvGrpSpPr>
                  <p:cNvPr id="191" name="Group 190">
                    <a:extLst>
                      <a:ext uri="{FF2B5EF4-FFF2-40B4-BE49-F238E27FC236}">
                        <a16:creationId xmlns:a16="http://schemas.microsoft.com/office/drawing/2014/main" id="{FE797771-428C-DE4A-AE49-0EA2942EB4CF}"/>
                      </a:ext>
                    </a:extLst>
                  </p:cNvPr>
                  <p:cNvGrpSpPr/>
                  <p:nvPr/>
                </p:nvGrpSpPr>
                <p:grpSpPr>
                  <a:xfrm>
                    <a:off x="2466343" y="3313685"/>
                    <a:ext cx="143883" cy="749673"/>
                    <a:chOff x="2466343" y="3313685"/>
                    <a:chExt cx="143883" cy="749673"/>
                  </a:xfrm>
                </p:grpSpPr>
                <p:sp>
                  <p:nvSpPr>
                    <p:cNvPr id="197" name="Oval 196">
                      <a:extLst>
                        <a:ext uri="{FF2B5EF4-FFF2-40B4-BE49-F238E27FC236}">
                          <a16:creationId xmlns:a16="http://schemas.microsoft.com/office/drawing/2014/main" id="{10A5EBDF-BAB0-404D-B654-956D1DC400D5}"/>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a:extLst>
                        <a:ext uri="{FF2B5EF4-FFF2-40B4-BE49-F238E27FC236}">
                          <a16:creationId xmlns:a16="http://schemas.microsoft.com/office/drawing/2014/main" id="{16281F61-EA59-A640-AC98-65B911C874D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3B50E836-1DD3-6E40-BBBF-5F82BBCA5A9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2" name="Group 191">
                    <a:extLst>
                      <a:ext uri="{FF2B5EF4-FFF2-40B4-BE49-F238E27FC236}">
                        <a16:creationId xmlns:a16="http://schemas.microsoft.com/office/drawing/2014/main" id="{E8742FAB-2B2B-DD44-AF29-18A5F1DCA01E}"/>
                      </a:ext>
                    </a:extLst>
                  </p:cNvPr>
                  <p:cNvGrpSpPr/>
                  <p:nvPr/>
                </p:nvGrpSpPr>
                <p:grpSpPr>
                  <a:xfrm>
                    <a:off x="2450643" y="2281847"/>
                    <a:ext cx="201162" cy="825863"/>
                    <a:chOff x="2450643" y="2281847"/>
                    <a:chExt cx="201162" cy="825863"/>
                  </a:xfrm>
                </p:grpSpPr>
                <p:sp>
                  <p:nvSpPr>
                    <p:cNvPr id="193" name="Triangle 192">
                      <a:extLst>
                        <a:ext uri="{FF2B5EF4-FFF2-40B4-BE49-F238E27FC236}">
                          <a16:creationId xmlns:a16="http://schemas.microsoft.com/office/drawing/2014/main" id="{646182B9-8E7C-FF46-89C3-CB107706FFE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iangle 193">
                      <a:extLst>
                        <a:ext uri="{FF2B5EF4-FFF2-40B4-BE49-F238E27FC236}">
                          <a16:creationId xmlns:a16="http://schemas.microsoft.com/office/drawing/2014/main" id="{4060E9AC-8A1A-694E-8233-05DC4F2961CB}"/>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iangle 194">
                      <a:extLst>
                        <a:ext uri="{FF2B5EF4-FFF2-40B4-BE49-F238E27FC236}">
                          <a16:creationId xmlns:a16="http://schemas.microsoft.com/office/drawing/2014/main" id="{3634F3E0-9145-5044-875D-45C22A767885}"/>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iangle 195">
                      <a:extLst>
                        <a:ext uri="{FF2B5EF4-FFF2-40B4-BE49-F238E27FC236}">
                          <a16:creationId xmlns:a16="http://schemas.microsoft.com/office/drawing/2014/main" id="{374B7E2A-983F-2C46-9702-D09EA1F69A21}"/>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1" name="Group 180">
                  <a:extLst>
                    <a:ext uri="{FF2B5EF4-FFF2-40B4-BE49-F238E27FC236}">
                      <a16:creationId xmlns:a16="http://schemas.microsoft.com/office/drawing/2014/main" id="{932773FE-D5A9-B647-B4EE-D56792F7AEBA}"/>
                    </a:ext>
                  </a:extLst>
                </p:cNvPr>
                <p:cNvGrpSpPr/>
                <p:nvPr/>
              </p:nvGrpSpPr>
              <p:grpSpPr>
                <a:xfrm>
                  <a:off x="2785923" y="2274227"/>
                  <a:ext cx="201162" cy="1571961"/>
                  <a:chOff x="2450643" y="2281847"/>
                  <a:chExt cx="201162" cy="1571961"/>
                </a:xfrm>
              </p:grpSpPr>
              <p:grpSp>
                <p:nvGrpSpPr>
                  <p:cNvPr id="182" name="Group 181">
                    <a:extLst>
                      <a:ext uri="{FF2B5EF4-FFF2-40B4-BE49-F238E27FC236}">
                        <a16:creationId xmlns:a16="http://schemas.microsoft.com/office/drawing/2014/main" id="{FC883535-9515-CA44-80DF-9129FCE42BC5}"/>
                      </a:ext>
                    </a:extLst>
                  </p:cNvPr>
                  <p:cNvGrpSpPr/>
                  <p:nvPr/>
                </p:nvGrpSpPr>
                <p:grpSpPr>
                  <a:xfrm>
                    <a:off x="2466343" y="3313685"/>
                    <a:ext cx="140073" cy="540123"/>
                    <a:chOff x="2466343" y="3313685"/>
                    <a:chExt cx="140073" cy="540123"/>
                  </a:xfrm>
                </p:grpSpPr>
                <p:sp>
                  <p:nvSpPr>
                    <p:cNvPr id="188" name="Oval 187">
                      <a:extLst>
                        <a:ext uri="{FF2B5EF4-FFF2-40B4-BE49-F238E27FC236}">
                          <a16:creationId xmlns:a16="http://schemas.microsoft.com/office/drawing/2014/main" id="{9E628F31-5B45-1149-949A-6700F420E2D2}"/>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996EFFC4-74FE-3848-B2F6-CFED332B1BE6}"/>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0A8D2606-88CB-EB45-8263-E4DCA3612B2F}"/>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 name="Group 182">
                    <a:extLst>
                      <a:ext uri="{FF2B5EF4-FFF2-40B4-BE49-F238E27FC236}">
                        <a16:creationId xmlns:a16="http://schemas.microsoft.com/office/drawing/2014/main" id="{AB7102A9-E017-B743-BE29-026639815778}"/>
                      </a:ext>
                    </a:extLst>
                  </p:cNvPr>
                  <p:cNvGrpSpPr/>
                  <p:nvPr/>
                </p:nvGrpSpPr>
                <p:grpSpPr>
                  <a:xfrm>
                    <a:off x="2450643" y="2281847"/>
                    <a:ext cx="201162" cy="825863"/>
                    <a:chOff x="2450643" y="2281847"/>
                    <a:chExt cx="201162" cy="825863"/>
                  </a:xfrm>
                </p:grpSpPr>
                <p:sp>
                  <p:nvSpPr>
                    <p:cNvPr id="184" name="Triangle 183">
                      <a:extLst>
                        <a:ext uri="{FF2B5EF4-FFF2-40B4-BE49-F238E27FC236}">
                          <a16:creationId xmlns:a16="http://schemas.microsoft.com/office/drawing/2014/main" id="{62360587-68C3-EF4A-8028-C633D02011B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iangle 184">
                      <a:extLst>
                        <a:ext uri="{FF2B5EF4-FFF2-40B4-BE49-F238E27FC236}">
                          <a16:creationId xmlns:a16="http://schemas.microsoft.com/office/drawing/2014/main" id="{DC1505FD-6706-CE4D-B0F3-EA6ED1028BF4}"/>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iangle 185">
                      <a:extLst>
                        <a:ext uri="{FF2B5EF4-FFF2-40B4-BE49-F238E27FC236}">
                          <a16:creationId xmlns:a16="http://schemas.microsoft.com/office/drawing/2014/main" id="{378CDDC5-A8FC-C841-AA6D-580D998F93C8}"/>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iangle 186">
                      <a:extLst>
                        <a:ext uri="{FF2B5EF4-FFF2-40B4-BE49-F238E27FC236}">
                          <a16:creationId xmlns:a16="http://schemas.microsoft.com/office/drawing/2014/main" id="{189B720C-E806-B94C-97A7-ECFEAF9BAF18}"/>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73" name="Group 172">
              <a:extLst>
                <a:ext uri="{FF2B5EF4-FFF2-40B4-BE49-F238E27FC236}">
                  <a16:creationId xmlns:a16="http://schemas.microsoft.com/office/drawing/2014/main" id="{DF6325B4-11C7-C14A-A644-A82A88A0AE90}"/>
                </a:ext>
              </a:extLst>
            </p:cNvPr>
            <p:cNvGrpSpPr/>
            <p:nvPr/>
          </p:nvGrpSpPr>
          <p:grpSpPr>
            <a:xfrm>
              <a:off x="1714010" y="1787801"/>
              <a:ext cx="4171733" cy="1982635"/>
              <a:chOff x="1714010" y="1787801"/>
              <a:chExt cx="4171733" cy="1982635"/>
            </a:xfrm>
          </p:grpSpPr>
          <p:sp>
            <p:nvSpPr>
              <p:cNvPr id="174" name="TextBox 173">
                <a:extLst>
                  <a:ext uri="{FF2B5EF4-FFF2-40B4-BE49-F238E27FC236}">
                    <a16:creationId xmlns:a16="http://schemas.microsoft.com/office/drawing/2014/main" id="{AF867A0E-8C6D-164D-9EEE-29E85E737036}"/>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175" name="TextBox 174">
                <a:extLst>
                  <a:ext uri="{FF2B5EF4-FFF2-40B4-BE49-F238E27FC236}">
                    <a16:creationId xmlns:a16="http://schemas.microsoft.com/office/drawing/2014/main" id="{E10B3DE1-362A-DC4F-A689-5215B6261421}"/>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176" name="TextBox 175">
                <a:extLst>
                  <a:ext uri="{FF2B5EF4-FFF2-40B4-BE49-F238E27FC236}">
                    <a16:creationId xmlns:a16="http://schemas.microsoft.com/office/drawing/2014/main" id="{D0733D06-8FF0-6041-BF0E-8895AD062598}"/>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177" name="TextBox 176">
                <a:extLst>
                  <a:ext uri="{FF2B5EF4-FFF2-40B4-BE49-F238E27FC236}">
                    <a16:creationId xmlns:a16="http://schemas.microsoft.com/office/drawing/2014/main" id="{8B2F34EE-809B-C947-A254-30F093F55FFE}"/>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grpSp>
    </p:spTree>
    <p:extLst>
      <p:ext uri="{BB962C8B-B14F-4D97-AF65-F5344CB8AC3E}">
        <p14:creationId xmlns:p14="http://schemas.microsoft.com/office/powerpoint/2010/main" val="1442410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C729-C394-6448-BCD3-3169335BC2CD}"/>
              </a:ext>
            </a:extLst>
          </p:cNvPr>
          <p:cNvSpPr>
            <a:spLocks noGrp="1"/>
          </p:cNvSpPr>
          <p:nvPr>
            <p:ph type="title"/>
          </p:nvPr>
        </p:nvSpPr>
        <p:spPr/>
        <p:txBody>
          <a:bodyPr/>
          <a:lstStyle/>
          <a:p>
            <a:endParaRPr lang="en-US" dirty="0"/>
          </a:p>
        </p:txBody>
      </p:sp>
      <p:grpSp>
        <p:nvGrpSpPr>
          <p:cNvPr id="3" name="Group 2">
            <a:extLst>
              <a:ext uri="{FF2B5EF4-FFF2-40B4-BE49-F238E27FC236}">
                <a16:creationId xmlns:a16="http://schemas.microsoft.com/office/drawing/2014/main" id="{F7AA7BC0-AE04-BD4F-9BD5-EBF8CC1BB01F}"/>
              </a:ext>
            </a:extLst>
          </p:cNvPr>
          <p:cNvGrpSpPr/>
          <p:nvPr/>
        </p:nvGrpSpPr>
        <p:grpSpPr>
          <a:xfrm>
            <a:off x="4106468" y="559710"/>
            <a:ext cx="3979064" cy="5738579"/>
            <a:chOff x="3436149" y="2033588"/>
            <a:chExt cx="2930519" cy="4413016"/>
          </a:xfrm>
        </p:grpSpPr>
        <p:pic>
          <p:nvPicPr>
            <p:cNvPr id="4" name="Picture 3">
              <a:extLst>
                <a:ext uri="{FF2B5EF4-FFF2-40B4-BE49-F238E27FC236}">
                  <a16:creationId xmlns:a16="http://schemas.microsoft.com/office/drawing/2014/main" id="{FD269A04-B812-5D46-8646-5E4B8EC4363E}"/>
                </a:ext>
              </a:extLst>
            </p:cNvPr>
            <p:cNvPicPr>
              <a:picLocks noChangeAspect="1"/>
            </p:cNvPicPr>
            <p:nvPr/>
          </p:nvPicPr>
          <p:blipFill>
            <a:blip r:embed="rId2"/>
            <a:stretch>
              <a:fillRect/>
            </a:stretch>
          </p:blipFill>
          <p:spPr>
            <a:xfrm>
              <a:off x="3436149" y="2033588"/>
              <a:ext cx="2930519" cy="4413016"/>
            </a:xfrm>
            <a:prstGeom prst="rect">
              <a:avLst/>
            </a:prstGeom>
          </p:spPr>
        </p:pic>
        <p:sp>
          <p:nvSpPr>
            <p:cNvPr id="5" name="TextBox 4">
              <a:extLst>
                <a:ext uri="{FF2B5EF4-FFF2-40B4-BE49-F238E27FC236}">
                  <a16:creationId xmlns:a16="http://schemas.microsoft.com/office/drawing/2014/main" id="{ACD2B6C8-B94F-2244-A836-371B638B5110}"/>
                </a:ext>
              </a:extLst>
            </p:cNvPr>
            <p:cNvSpPr txBox="1"/>
            <p:nvPr/>
          </p:nvSpPr>
          <p:spPr>
            <a:xfrm>
              <a:off x="4529138" y="3043238"/>
              <a:ext cx="707231" cy="923063"/>
            </a:xfrm>
            <a:prstGeom prst="rect">
              <a:avLst/>
            </a:prstGeom>
            <a:noFill/>
          </p:spPr>
          <p:txBody>
            <a:bodyPr wrap="square" rtlCol="0">
              <a:spAutoFit/>
            </a:bodyPr>
            <a:lstStyle/>
            <a:p>
              <a:r>
                <a:rPr lang="en-US" sz="7200" b="1" dirty="0">
                  <a:solidFill>
                    <a:srgbClr val="FFFF00"/>
                  </a:solidFill>
                </a:rPr>
                <a:t>?</a:t>
              </a:r>
              <a:endParaRPr lang="en-US" sz="4400" b="1" dirty="0">
                <a:solidFill>
                  <a:srgbClr val="FFFF00"/>
                </a:solidFill>
              </a:endParaRPr>
            </a:p>
          </p:txBody>
        </p:sp>
      </p:grpSp>
    </p:spTree>
    <p:extLst>
      <p:ext uri="{BB962C8B-B14F-4D97-AF65-F5344CB8AC3E}">
        <p14:creationId xmlns:p14="http://schemas.microsoft.com/office/powerpoint/2010/main" val="972611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01022B9-7F0D-D349-987B-0585C4B0B405}"/>
              </a:ext>
            </a:extLst>
          </p:cNvPr>
          <p:cNvSpPr>
            <a:spLocks noGrp="1"/>
          </p:cNvSpPr>
          <p:nvPr>
            <p:ph type="title"/>
          </p:nvPr>
        </p:nvSpPr>
        <p:spPr/>
        <p:txBody>
          <a:bodyPr/>
          <a:lstStyle/>
          <a:p>
            <a:r>
              <a:rPr lang="en-US" dirty="0"/>
              <a:t>Positive Predictive Value (PPV)</a:t>
            </a:r>
          </a:p>
        </p:txBody>
      </p:sp>
      <p:sp>
        <p:nvSpPr>
          <p:cNvPr id="318" name="Cloud Callout 317">
            <a:extLst>
              <a:ext uri="{FF2B5EF4-FFF2-40B4-BE49-F238E27FC236}">
                <a16:creationId xmlns:a16="http://schemas.microsoft.com/office/drawing/2014/main" id="{DD5EE420-8670-B14C-BA37-340D35ED308A}"/>
              </a:ext>
            </a:extLst>
          </p:cNvPr>
          <p:cNvSpPr/>
          <p:nvPr/>
        </p:nvSpPr>
        <p:spPr>
          <a:xfrm>
            <a:off x="6886575" y="4543425"/>
            <a:ext cx="2764155" cy="1414463"/>
          </a:xfrm>
          <a:prstGeom prst="cloudCallout">
            <a:avLst>
              <a:gd name="adj1" fmla="val -79758"/>
              <a:gd name="adj2" fmla="val -7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PPV?</a:t>
            </a:r>
          </a:p>
        </p:txBody>
      </p:sp>
      <p:grpSp>
        <p:nvGrpSpPr>
          <p:cNvPr id="181" name="Group 180">
            <a:extLst>
              <a:ext uri="{FF2B5EF4-FFF2-40B4-BE49-F238E27FC236}">
                <a16:creationId xmlns:a16="http://schemas.microsoft.com/office/drawing/2014/main" id="{3CE0C7B6-934F-4E41-9B5F-845734C10E3C}"/>
              </a:ext>
            </a:extLst>
          </p:cNvPr>
          <p:cNvGrpSpPr/>
          <p:nvPr/>
        </p:nvGrpSpPr>
        <p:grpSpPr>
          <a:xfrm>
            <a:off x="1977029" y="1911800"/>
            <a:ext cx="4846810" cy="2372719"/>
            <a:chOff x="1714010" y="1787801"/>
            <a:chExt cx="4846810" cy="2372719"/>
          </a:xfrm>
        </p:grpSpPr>
        <p:sp>
          <p:nvSpPr>
            <p:cNvPr id="182" name="Rectangle 181">
              <a:extLst>
                <a:ext uri="{FF2B5EF4-FFF2-40B4-BE49-F238E27FC236}">
                  <a16:creationId xmlns:a16="http://schemas.microsoft.com/office/drawing/2014/main" id="{F94C8990-27CB-DD4C-8279-A5158B5476CF}"/>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ctangle 182">
              <a:extLst>
                <a:ext uri="{FF2B5EF4-FFF2-40B4-BE49-F238E27FC236}">
                  <a16:creationId xmlns:a16="http://schemas.microsoft.com/office/drawing/2014/main" id="{323C2DBF-81B7-D748-9B2D-626F915909FC}"/>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CB8A2091-CA25-E04C-9DBF-27FB267DD150}"/>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5" name="Straight Connector 184">
              <a:extLst>
                <a:ext uri="{FF2B5EF4-FFF2-40B4-BE49-F238E27FC236}">
                  <a16:creationId xmlns:a16="http://schemas.microsoft.com/office/drawing/2014/main" id="{E454B9FC-57AD-F345-8C36-65A0E3D19981}"/>
                </a:ext>
              </a:extLst>
            </p:cNvPr>
            <p:cNvCxnSpPr>
              <a:cxnSpLocks/>
              <a:stCxn id="184" idx="1"/>
              <a:endCxn id="184"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5528ABA8-B028-1846-8DA4-320180164F4A}"/>
                </a:ext>
              </a:extLst>
            </p:cNvPr>
            <p:cNvGrpSpPr/>
            <p:nvPr/>
          </p:nvGrpSpPr>
          <p:grpSpPr>
            <a:xfrm>
              <a:off x="2450643" y="2274227"/>
              <a:ext cx="1260471" cy="1789131"/>
              <a:chOff x="2450643" y="2274227"/>
              <a:chExt cx="1260471" cy="1789131"/>
            </a:xfrm>
          </p:grpSpPr>
          <p:grpSp>
            <p:nvGrpSpPr>
              <p:cNvPr id="320" name="Group 319">
                <a:extLst>
                  <a:ext uri="{FF2B5EF4-FFF2-40B4-BE49-F238E27FC236}">
                    <a16:creationId xmlns:a16="http://schemas.microsoft.com/office/drawing/2014/main" id="{EA8C48D3-E097-9847-AD6A-2E2AF456F1BA}"/>
                  </a:ext>
                </a:extLst>
              </p:cNvPr>
              <p:cNvGrpSpPr/>
              <p:nvPr/>
            </p:nvGrpSpPr>
            <p:grpSpPr>
              <a:xfrm>
                <a:off x="2450643" y="2274227"/>
                <a:ext cx="536442" cy="1781511"/>
                <a:chOff x="2450643" y="2274227"/>
                <a:chExt cx="536442" cy="1781511"/>
              </a:xfrm>
            </p:grpSpPr>
            <p:grpSp>
              <p:nvGrpSpPr>
                <p:cNvPr id="343" name="Group 342">
                  <a:extLst>
                    <a:ext uri="{FF2B5EF4-FFF2-40B4-BE49-F238E27FC236}">
                      <a16:creationId xmlns:a16="http://schemas.microsoft.com/office/drawing/2014/main" id="{A7387166-6DCE-BC49-A99D-2448B9FF2F22}"/>
                    </a:ext>
                  </a:extLst>
                </p:cNvPr>
                <p:cNvGrpSpPr/>
                <p:nvPr/>
              </p:nvGrpSpPr>
              <p:grpSpPr>
                <a:xfrm>
                  <a:off x="2450643" y="2281847"/>
                  <a:ext cx="201162" cy="1362411"/>
                  <a:chOff x="2450643" y="2281847"/>
                  <a:chExt cx="201162" cy="1362411"/>
                </a:xfrm>
              </p:grpSpPr>
              <p:grpSp>
                <p:nvGrpSpPr>
                  <p:cNvPr id="354" name="Group 353">
                    <a:extLst>
                      <a:ext uri="{FF2B5EF4-FFF2-40B4-BE49-F238E27FC236}">
                        <a16:creationId xmlns:a16="http://schemas.microsoft.com/office/drawing/2014/main" id="{1517F710-BC42-CD4A-B537-C7907DC05209}"/>
                      </a:ext>
                    </a:extLst>
                  </p:cNvPr>
                  <p:cNvGrpSpPr/>
                  <p:nvPr/>
                </p:nvGrpSpPr>
                <p:grpSpPr>
                  <a:xfrm>
                    <a:off x="2466343" y="3313685"/>
                    <a:ext cx="136263" cy="330573"/>
                    <a:chOff x="2466343" y="3313685"/>
                    <a:chExt cx="136263" cy="330573"/>
                  </a:xfrm>
                </p:grpSpPr>
                <p:sp>
                  <p:nvSpPr>
                    <p:cNvPr id="360" name="Oval 359">
                      <a:extLst>
                        <a:ext uri="{FF2B5EF4-FFF2-40B4-BE49-F238E27FC236}">
                          <a16:creationId xmlns:a16="http://schemas.microsoft.com/office/drawing/2014/main" id="{76894D82-E5B0-0843-BE3D-9E3330AC9C4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Oval 360">
                      <a:extLst>
                        <a:ext uri="{FF2B5EF4-FFF2-40B4-BE49-F238E27FC236}">
                          <a16:creationId xmlns:a16="http://schemas.microsoft.com/office/drawing/2014/main" id="{42AF0C66-4AE7-4F4B-B533-7087A80F05D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5" name="Group 354">
                    <a:extLst>
                      <a:ext uri="{FF2B5EF4-FFF2-40B4-BE49-F238E27FC236}">
                        <a16:creationId xmlns:a16="http://schemas.microsoft.com/office/drawing/2014/main" id="{A067BB14-327A-2D4B-A45D-7EE47DC88FB8}"/>
                      </a:ext>
                    </a:extLst>
                  </p:cNvPr>
                  <p:cNvGrpSpPr/>
                  <p:nvPr/>
                </p:nvGrpSpPr>
                <p:grpSpPr>
                  <a:xfrm>
                    <a:off x="2450643" y="2281847"/>
                    <a:ext cx="201162" cy="825863"/>
                    <a:chOff x="2450643" y="2281847"/>
                    <a:chExt cx="201162" cy="825863"/>
                  </a:xfrm>
                </p:grpSpPr>
                <p:sp>
                  <p:nvSpPr>
                    <p:cNvPr id="356" name="Triangle 355">
                      <a:extLst>
                        <a:ext uri="{FF2B5EF4-FFF2-40B4-BE49-F238E27FC236}">
                          <a16:creationId xmlns:a16="http://schemas.microsoft.com/office/drawing/2014/main" id="{1D75E683-0FC5-AB48-ABE5-FC5491B8F83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Triangle 356">
                      <a:extLst>
                        <a:ext uri="{FF2B5EF4-FFF2-40B4-BE49-F238E27FC236}">
                          <a16:creationId xmlns:a16="http://schemas.microsoft.com/office/drawing/2014/main" id="{9D4F7522-6D53-CB4E-AD99-1AB54D8C79DB}"/>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riangle 357">
                      <a:extLst>
                        <a:ext uri="{FF2B5EF4-FFF2-40B4-BE49-F238E27FC236}">
                          <a16:creationId xmlns:a16="http://schemas.microsoft.com/office/drawing/2014/main" id="{48BF46F7-0328-9943-83EB-A19347EC1FC8}"/>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riangle 358">
                      <a:extLst>
                        <a:ext uri="{FF2B5EF4-FFF2-40B4-BE49-F238E27FC236}">
                          <a16:creationId xmlns:a16="http://schemas.microsoft.com/office/drawing/2014/main" id="{8514783C-DD75-7145-8CBE-6D3D7C7CBB4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44" name="Group 343">
                  <a:extLst>
                    <a:ext uri="{FF2B5EF4-FFF2-40B4-BE49-F238E27FC236}">
                      <a16:creationId xmlns:a16="http://schemas.microsoft.com/office/drawing/2014/main" id="{8829EBB1-C545-0646-B670-2E427C5C3B24}"/>
                    </a:ext>
                  </a:extLst>
                </p:cNvPr>
                <p:cNvGrpSpPr/>
                <p:nvPr/>
              </p:nvGrpSpPr>
              <p:grpSpPr>
                <a:xfrm>
                  <a:off x="2785923" y="2274227"/>
                  <a:ext cx="201162" cy="1781511"/>
                  <a:chOff x="2450643" y="2281847"/>
                  <a:chExt cx="201162" cy="1781511"/>
                </a:xfrm>
              </p:grpSpPr>
              <p:grpSp>
                <p:nvGrpSpPr>
                  <p:cNvPr id="345" name="Group 344">
                    <a:extLst>
                      <a:ext uri="{FF2B5EF4-FFF2-40B4-BE49-F238E27FC236}">
                        <a16:creationId xmlns:a16="http://schemas.microsoft.com/office/drawing/2014/main" id="{910DB29F-1349-E14D-A518-32BC70381046}"/>
                      </a:ext>
                    </a:extLst>
                  </p:cNvPr>
                  <p:cNvGrpSpPr/>
                  <p:nvPr/>
                </p:nvGrpSpPr>
                <p:grpSpPr>
                  <a:xfrm>
                    <a:off x="2466343" y="3313685"/>
                    <a:ext cx="143883" cy="749673"/>
                    <a:chOff x="2466343" y="3313685"/>
                    <a:chExt cx="143883" cy="749673"/>
                  </a:xfrm>
                </p:grpSpPr>
                <p:sp>
                  <p:nvSpPr>
                    <p:cNvPr id="350" name="Oval 349">
                      <a:extLst>
                        <a:ext uri="{FF2B5EF4-FFF2-40B4-BE49-F238E27FC236}">
                          <a16:creationId xmlns:a16="http://schemas.microsoft.com/office/drawing/2014/main" id="{AF477724-428F-8E48-804A-2841913466F6}"/>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Oval 350">
                      <a:extLst>
                        <a:ext uri="{FF2B5EF4-FFF2-40B4-BE49-F238E27FC236}">
                          <a16:creationId xmlns:a16="http://schemas.microsoft.com/office/drawing/2014/main" id="{D85814F3-111D-4A4D-8FDF-8C952B490C1D}"/>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Oval 351">
                      <a:extLst>
                        <a:ext uri="{FF2B5EF4-FFF2-40B4-BE49-F238E27FC236}">
                          <a16:creationId xmlns:a16="http://schemas.microsoft.com/office/drawing/2014/main" id="{ACEFB12D-B465-8D4C-8744-E83960FE2DD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8D026990-F18A-0C4F-A0BF-5D1F050D646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6" name="Group 345">
                    <a:extLst>
                      <a:ext uri="{FF2B5EF4-FFF2-40B4-BE49-F238E27FC236}">
                        <a16:creationId xmlns:a16="http://schemas.microsoft.com/office/drawing/2014/main" id="{631D09E4-EBF1-DE46-AC44-A8FCBDEC0389}"/>
                      </a:ext>
                    </a:extLst>
                  </p:cNvPr>
                  <p:cNvGrpSpPr/>
                  <p:nvPr/>
                </p:nvGrpSpPr>
                <p:grpSpPr>
                  <a:xfrm>
                    <a:off x="2450643" y="2281847"/>
                    <a:ext cx="201162" cy="825863"/>
                    <a:chOff x="2450643" y="2281847"/>
                    <a:chExt cx="201162" cy="825863"/>
                  </a:xfrm>
                </p:grpSpPr>
                <p:sp>
                  <p:nvSpPr>
                    <p:cNvPr id="347" name="Triangle 346">
                      <a:extLst>
                        <a:ext uri="{FF2B5EF4-FFF2-40B4-BE49-F238E27FC236}">
                          <a16:creationId xmlns:a16="http://schemas.microsoft.com/office/drawing/2014/main" id="{C66AD1AC-2461-1F4A-B1E4-259C27E85A4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iangle 347">
                      <a:extLst>
                        <a:ext uri="{FF2B5EF4-FFF2-40B4-BE49-F238E27FC236}">
                          <a16:creationId xmlns:a16="http://schemas.microsoft.com/office/drawing/2014/main" id="{924A7E69-B218-3942-ADAF-D68E62B66C2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Triangle 348">
                      <a:extLst>
                        <a:ext uri="{FF2B5EF4-FFF2-40B4-BE49-F238E27FC236}">
                          <a16:creationId xmlns:a16="http://schemas.microsoft.com/office/drawing/2014/main" id="{8B48AB8C-6206-F24C-B05C-E0C640FD3FD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321" name="Group 320">
                <a:extLst>
                  <a:ext uri="{FF2B5EF4-FFF2-40B4-BE49-F238E27FC236}">
                    <a16:creationId xmlns:a16="http://schemas.microsoft.com/office/drawing/2014/main" id="{D04443FF-FA6D-0542-B128-217631A98016}"/>
                  </a:ext>
                </a:extLst>
              </p:cNvPr>
              <p:cNvGrpSpPr/>
              <p:nvPr/>
            </p:nvGrpSpPr>
            <p:grpSpPr>
              <a:xfrm>
                <a:off x="3174672" y="2274227"/>
                <a:ext cx="536442" cy="1789131"/>
                <a:chOff x="2450643" y="2274227"/>
                <a:chExt cx="536442" cy="1789131"/>
              </a:xfrm>
            </p:grpSpPr>
            <p:grpSp>
              <p:nvGrpSpPr>
                <p:cNvPr id="322" name="Group 321">
                  <a:extLst>
                    <a:ext uri="{FF2B5EF4-FFF2-40B4-BE49-F238E27FC236}">
                      <a16:creationId xmlns:a16="http://schemas.microsoft.com/office/drawing/2014/main" id="{06665258-56CE-AC46-A60C-E15F0408A1D1}"/>
                    </a:ext>
                  </a:extLst>
                </p:cNvPr>
                <p:cNvGrpSpPr/>
                <p:nvPr/>
              </p:nvGrpSpPr>
              <p:grpSpPr>
                <a:xfrm>
                  <a:off x="2450643" y="2281847"/>
                  <a:ext cx="201162" cy="1781511"/>
                  <a:chOff x="2450643" y="2281847"/>
                  <a:chExt cx="201162" cy="1781511"/>
                </a:xfrm>
              </p:grpSpPr>
              <p:grpSp>
                <p:nvGrpSpPr>
                  <p:cNvPr id="334" name="Group 333">
                    <a:extLst>
                      <a:ext uri="{FF2B5EF4-FFF2-40B4-BE49-F238E27FC236}">
                        <a16:creationId xmlns:a16="http://schemas.microsoft.com/office/drawing/2014/main" id="{E8D65580-38A6-D545-BE7D-71BE3D943715}"/>
                      </a:ext>
                    </a:extLst>
                  </p:cNvPr>
                  <p:cNvGrpSpPr/>
                  <p:nvPr/>
                </p:nvGrpSpPr>
                <p:grpSpPr>
                  <a:xfrm>
                    <a:off x="2466343" y="3313685"/>
                    <a:ext cx="143883" cy="749673"/>
                    <a:chOff x="2466343" y="3313685"/>
                    <a:chExt cx="143883" cy="749673"/>
                  </a:xfrm>
                </p:grpSpPr>
                <p:sp>
                  <p:nvSpPr>
                    <p:cNvPr id="339" name="Oval 338">
                      <a:extLst>
                        <a:ext uri="{FF2B5EF4-FFF2-40B4-BE49-F238E27FC236}">
                          <a16:creationId xmlns:a16="http://schemas.microsoft.com/office/drawing/2014/main" id="{F3BD665B-0680-034B-BEAB-2070AAA7519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26D8A589-6BAC-CF43-A67B-285860C2327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7AFCC487-C147-9F47-9255-D91BDEE0A44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93367770-ED16-F241-8AF5-1B06BEDE966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5" name="Group 334">
                    <a:extLst>
                      <a:ext uri="{FF2B5EF4-FFF2-40B4-BE49-F238E27FC236}">
                        <a16:creationId xmlns:a16="http://schemas.microsoft.com/office/drawing/2014/main" id="{1C899ACC-EE33-0C4F-9FB3-C2F2830D39BC}"/>
                      </a:ext>
                    </a:extLst>
                  </p:cNvPr>
                  <p:cNvGrpSpPr/>
                  <p:nvPr/>
                </p:nvGrpSpPr>
                <p:grpSpPr>
                  <a:xfrm>
                    <a:off x="2450643" y="2281847"/>
                    <a:ext cx="201162" cy="825863"/>
                    <a:chOff x="2450643" y="2281847"/>
                    <a:chExt cx="201162" cy="825863"/>
                  </a:xfrm>
                </p:grpSpPr>
                <p:sp>
                  <p:nvSpPr>
                    <p:cNvPr id="336" name="Triangle 335">
                      <a:extLst>
                        <a:ext uri="{FF2B5EF4-FFF2-40B4-BE49-F238E27FC236}">
                          <a16:creationId xmlns:a16="http://schemas.microsoft.com/office/drawing/2014/main" id="{44354CD7-6119-304B-B6AE-46009EA16AA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Triangle 336">
                      <a:extLst>
                        <a:ext uri="{FF2B5EF4-FFF2-40B4-BE49-F238E27FC236}">
                          <a16:creationId xmlns:a16="http://schemas.microsoft.com/office/drawing/2014/main" id="{99E6B9AD-058B-4743-8F5F-6FBD420C431A}"/>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Triangle 337">
                      <a:extLst>
                        <a:ext uri="{FF2B5EF4-FFF2-40B4-BE49-F238E27FC236}">
                          <a16:creationId xmlns:a16="http://schemas.microsoft.com/office/drawing/2014/main" id="{8F13AE79-C021-A845-A596-BD72BB334A8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23" name="Group 322">
                  <a:extLst>
                    <a:ext uri="{FF2B5EF4-FFF2-40B4-BE49-F238E27FC236}">
                      <a16:creationId xmlns:a16="http://schemas.microsoft.com/office/drawing/2014/main" id="{957B2744-5AD0-814A-B5EF-211205AB7638}"/>
                    </a:ext>
                  </a:extLst>
                </p:cNvPr>
                <p:cNvGrpSpPr/>
                <p:nvPr/>
              </p:nvGrpSpPr>
              <p:grpSpPr>
                <a:xfrm>
                  <a:off x="2785923" y="2274227"/>
                  <a:ext cx="201162" cy="1781511"/>
                  <a:chOff x="2450643" y="2281847"/>
                  <a:chExt cx="201162" cy="1781511"/>
                </a:xfrm>
              </p:grpSpPr>
              <p:grpSp>
                <p:nvGrpSpPr>
                  <p:cNvPr id="324" name="Group 323">
                    <a:extLst>
                      <a:ext uri="{FF2B5EF4-FFF2-40B4-BE49-F238E27FC236}">
                        <a16:creationId xmlns:a16="http://schemas.microsoft.com/office/drawing/2014/main" id="{45848145-7DE5-F445-B8D6-F1A88A8A50F4}"/>
                      </a:ext>
                    </a:extLst>
                  </p:cNvPr>
                  <p:cNvGrpSpPr/>
                  <p:nvPr/>
                </p:nvGrpSpPr>
                <p:grpSpPr>
                  <a:xfrm>
                    <a:off x="2466343" y="3313685"/>
                    <a:ext cx="143883" cy="749673"/>
                    <a:chOff x="2466343" y="3313685"/>
                    <a:chExt cx="143883" cy="749673"/>
                  </a:xfrm>
                </p:grpSpPr>
                <p:sp>
                  <p:nvSpPr>
                    <p:cNvPr id="330" name="Oval 329">
                      <a:extLst>
                        <a:ext uri="{FF2B5EF4-FFF2-40B4-BE49-F238E27FC236}">
                          <a16:creationId xmlns:a16="http://schemas.microsoft.com/office/drawing/2014/main" id="{7EAB869C-E2D9-B94A-A65E-CBEFEE9E703C}"/>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Oval 330">
                      <a:extLst>
                        <a:ext uri="{FF2B5EF4-FFF2-40B4-BE49-F238E27FC236}">
                          <a16:creationId xmlns:a16="http://schemas.microsoft.com/office/drawing/2014/main" id="{ABE25975-69FB-4147-967C-B04720A9CC9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Oval 331">
                      <a:extLst>
                        <a:ext uri="{FF2B5EF4-FFF2-40B4-BE49-F238E27FC236}">
                          <a16:creationId xmlns:a16="http://schemas.microsoft.com/office/drawing/2014/main" id="{8D66EFDF-2BC5-0A4E-BC3E-69328A536AD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Oval 332">
                      <a:extLst>
                        <a:ext uri="{FF2B5EF4-FFF2-40B4-BE49-F238E27FC236}">
                          <a16:creationId xmlns:a16="http://schemas.microsoft.com/office/drawing/2014/main" id="{E8946DC9-BFED-5743-B12C-41ECED6C631D}"/>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5" name="Group 324">
                    <a:extLst>
                      <a:ext uri="{FF2B5EF4-FFF2-40B4-BE49-F238E27FC236}">
                        <a16:creationId xmlns:a16="http://schemas.microsoft.com/office/drawing/2014/main" id="{84483E32-6232-4546-86F1-A0F7A79E6BA5}"/>
                      </a:ext>
                    </a:extLst>
                  </p:cNvPr>
                  <p:cNvGrpSpPr/>
                  <p:nvPr/>
                </p:nvGrpSpPr>
                <p:grpSpPr>
                  <a:xfrm>
                    <a:off x="2450643" y="2281847"/>
                    <a:ext cx="201162" cy="825863"/>
                    <a:chOff x="2450643" y="2281847"/>
                    <a:chExt cx="201162" cy="825863"/>
                  </a:xfrm>
                </p:grpSpPr>
                <p:sp>
                  <p:nvSpPr>
                    <p:cNvPr id="326" name="Triangle 325">
                      <a:extLst>
                        <a:ext uri="{FF2B5EF4-FFF2-40B4-BE49-F238E27FC236}">
                          <a16:creationId xmlns:a16="http://schemas.microsoft.com/office/drawing/2014/main" id="{C8FE9460-949E-B642-826C-61DD884A2B1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Triangle 326">
                      <a:extLst>
                        <a:ext uri="{FF2B5EF4-FFF2-40B4-BE49-F238E27FC236}">
                          <a16:creationId xmlns:a16="http://schemas.microsoft.com/office/drawing/2014/main" id="{B637D1E5-3D7B-F54B-B602-F4DF9ABDDE60}"/>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riangle 327">
                      <a:extLst>
                        <a:ext uri="{FF2B5EF4-FFF2-40B4-BE49-F238E27FC236}">
                          <a16:creationId xmlns:a16="http://schemas.microsoft.com/office/drawing/2014/main" id="{392CFD23-F65F-BE4F-ADDE-10ED52F9F83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iangle 328">
                      <a:extLst>
                        <a:ext uri="{FF2B5EF4-FFF2-40B4-BE49-F238E27FC236}">
                          <a16:creationId xmlns:a16="http://schemas.microsoft.com/office/drawing/2014/main" id="{82AAA491-FB15-C840-A464-591C8D264168}"/>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87" name="Group 186">
              <a:extLst>
                <a:ext uri="{FF2B5EF4-FFF2-40B4-BE49-F238E27FC236}">
                  <a16:creationId xmlns:a16="http://schemas.microsoft.com/office/drawing/2014/main" id="{36A0449C-A9D8-EE46-AC97-E85A77E3DD6A}"/>
                </a:ext>
              </a:extLst>
            </p:cNvPr>
            <p:cNvGrpSpPr/>
            <p:nvPr/>
          </p:nvGrpSpPr>
          <p:grpSpPr>
            <a:xfrm>
              <a:off x="3871908" y="2274227"/>
              <a:ext cx="201162" cy="1781511"/>
              <a:chOff x="2450643" y="2281847"/>
              <a:chExt cx="201162" cy="1781511"/>
            </a:xfrm>
          </p:grpSpPr>
          <p:grpSp>
            <p:nvGrpSpPr>
              <p:cNvPr id="310" name="Group 309">
                <a:extLst>
                  <a:ext uri="{FF2B5EF4-FFF2-40B4-BE49-F238E27FC236}">
                    <a16:creationId xmlns:a16="http://schemas.microsoft.com/office/drawing/2014/main" id="{8E9A6EF0-8E3C-414A-B154-A61954E42F3C}"/>
                  </a:ext>
                </a:extLst>
              </p:cNvPr>
              <p:cNvGrpSpPr/>
              <p:nvPr/>
            </p:nvGrpSpPr>
            <p:grpSpPr>
              <a:xfrm>
                <a:off x="2466343" y="3313685"/>
                <a:ext cx="143883" cy="749673"/>
                <a:chOff x="2466343" y="3313685"/>
                <a:chExt cx="143883" cy="749673"/>
              </a:xfrm>
            </p:grpSpPr>
            <p:sp>
              <p:nvSpPr>
                <p:cNvPr id="315" name="Oval 314">
                  <a:extLst>
                    <a:ext uri="{FF2B5EF4-FFF2-40B4-BE49-F238E27FC236}">
                      <a16:creationId xmlns:a16="http://schemas.microsoft.com/office/drawing/2014/main" id="{A9CA624B-AABD-DB49-9D37-13227180C9A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Oval 315">
                  <a:extLst>
                    <a:ext uri="{FF2B5EF4-FFF2-40B4-BE49-F238E27FC236}">
                      <a16:creationId xmlns:a16="http://schemas.microsoft.com/office/drawing/2014/main" id="{3AA2FF5A-B937-5B42-86A8-1F6C1316FBB5}"/>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Oval 316">
                  <a:extLst>
                    <a:ext uri="{FF2B5EF4-FFF2-40B4-BE49-F238E27FC236}">
                      <a16:creationId xmlns:a16="http://schemas.microsoft.com/office/drawing/2014/main" id="{77C83468-CD15-6647-9571-A981B76B7106}"/>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a:extLst>
                    <a:ext uri="{FF2B5EF4-FFF2-40B4-BE49-F238E27FC236}">
                      <a16:creationId xmlns:a16="http://schemas.microsoft.com/office/drawing/2014/main" id="{A21D1CA0-8915-C04E-A702-6D8E57B05556}"/>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1" name="Group 310">
                <a:extLst>
                  <a:ext uri="{FF2B5EF4-FFF2-40B4-BE49-F238E27FC236}">
                    <a16:creationId xmlns:a16="http://schemas.microsoft.com/office/drawing/2014/main" id="{7E25C1D1-C99C-B145-9D4A-29650F53A7B9}"/>
                  </a:ext>
                </a:extLst>
              </p:cNvPr>
              <p:cNvGrpSpPr/>
              <p:nvPr/>
            </p:nvGrpSpPr>
            <p:grpSpPr>
              <a:xfrm>
                <a:off x="2450643" y="2281847"/>
                <a:ext cx="201162" cy="825863"/>
                <a:chOff x="2450643" y="2281847"/>
                <a:chExt cx="201162" cy="825863"/>
              </a:xfrm>
            </p:grpSpPr>
            <p:sp>
              <p:nvSpPr>
                <p:cNvPr id="312" name="Triangle 311">
                  <a:extLst>
                    <a:ext uri="{FF2B5EF4-FFF2-40B4-BE49-F238E27FC236}">
                      <a16:creationId xmlns:a16="http://schemas.microsoft.com/office/drawing/2014/main" id="{B24FD4CA-12AA-FE46-90BA-1EC3F59D4F1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Triangle 312">
                  <a:extLst>
                    <a:ext uri="{FF2B5EF4-FFF2-40B4-BE49-F238E27FC236}">
                      <a16:creationId xmlns:a16="http://schemas.microsoft.com/office/drawing/2014/main" id="{ABE21B6B-D444-9244-9828-5C0E9B7B7774}"/>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033F0468-D3B7-B140-8AB1-0CC18EC7D81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8" name="Group 187">
              <a:extLst>
                <a:ext uri="{FF2B5EF4-FFF2-40B4-BE49-F238E27FC236}">
                  <a16:creationId xmlns:a16="http://schemas.microsoft.com/office/drawing/2014/main" id="{F35600CE-2BC4-4344-8478-057A9082C342}"/>
                </a:ext>
              </a:extLst>
            </p:cNvPr>
            <p:cNvGrpSpPr/>
            <p:nvPr/>
          </p:nvGrpSpPr>
          <p:grpSpPr>
            <a:xfrm>
              <a:off x="4207188" y="2266607"/>
              <a:ext cx="174492" cy="1781511"/>
              <a:chOff x="2450643" y="2281847"/>
              <a:chExt cx="174492" cy="1781511"/>
            </a:xfrm>
          </p:grpSpPr>
          <p:grpSp>
            <p:nvGrpSpPr>
              <p:cNvPr id="302" name="Group 301">
                <a:extLst>
                  <a:ext uri="{FF2B5EF4-FFF2-40B4-BE49-F238E27FC236}">
                    <a16:creationId xmlns:a16="http://schemas.microsoft.com/office/drawing/2014/main" id="{5EA80557-0B29-9B41-8512-52C178862D0E}"/>
                  </a:ext>
                </a:extLst>
              </p:cNvPr>
              <p:cNvGrpSpPr/>
              <p:nvPr/>
            </p:nvGrpSpPr>
            <p:grpSpPr>
              <a:xfrm>
                <a:off x="2481583" y="3523235"/>
                <a:ext cx="128643" cy="540123"/>
                <a:chOff x="2481583" y="3523235"/>
                <a:chExt cx="128643" cy="540123"/>
              </a:xfrm>
            </p:grpSpPr>
            <p:sp>
              <p:nvSpPr>
                <p:cNvPr id="307" name="Oval 306">
                  <a:extLst>
                    <a:ext uri="{FF2B5EF4-FFF2-40B4-BE49-F238E27FC236}">
                      <a16:creationId xmlns:a16="http://schemas.microsoft.com/office/drawing/2014/main" id="{3CA537AC-FCD0-DA4D-B143-4B77692D2F6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30239EE6-F262-7346-B94E-19D2AF12317A}"/>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520B3005-F35B-7043-9831-E0B7B640389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3" name="Group 302">
                <a:extLst>
                  <a:ext uri="{FF2B5EF4-FFF2-40B4-BE49-F238E27FC236}">
                    <a16:creationId xmlns:a16="http://schemas.microsoft.com/office/drawing/2014/main" id="{DA6B0178-D838-2B4E-8C97-4E18439E03BF}"/>
                  </a:ext>
                </a:extLst>
              </p:cNvPr>
              <p:cNvGrpSpPr/>
              <p:nvPr/>
            </p:nvGrpSpPr>
            <p:grpSpPr>
              <a:xfrm>
                <a:off x="2450643" y="2281847"/>
                <a:ext cx="174492" cy="604883"/>
                <a:chOff x="2450643" y="2281847"/>
                <a:chExt cx="174492" cy="604883"/>
              </a:xfrm>
            </p:grpSpPr>
            <p:sp>
              <p:nvSpPr>
                <p:cNvPr id="304" name="Triangle 303">
                  <a:extLst>
                    <a:ext uri="{FF2B5EF4-FFF2-40B4-BE49-F238E27FC236}">
                      <a16:creationId xmlns:a16="http://schemas.microsoft.com/office/drawing/2014/main" id="{72F0B03C-EA56-7641-9A5C-4D26741F3A3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riangle 304">
                  <a:extLst>
                    <a:ext uri="{FF2B5EF4-FFF2-40B4-BE49-F238E27FC236}">
                      <a16:creationId xmlns:a16="http://schemas.microsoft.com/office/drawing/2014/main" id="{066E63D2-F6C8-F348-9B41-DB4AD51B72BC}"/>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iangle 305">
                  <a:extLst>
                    <a:ext uri="{FF2B5EF4-FFF2-40B4-BE49-F238E27FC236}">
                      <a16:creationId xmlns:a16="http://schemas.microsoft.com/office/drawing/2014/main" id="{8763DA40-FD35-544A-8291-5D5BF73F6C70}"/>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9" name="Group 188">
              <a:extLst>
                <a:ext uri="{FF2B5EF4-FFF2-40B4-BE49-F238E27FC236}">
                  <a16:creationId xmlns:a16="http://schemas.microsoft.com/office/drawing/2014/main" id="{E670990F-B1C0-D243-B8E6-D3AF643CCF7E}"/>
                </a:ext>
              </a:extLst>
            </p:cNvPr>
            <p:cNvGrpSpPr/>
            <p:nvPr/>
          </p:nvGrpSpPr>
          <p:grpSpPr>
            <a:xfrm>
              <a:off x="4595937" y="2266607"/>
              <a:ext cx="536442" cy="1789131"/>
              <a:chOff x="2450643" y="2274227"/>
              <a:chExt cx="536442" cy="1789131"/>
            </a:xfrm>
          </p:grpSpPr>
          <p:grpSp>
            <p:nvGrpSpPr>
              <p:cNvPr id="282" name="Group 281">
                <a:extLst>
                  <a:ext uri="{FF2B5EF4-FFF2-40B4-BE49-F238E27FC236}">
                    <a16:creationId xmlns:a16="http://schemas.microsoft.com/office/drawing/2014/main" id="{EBCD21C8-FEB4-2C4B-B9D9-FF99170357A9}"/>
                  </a:ext>
                </a:extLst>
              </p:cNvPr>
              <p:cNvGrpSpPr/>
              <p:nvPr/>
            </p:nvGrpSpPr>
            <p:grpSpPr>
              <a:xfrm>
                <a:off x="2450643" y="2281847"/>
                <a:ext cx="201162" cy="1781511"/>
                <a:chOff x="2450643" y="2281847"/>
                <a:chExt cx="201162" cy="1781511"/>
              </a:xfrm>
            </p:grpSpPr>
            <p:grpSp>
              <p:nvGrpSpPr>
                <p:cNvPr id="293" name="Group 292">
                  <a:extLst>
                    <a:ext uri="{FF2B5EF4-FFF2-40B4-BE49-F238E27FC236}">
                      <a16:creationId xmlns:a16="http://schemas.microsoft.com/office/drawing/2014/main" id="{90D8E7C4-8720-B340-9E26-53A7D42335FA}"/>
                    </a:ext>
                  </a:extLst>
                </p:cNvPr>
                <p:cNvGrpSpPr/>
                <p:nvPr/>
              </p:nvGrpSpPr>
              <p:grpSpPr>
                <a:xfrm>
                  <a:off x="2466343" y="3313685"/>
                  <a:ext cx="143883" cy="749673"/>
                  <a:chOff x="2466343" y="3313685"/>
                  <a:chExt cx="143883" cy="749673"/>
                </a:xfrm>
              </p:grpSpPr>
              <p:sp>
                <p:nvSpPr>
                  <p:cNvPr id="298" name="Oval 297">
                    <a:extLst>
                      <a:ext uri="{FF2B5EF4-FFF2-40B4-BE49-F238E27FC236}">
                        <a16:creationId xmlns:a16="http://schemas.microsoft.com/office/drawing/2014/main" id="{2F383044-49AE-774A-876A-DDB7223C30F2}"/>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Oval 298">
                    <a:extLst>
                      <a:ext uri="{FF2B5EF4-FFF2-40B4-BE49-F238E27FC236}">
                        <a16:creationId xmlns:a16="http://schemas.microsoft.com/office/drawing/2014/main" id="{C1916A47-0B68-684B-A45C-ABDEF77FA15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Oval 299">
                    <a:extLst>
                      <a:ext uri="{FF2B5EF4-FFF2-40B4-BE49-F238E27FC236}">
                        <a16:creationId xmlns:a16="http://schemas.microsoft.com/office/drawing/2014/main" id="{3AC61B6D-ABB2-E449-B9FD-0EFED20C54CA}"/>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C42D6914-719F-2D41-A633-20F899246C3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4" name="Group 293">
                  <a:extLst>
                    <a:ext uri="{FF2B5EF4-FFF2-40B4-BE49-F238E27FC236}">
                      <a16:creationId xmlns:a16="http://schemas.microsoft.com/office/drawing/2014/main" id="{D358EFC5-A595-114B-97A3-A97502D9F1DB}"/>
                    </a:ext>
                  </a:extLst>
                </p:cNvPr>
                <p:cNvGrpSpPr/>
                <p:nvPr/>
              </p:nvGrpSpPr>
              <p:grpSpPr>
                <a:xfrm>
                  <a:off x="2450643" y="2281847"/>
                  <a:ext cx="201162" cy="825863"/>
                  <a:chOff x="2450643" y="2281847"/>
                  <a:chExt cx="201162" cy="825863"/>
                </a:xfrm>
              </p:grpSpPr>
              <p:sp>
                <p:nvSpPr>
                  <p:cNvPr id="295" name="Triangle 294">
                    <a:extLst>
                      <a:ext uri="{FF2B5EF4-FFF2-40B4-BE49-F238E27FC236}">
                        <a16:creationId xmlns:a16="http://schemas.microsoft.com/office/drawing/2014/main" id="{000F4DF6-3D3D-3545-BA32-3E597BE393E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Triangle 295">
                    <a:extLst>
                      <a:ext uri="{FF2B5EF4-FFF2-40B4-BE49-F238E27FC236}">
                        <a16:creationId xmlns:a16="http://schemas.microsoft.com/office/drawing/2014/main" id="{B2D98248-4B7A-0143-B742-D7C3ED727C7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Triangle 296">
                    <a:extLst>
                      <a:ext uri="{FF2B5EF4-FFF2-40B4-BE49-F238E27FC236}">
                        <a16:creationId xmlns:a16="http://schemas.microsoft.com/office/drawing/2014/main" id="{7D62F95D-E107-AB4F-AEBF-B9C600608BEC}"/>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3" name="Group 282">
                <a:extLst>
                  <a:ext uri="{FF2B5EF4-FFF2-40B4-BE49-F238E27FC236}">
                    <a16:creationId xmlns:a16="http://schemas.microsoft.com/office/drawing/2014/main" id="{5F542CA4-FF5C-C543-B623-0E643ED2F0B2}"/>
                  </a:ext>
                </a:extLst>
              </p:cNvPr>
              <p:cNvGrpSpPr/>
              <p:nvPr/>
            </p:nvGrpSpPr>
            <p:grpSpPr>
              <a:xfrm>
                <a:off x="2785923" y="2274227"/>
                <a:ext cx="201162" cy="1781511"/>
                <a:chOff x="2450643" y="2281847"/>
                <a:chExt cx="201162" cy="1781511"/>
              </a:xfrm>
            </p:grpSpPr>
            <p:grpSp>
              <p:nvGrpSpPr>
                <p:cNvPr id="284" name="Group 283">
                  <a:extLst>
                    <a:ext uri="{FF2B5EF4-FFF2-40B4-BE49-F238E27FC236}">
                      <a16:creationId xmlns:a16="http://schemas.microsoft.com/office/drawing/2014/main" id="{1EA5B462-3658-E94A-868E-80F91D251108}"/>
                    </a:ext>
                  </a:extLst>
                </p:cNvPr>
                <p:cNvGrpSpPr/>
                <p:nvPr/>
              </p:nvGrpSpPr>
              <p:grpSpPr>
                <a:xfrm>
                  <a:off x="2481583" y="3523235"/>
                  <a:ext cx="128643" cy="540123"/>
                  <a:chOff x="2481583" y="3523235"/>
                  <a:chExt cx="128643" cy="540123"/>
                </a:xfrm>
              </p:grpSpPr>
              <p:sp>
                <p:nvSpPr>
                  <p:cNvPr id="290" name="Oval 289">
                    <a:extLst>
                      <a:ext uri="{FF2B5EF4-FFF2-40B4-BE49-F238E27FC236}">
                        <a16:creationId xmlns:a16="http://schemas.microsoft.com/office/drawing/2014/main" id="{039E0315-25EF-BC48-A763-DB0D161AEA15}"/>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a:extLst>
                      <a:ext uri="{FF2B5EF4-FFF2-40B4-BE49-F238E27FC236}">
                        <a16:creationId xmlns:a16="http://schemas.microsoft.com/office/drawing/2014/main" id="{4BA08A31-2ACF-2D4D-843C-9154F7EEE1C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a:extLst>
                      <a:ext uri="{FF2B5EF4-FFF2-40B4-BE49-F238E27FC236}">
                        <a16:creationId xmlns:a16="http://schemas.microsoft.com/office/drawing/2014/main" id="{E7659511-F5D0-634A-A75D-501FE0CCB4C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5" name="Group 284">
                  <a:extLst>
                    <a:ext uri="{FF2B5EF4-FFF2-40B4-BE49-F238E27FC236}">
                      <a16:creationId xmlns:a16="http://schemas.microsoft.com/office/drawing/2014/main" id="{AB779574-6CE9-F048-ABF9-A450AC8CC80E}"/>
                    </a:ext>
                  </a:extLst>
                </p:cNvPr>
                <p:cNvGrpSpPr/>
                <p:nvPr/>
              </p:nvGrpSpPr>
              <p:grpSpPr>
                <a:xfrm>
                  <a:off x="2450643" y="2281847"/>
                  <a:ext cx="201162" cy="825863"/>
                  <a:chOff x="2450643" y="2281847"/>
                  <a:chExt cx="201162" cy="825863"/>
                </a:xfrm>
              </p:grpSpPr>
              <p:sp>
                <p:nvSpPr>
                  <p:cNvPr id="286" name="Triangle 285">
                    <a:extLst>
                      <a:ext uri="{FF2B5EF4-FFF2-40B4-BE49-F238E27FC236}">
                        <a16:creationId xmlns:a16="http://schemas.microsoft.com/office/drawing/2014/main" id="{9636F7DC-6BDE-6F4B-B287-B121C6827079}"/>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riangle 286">
                    <a:extLst>
                      <a:ext uri="{FF2B5EF4-FFF2-40B4-BE49-F238E27FC236}">
                        <a16:creationId xmlns:a16="http://schemas.microsoft.com/office/drawing/2014/main" id="{D54C5DA0-0637-B64F-95BC-A8898259979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Triangle 287">
                    <a:extLst>
                      <a:ext uri="{FF2B5EF4-FFF2-40B4-BE49-F238E27FC236}">
                        <a16:creationId xmlns:a16="http://schemas.microsoft.com/office/drawing/2014/main" id="{2D7177AD-A147-CD46-9C73-1D1258FB673E}"/>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riangle 288">
                    <a:extLst>
                      <a:ext uri="{FF2B5EF4-FFF2-40B4-BE49-F238E27FC236}">
                        <a16:creationId xmlns:a16="http://schemas.microsoft.com/office/drawing/2014/main" id="{0AAC23FA-0E42-394C-BE7E-016ABA5715F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90" name="Group 189">
              <a:extLst>
                <a:ext uri="{FF2B5EF4-FFF2-40B4-BE49-F238E27FC236}">
                  <a16:creationId xmlns:a16="http://schemas.microsoft.com/office/drawing/2014/main" id="{0BF88A27-6654-F84D-B32A-53650A7B10B5}"/>
                </a:ext>
              </a:extLst>
            </p:cNvPr>
            <p:cNvGrpSpPr/>
            <p:nvPr/>
          </p:nvGrpSpPr>
          <p:grpSpPr>
            <a:xfrm>
              <a:off x="5213662" y="2258987"/>
              <a:ext cx="1260471" cy="1789131"/>
              <a:chOff x="2450643" y="2274227"/>
              <a:chExt cx="1260471" cy="1789131"/>
            </a:xfrm>
          </p:grpSpPr>
          <p:grpSp>
            <p:nvGrpSpPr>
              <p:cNvPr id="202" name="Group 201">
                <a:extLst>
                  <a:ext uri="{FF2B5EF4-FFF2-40B4-BE49-F238E27FC236}">
                    <a16:creationId xmlns:a16="http://schemas.microsoft.com/office/drawing/2014/main" id="{E5EA8D76-709A-EA42-8712-D9D60FF93043}"/>
                  </a:ext>
                </a:extLst>
              </p:cNvPr>
              <p:cNvGrpSpPr/>
              <p:nvPr/>
            </p:nvGrpSpPr>
            <p:grpSpPr>
              <a:xfrm>
                <a:off x="2450643" y="2274227"/>
                <a:ext cx="536442" cy="1789131"/>
                <a:chOff x="2450643" y="2274227"/>
                <a:chExt cx="536442" cy="1789131"/>
              </a:xfrm>
            </p:grpSpPr>
            <p:grpSp>
              <p:nvGrpSpPr>
                <p:cNvPr id="225" name="Group 224">
                  <a:extLst>
                    <a:ext uri="{FF2B5EF4-FFF2-40B4-BE49-F238E27FC236}">
                      <a16:creationId xmlns:a16="http://schemas.microsoft.com/office/drawing/2014/main" id="{4ECE2A7E-A3DA-9441-8901-D09CEEEEECC3}"/>
                    </a:ext>
                  </a:extLst>
                </p:cNvPr>
                <p:cNvGrpSpPr/>
                <p:nvPr/>
              </p:nvGrpSpPr>
              <p:grpSpPr>
                <a:xfrm>
                  <a:off x="2450643" y="2281847"/>
                  <a:ext cx="201162" cy="1781511"/>
                  <a:chOff x="2450643" y="2281847"/>
                  <a:chExt cx="201162" cy="1781511"/>
                </a:xfrm>
              </p:grpSpPr>
              <p:grpSp>
                <p:nvGrpSpPr>
                  <p:cNvPr id="251" name="Group 250">
                    <a:extLst>
                      <a:ext uri="{FF2B5EF4-FFF2-40B4-BE49-F238E27FC236}">
                        <a16:creationId xmlns:a16="http://schemas.microsoft.com/office/drawing/2014/main" id="{47A5424A-A5FF-7044-8A00-C6206F39437C}"/>
                      </a:ext>
                    </a:extLst>
                  </p:cNvPr>
                  <p:cNvGrpSpPr/>
                  <p:nvPr/>
                </p:nvGrpSpPr>
                <p:grpSpPr>
                  <a:xfrm>
                    <a:off x="2466343" y="3313685"/>
                    <a:ext cx="143883" cy="749673"/>
                    <a:chOff x="2466343" y="3313685"/>
                    <a:chExt cx="143883" cy="749673"/>
                  </a:xfrm>
                </p:grpSpPr>
                <p:sp>
                  <p:nvSpPr>
                    <p:cNvPr id="279" name="Oval 278">
                      <a:extLst>
                        <a:ext uri="{FF2B5EF4-FFF2-40B4-BE49-F238E27FC236}">
                          <a16:creationId xmlns:a16="http://schemas.microsoft.com/office/drawing/2014/main" id="{9EFB71A7-D093-2142-ADEF-62A712244DA1}"/>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a:extLst>
                        <a:ext uri="{FF2B5EF4-FFF2-40B4-BE49-F238E27FC236}">
                          <a16:creationId xmlns:a16="http://schemas.microsoft.com/office/drawing/2014/main" id="{001F4703-9F3E-F94A-8F3A-D4611848D3F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Oval 280">
                      <a:extLst>
                        <a:ext uri="{FF2B5EF4-FFF2-40B4-BE49-F238E27FC236}">
                          <a16:creationId xmlns:a16="http://schemas.microsoft.com/office/drawing/2014/main" id="{39E1840B-AE17-A742-9F1B-6173C9C16F7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2" name="Group 251">
                    <a:extLst>
                      <a:ext uri="{FF2B5EF4-FFF2-40B4-BE49-F238E27FC236}">
                        <a16:creationId xmlns:a16="http://schemas.microsoft.com/office/drawing/2014/main" id="{5D67BCA5-FAD3-ED47-849B-E9F8EDD91997}"/>
                      </a:ext>
                    </a:extLst>
                  </p:cNvPr>
                  <p:cNvGrpSpPr/>
                  <p:nvPr/>
                </p:nvGrpSpPr>
                <p:grpSpPr>
                  <a:xfrm>
                    <a:off x="2450643" y="2281847"/>
                    <a:ext cx="201162" cy="825863"/>
                    <a:chOff x="2450643" y="2281847"/>
                    <a:chExt cx="201162" cy="825863"/>
                  </a:xfrm>
                </p:grpSpPr>
                <p:sp>
                  <p:nvSpPr>
                    <p:cNvPr id="253" name="Triangle 252">
                      <a:extLst>
                        <a:ext uri="{FF2B5EF4-FFF2-40B4-BE49-F238E27FC236}">
                          <a16:creationId xmlns:a16="http://schemas.microsoft.com/office/drawing/2014/main" id="{05F9E38D-52B5-124A-BDF5-FAF663D53AC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Triangle 253">
                      <a:extLst>
                        <a:ext uri="{FF2B5EF4-FFF2-40B4-BE49-F238E27FC236}">
                          <a16:creationId xmlns:a16="http://schemas.microsoft.com/office/drawing/2014/main" id="{61DB8352-514E-5240-BCDF-022E56F39AD9}"/>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riangle 276">
                      <a:extLst>
                        <a:ext uri="{FF2B5EF4-FFF2-40B4-BE49-F238E27FC236}">
                          <a16:creationId xmlns:a16="http://schemas.microsoft.com/office/drawing/2014/main" id="{3A1EFEBF-A002-944B-AFED-B0CE8A03F0E5}"/>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riangle 277">
                      <a:extLst>
                        <a:ext uri="{FF2B5EF4-FFF2-40B4-BE49-F238E27FC236}">
                          <a16:creationId xmlns:a16="http://schemas.microsoft.com/office/drawing/2014/main" id="{476D26EE-0160-ED42-94BB-D3677CF1BC0C}"/>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26" name="Group 225">
                  <a:extLst>
                    <a:ext uri="{FF2B5EF4-FFF2-40B4-BE49-F238E27FC236}">
                      <a16:creationId xmlns:a16="http://schemas.microsoft.com/office/drawing/2014/main" id="{A3CD5FC9-1F1B-B544-AB5C-8445365052BC}"/>
                    </a:ext>
                  </a:extLst>
                </p:cNvPr>
                <p:cNvGrpSpPr/>
                <p:nvPr/>
              </p:nvGrpSpPr>
              <p:grpSpPr>
                <a:xfrm>
                  <a:off x="2785923" y="2274227"/>
                  <a:ext cx="201162" cy="1781511"/>
                  <a:chOff x="2450643" y="2281847"/>
                  <a:chExt cx="201162" cy="1781511"/>
                </a:xfrm>
              </p:grpSpPr>
              <p:grpSp>
                <p:nvGrpSpPr>
                  <p:cNvPr id="227" name="Group 226">
                    <a:extLst>
                      <a:ext uri="{FF2B5EF4-FFF2-40B4-BE49-F238E27FC236}">
                        <a16:creationId xmlns:a16="http://schemas.microsoft.com/office/drawing/2014/main" id="{8E8B2288-506C-464A-AB34-C790E91348F4}"/>
                      </a:ext>
                    </a:extLst>
                  </p:cNvPr>
                  <p:cNvGrpSpPr/>
                  <p:nvPr/>
                </p:nvGrpSpPr>
                <p:grpSpPr>
                  <a:xfrm>
                    <a:off x="2466343" y="3313685"/>
                    <a:ext cx="143883" cy="749673"/>
                    <a:chOff x="2466343" y="3313685"/>
                    <a:chExt cx="143883" cy="749673"/>
                  </a:xfrm>
                </p:grpSpPr>
                <p:sp>
                  <p:nvSpPr>
                    <p:cNvPr id="247" name="Oval 246">
                      <a:extLst>
                        <a:ext uri="{FF2B5EF4-FFF2-40B4-BE49-F238E27FC236}">
                          <a16:creationId xmlns:a16="http://schemas.microsoft.com/office/drawing/2014/main" id="{CB660562-D093-6B4A-9BAF-06FBC59663D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a:extLst>
                        <a:ext uri="{FF2B5EF4-FFF2-40B4-BE49-F238E27FC236}">
                          <a16:creationId xmlns:a16="http://schemas.microsoft.com/office/drawing/2014/main" id="{581A5FC1-CE2E-3C45-B8D7-51BA1367E9E4}"/>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Oval 248">
                      <a:extLst>
                        <a:ext uri="{FF2B5EF4-FFF2-40B4-BE49-F238E27FC236}">
                          <a16:creationId xmlns:a16="http://schemas.microsoft.com/office/drawing/2014/main" id="{6D82C009-A81C-B645-8875-BDF4581C0C5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Oval 249">
                      <a:extLst>
                        <a:ext uri="{FF2B5EF4-FFF2-40B4-BE49-F238E27FC236}">
                          <a16:creationId xmlns:a16="http://schemas.microsoft.com/office/drawing/2014/main" id="{59CC83FF-0896-BD45-AC45-FA825D838AA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8" name="Group 227">
                    <a:extLst>
                      <a:ext uri="{FF2B5EF4-FFF2-40B4-BE49-F238E27FC236}">
                        <a16:creationId xmlns:a16="http://schemas.microsoft.com/office/drawing/2014/main" id="{6A28EA1C-31B0-5D4D-BCA1-45971B67FBE1}"/>
                      </a:ext>
                    </a:extLst>
                  </p:cNvPr>
                  <p:cNvGrpSpPr/>
                  <p:nvPr/>
                </p:nvGrpSpPr>
                <p:grpSpPr>
                  <a:xfrm>
                    <a:off x="2450643" y="2281847"/>
                    <a:ext cx="201162" cy="825863"/>
                    <a:chOff x="2450643" y="2281847"/>
                    <a:chExt cx="201162" cy="825863"/>
                  </a:xfrm>
                </p:grpSpPr>
                <p:sp>
                  <p:nvSpPr>
                    <p:cNvPr id="229" name="Triangle 228">
                      <a:extLst>
                        <a:ext uri="{FF2B5EF4-FFF2-40B4-BE49-F238E27FC236}">
                          <a16:creationId xmlns:a16="http://schemas.microsoft.com/office/drawing/2014/main" id="{A7E949FA-85C8-8F4A-BF61-29B1A6367AE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D45DE44D-FAF7-E14B-8D13-EE5C21AAB80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61DA2CB5-D9D2-B94D-ADD1-5DE542225D7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Triangle 245">
                      <a:extLst>
                        <a:ext uri="{FF2B5EF4-FFF2-40B4-BE49-F238E27FC236}">
                          <a16:creationId xmlns:a16="http://schemas.microsoft.com/office/drawing/2014/main" id="{1B132ACA-13A5-EC45-906B-76A52FA0CB7A}"/>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03" name="Group 202">
                <a:extLst>
                  <a:ext uri="{FF2B5EF4-FFF2-40B4-BE49-F238E27FC236}">
                    <a16:creationId xmlns:a16="http://schemas.microsoft.com/office/drawing/2014/main" id="{BDEBD0C0-0E87-4948-8689-9A33F6BCB361}"/>
                  </a:ext>
                </a:extLst>
              </p:cNvPr>
              <p:cNvGrpSpPr/>
              <p:nvPr/>
            </p:nvGrpSpPr>
            <p:grpSpPr>
              <a:xfrm>
                <a:off x="3174672" y="2274227"/>
                <a:ext cx="536442" cy="1789131"/>
                <a:chOff x="2450643" y="2274227"/>
                <a:chExt cx="536442" cy="1789131"/>
              </a:xfrm>
            </p:grpSpPr>
            <p:grpSp>
              <p:nvGrpSpPr>
                <p:cNvPr id="204" name="Group 203">
                  <a:extLst>
                    <a:ext uri="{FF2B5EF4-FFF2-40B4-BE49-F238E27FC236}">
                      <a16:creationId xmlns:a16="http://schemas.microsoft.com/office/drawing/2014/main" id="{5AA68C61-2DD9-0740-AE35-39BBCF198F95}"/>
                    </a:ext>
                  </a:extLst>
                </p:cNvPr>
                <p:cNvGrpSpPr/>
                <p:nvPr/>
              </p:nvGrpSpPr>
              <p:grpSpPr>
                <a:xfrm>
                  <a:off x="2450643" y="2281847"/>
                  <a:ext cx="170682" cy="1781511"/>
                  <a:chOff x="2450643" y="2281847"/>
                  <a:chExt cx="170682" cy="1781511"/>
                </a:xfrm>
              </p:grpSpPr>
              <p:grpSp>
                <p:nvGrpSpPr>
                  <p:cNvPr id="218" name="Group 217">
                    <a:extLst>
                      <a:ext uri="{FF2B5EF4-FFF2-40B4-BE49-F238E27FC236}">
                        <a16:creationId xmlns:a16="http://schemas.microsoft.com/office/drawing/2014/main" id="{670E5960-2857-8846-9446-217B3481F6CB}"/>
                      </a:ext>
                    </a:extLst>
                  </p:cNvPr>
                  <p:cNvGrpSpPr/>
                  <p:nvPr/>
                </p:nvGrpSpPr>
                <p:grpSpPr>
                  <a:xfrm>
                    <a:off x="2466343" y="3313685"/>
                    <a:ext cx="143883" cy="749673"/>
                    <a:chOff x="2466343" y="3313685"/>
                    <a:chExt cx="143883" cy="749673"/>
                  </a:xfrm>
                </p:grpSpPr>
                <p:sp>
                  <p:nvSpPr>
                    <p:cNvPr id="222" name="Oval 221">
                      <a:extLst>
                        <a:ext uri="{FF2B5EF4-FFF2-40B4-BE49-F238E27FC236}">
                          <a16:creationId xmlns:a16="http://schemas.microsoft.com/office/drawing/2014/main" id="{43AC7783-1C44-0F44-8239-37643F39CDE1}"/>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a:extLst>
                        <a:ext uri="{FF2B5EF4-FFF2-40B4-BE49-F238E27FC236}">
                          <a16:creationId xmlns:a16="http://schemas.microsoft.com/office/drawing/2014/main" id="{5E6B183C-ADF4-174D-AEC5-84BE2B9F2F2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a:extLst>
                        <a:ext uri="{FF2B5EF4-FFF2-40B4-BE49-F238E27FC236}">
                          <a16:creationId xmlns:a16="http://schemas.microsoft.com/office/drawing/2014/main" id="{58012872-81DA-5544-80F2-AE2586B33F4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9" name="Group 218">
                    <a:extLst>
                      <a:ext uri="{FF2B5EF4-FFF2-40B4-BE49-F238E27FC236}">
                        <a16:creationId xmlns:a16="http://schemas.microsoft.com/office/drawing/2014/main" id="{6CE0B4FD-27F4-2345-BBBC-485434FE42D3}"/>
                      </a:ext>
                    </a:extLst>
                  </p:cNvPr>
                  <p:cNvGrpSpPr/>
                  <p:nvPr/>
                </p:nvGrpSpPr>
                <p:grpSpPr>
                  <a:xfrm>
                    <a:off x="2450643" y="2281847"/>
                    <a:ext cx="170682" cy="395333"/>
                    <a:chOff x="2450643" y="2281847"/>
                    <a:chExt cx="170682" cy="395333"/>
                  </a:xfrm>
                </p:grpSpPr>
                <p:sp>
                  <p:nvSpPr>
                    <p:cNvPr id="220" name="Triangle 219">
                      <a:extLst>
                        <a:ext uri="{FF2B5EF4-FFF2-40B4-BE49-F238E27FC236}">
                          <a16:creationId xmlns:a16="http://schemas.microsoft.com/office/drawing/2014/main" id="{A64C6A97-8F59-B84D-93D5-A14B221ADC6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6407A69B-01DE-9549-A56B-19626E61D9DB}"/>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05" name="Group 204">
                  <a:extLst>
                    <a:ext uri="{FF2B5EF4-FFF2-40B4-BE49-F238E27FC236}">
                      <a16:creationId xmlns:a16="http://schemas.microsoft.com/office/drawing/2014/main" id="{3CDEAE5C-0093-0443-B246-F1693F88B450}"/>
                    </a:ext>
                  </a:extLst>
                </p:cNvPr>
                <p:cNvGrpSpPr/>
                <p:nvPr/>
              </p:nvGrpSpPr>
              <p:grpSpPr>
                <a:xfrm>
                  <a:off x="2785923" y="2274227"/>
                  <a:ext cx="201162" cy="1571961"/>
                  <a:chOff x="2450643" y="2281847"/>
                  <a:chExt cx="201162" cy="1571961"/>
                </a:xfrm>
              </p:grpSpPr>
              <p:grpSp>
                <p:nvGrpSpPr>
                  <p:cNvPr id="206" name="Group 205">
                    <a:extLst>
                      <a:ext uri="{FF2B5EF4-FFF2-40B4-BE49-F238E27FC236}">
                        <a16:creationId xmlns:a16="http://schemas.microsoft.com/office/drawing/2014/main" id="{4F914A6E-E101-064C-845C-E891504A5C55}"/>
                      </a:ext>
                    </a:extLst>
                  </p:cNvPr>
                  <p:cNvGrpSpPr/>
                  <p:nvPr/>
                </p:nvGrpSpPr>
                <p:grpSpPr>
                  <a:xfrm>
                    <a:off x="2466343" y="3313685"/>
                    <a:ext cx="140073" cy="540123"/>
                    <a:chOff x="2466343" y="3313685"/>
                    <a:chExt cx="140073" cy="540123"/>
                  </a:xfrm>
                </p:grpSpPr>
                <p:sp>
                  <p:nvSpPr>
                    <p:cNvPr id="212" name="Oval 211">
                      <a:extLst>
                        <a:ext uri="{FF2B5EF4-FFF2-40B4-BE49-F238E27FC236}">
                          <a16:creationId xmlns:a16="http://schemas.microsoft.com/office/drawing/2014/main" id="{E13B5FCB-74E0-BC4D-9781-67218E4BB016}"/>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FA3647B3-FEBD-9142-9D83-033C1B82FC8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a:extLst>
                        <a:ext uri="{FF2B5EF4-FFF2-40B4-BE49-F238E27FC236}">
                          <a16:creationId xmlns:a16="http://schemas.microsoft.com/office/drawing/2014/main" id="{7EE7031B-21BA-0740-99B5-DE37F43E670C}"/>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 name="Group 206">
                    <a:extLst>
                      <a:ext uri="{FF2B5EF4-FFF2-40B4-BE49-F238E27FC236}">
                        <a16:creationId xmlns:a16="http://schemas.microsoft.com/office/drawing/2014/main" id="{5CBD824D-E3E0-6846-9A28-8D5B32E28856}"/>
                      </a:ext>
                    </a:extLst>
                  </p:cNvPr>
                  <p:cNvGrpSpPr/>
                  <p:nvPr/>
                </p:nvGrpSpPr>
                <p:grpSpPr>
                  <a:xfrm>
                    <a:off x="2450643" y="2281847"/>
                    <a:ext cx="201162" cy="825863"/>
                    <a:chOff x="2450643" y="2281847"/>
                    <a:chExt cx="201162" cy="825863"/>
                  </a:xfrm>
                </p:grpSpPr>
                <p:sp>
                  <p:nvSpPr>
                    <p:cNvPr id="208" name="Triangle 207">
                      <a:extLst>
                        <a:ext uri="{FF2B5EF4-FFF2-40B4-BE49-F238E27FC236}">
                          <a16:creationId xmlns:a16="http://schemas.microsoft.com/office/drawing/2014/main" id="{E05CF24B-2A18-4B44-A6F3-52EF3837727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7FEE70CE-9FBC-0D41-9AC3-AA33A9D86EF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4D26C34D-1F82-F74E-99FE-22EF5787368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E2B3C1F2-3B5C-0F49-A4DC-28DE2ADED57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91" name="Group 190">
              <a:extLst>
                <a:ext uri="{FF2B5EF4-FFF2-40B4-BE49-F238E27FC236}">
                  <a16:creationId xmlns:a16="http://schemas.microsoft.com/office/drawing/2014/main" id="{60B0F6EC-093B-CB4C-B36A-F3C109CF618D}"/>
                </a:ext>
              </a:extLst>
            </p:cNvPr>
            <p:cNvGrpSpPr/>
            <p:nvPr/>
          </p:nvGrpSpPr>
          <p:grpSpPr>
            <a:xfrm>
              <a:off x="1714010" y="1787801"/>
              <a:ext cx="4171733" cy="1982635"/>
              <a:chOff x="1714010" y="1787801"/>
              <a:chExt cx="4171733" cy="1982635"/>
            </a:xfrm>
          </p:grpSpPr>
          <p:sp>
            <p:nvSpPr>
              <p:cNvPr id="198" name="TextBox 197">
                <a:extLst>
                  <a:ext uri="{FF2B5EF4-FFF2-40B4-BE49-F238E27FC236}">
                    <a16:creationId xmlns:a16="http://schemas.microsoft.com/office/drawing/2014/main" id="{A72C149D-B0D9-A542-A6A8-A9318DECD459}"/>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199" name="TextBox 198">
                <a:extLst>
                  <a:ext uri="{FF2B5EF4-FFF2-40B4-BE49-F238E27FC236}">
                    <a16:creationId xmlns:a16="http://schemas.microsoft.com/office/drawing/2014/main" id="{1D61E4DF-3ACA-214F-8764-E8798C0D9BCA}"/>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200" name="TextBox 199">
                <a:extLst>
                  <a:ext uri="{FF2B5EF4-FFF2-40B4-BE49-F238E27FC236}">
                    <a16:creationId xmlns:a16="http://schemas.microsoft.com/office/drawing/2014/main" id="{36B9321E-7AE9-2144-95E4-0B4BD2BB9061}"/>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201" name="TextBox 200">
                <a:extLst>
                  <a:ext uri="{FF2B5EF4-FFF2-40B4-BE49-F238E27FC236}">
                    <a16:creationId xmlns:a16="http://schemas.microsoft.com/office/drawing/2014/main" id="{2242191A-F256-704C-B960-C12290AE93F0}"/>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sp>
          <p:nvSpPr>
            <p:cNvPr id="192" name="Triangle 191">
              <a:extLst>
                <a:ext uri="{FF2B5EF4-FFF2-40B4-BE49-F238E27FC236}">
                  <a16:creationId xmlns:a16="http://schemas.microsoft.com/office/drawing/2014/main" id="{239E38D7-AF40-294C-90CF-49CAFEC4398E}"/>
                </a:ext>
              </a:extLst>
            </p:cNvPr>
            <p:cNvSpPr/>
            <p:nvPr/>
          </p:nvSpPr>
          <p:spPr>
            <a:xfrm>
              <a:off x="4218772" y="2964009"/>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43A5D2DA-9DBB-4F42-AAE5-91EB6A6F6BEE}"/>
                </a:ext>
              </a:extLst>
            </p:cNvPr>
            <p:cNvSpPr/>
            <p:nvPr/>
          </p:nvSpPr>
          <p:spPr>
            <a:xfrm>
              <a:off x="6300101" y="39194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6F19731C-29E8-CB48-A59E-27A66B55BC8F}"/>
                </a:ext>
              </a:extLst>
            </p:cNvPr>
            <p:cNvSpPr txBox="1"/>
            <p:nvPr/>
          </p:nvSpPr>
          <p:spPr>
            <a:xfrm>
              <a:off x="3062362" y="2429673"/>
              <a:ext cx="393056" cy="338554"/>
            </a:xfrm>
            <a:prstGeom prst="rect">
              <a:avLst/>
            </a:prstGeom>
            <a:noFill/>
          </p:spPr>
          <p:txBody>
            <a:bodyPr wrap="none" rtlCol="0">
              <a:spAutoFit/>
            </a:bodyPr>
            <a:lstStyle/>
            <a:p>
              <a:r>
                <a:rPr lang="en-US" sz="1600" b="1" dirty="0"/>
                <a:t>21</a:t>
              </a:r>
            </a:p>
          </p:txBody>
        </p:sp>
        <p:sp>
          <p:nvSpPr>
            <p:cNvPr id="195" name="TextBox 194">
              <a:extLst>
                <a:ext uri="{FF2B5EF4-FFF2-40B4-BE49-F238E27FC236}">
                  <a16:creationId xmlns:a16="http://schemas.microsoft.com/office/drawing/2014/main" id="{512C6362-6B34-F04D-A1FC-8CBE200C4E74}"/>
                </a:ext>
              </a:extLst>
            </p:cNvPr>
            <p:cNvSpPr txBox="1"/>
            <p:nvPr/>
          </p:nvSpPr>
          <p:spPr>
            <a:xfrm>
              <a:off x="4506345" y="2639801"/>
              <a:ext cx="393056" cy="338554"/>
            </a:xfrm>
            <a:prstGeom prst="rect">
              <a:avLst/>
            </a:prstGeom>
            <a:noFill/>
          </p:spPr>
          <p:txBody>
            <a:bodyPr wrap="none" rtlCol="0">
              <a:spAutoFit/>
            </a:bodyPr>
            <a:lstStyle/>
            <a:p>
              <a:r>
                <a:rPr lang="en-US" sz="1600" b="1" dirty="0"/>
                <a:t>21</a:t>
              </a:r>
            </a:p>
          </p:txBody>
        </p:sp>
        <p:sp>
          <p:nvSpPr>
            <p:cNvPr id="196" name="TextBox 195">
              <a:extLst>
                <a:ext uri="{FF2B5EF4-FFF2-40B4-BE49-F238E27FC236}">
                  <a16:creationId xmlns:a16="http://schemas.microsoft.com/office/drawing/2014/main" id="{B6BD9920-9F58-3F4F-8651-AC173CC99858}"/>
                </a:ext>
              </a:extLst>
            </p:cNvPr>
            <p:cNvSpPr txBox="1"/>
            <p:nvPr/>
          </p:nvSpPr>
          <p:spPr>
            <a:xfrm>
              <a:off x="4072581" y="3189679"/>
              <a:ext cx="393056" cy="338554"/>
            </a:xfrm>
            <a:prstGeom prst="rect">
              <a:avLst/>
            </a:prstGeom>
            <a:noFill/>
          </p:spPr>
          <p:txBody>
            <a:bodyPr wrap="none" rtlCol="0">
              <a:spAutoFit/>
            </a:bodyPr>
            <a:lstStyle/>
            <a:p>
              <a:r>
                <a:rPr lang="en-US" sz="1600" b="1" dirty="0"/>
                <a:t>21</a:t>
              </a:r>
            </a:p>
          </p:txBody>
        </p:sp>
        <p:sp>
          <p:nvSpPr>
            <p:cNvPr id="197" name="TextBox 196">
              <a:extLst>
                <a:ext uri="{FF2B5EF4-FFF2-40B4-BE49-F238E27FC236}">
                  <a16:creationId xmlns:a16="http://schemas.microsoft.com/office/drawing/2014/main" id="{9569EDA5-BC66-7E4E-99F2-B81AE44AC96C}"/>
                </a:ext>
              </a:extLst>
            </p:cNvPr>
            <p:cNvSpPr txBox="1"/>
            <p:nvPr/>
          </p:nvSpPr>
          <p:spPr>
            <a:xfrm>
              <a:off x="4818125" y="3195232"/>
              <a:ext cx="393056" cy="338554"/>
            </a:xfrm>
            <a:prstGeom prst="rect">
              <a:avLst/>
            </a:prstGeom>
            <a:noFill/>
          </p:spPr>
          <p:txBody>
            <a:bodyPr wrap="none" rtlCol="0">
              <a:spAutoFit/>
            </a:bodyPr>
            <a:lstStyle/>
            <a:p>
              <a:r>
                <a:rPr lang="en-US" sz="1600" b="1" dirty="0"/>
                <a:t>21</a:t>
              </a:r>
            </a:p>
          </p:txBody>
        </p:sp>
      </p:grpSp>
      <p:sp>
        <p:nvSpPr>
          <p:cNvPr id="363" name="TextBox 362">
            <a:extLst>
              <a:ext uri="{FF2B5EF4-FFF2-40B4-BE49-F238E27FC236}">
                <a16:creationId xmlns:a16="http://schemas.microsoft.com/office/drawing/2014/main" id="{7421B179-20F3-7B4D-BFD0-885FC4313CA7}"/>
              </a:ext>
            </a:extLst>
          </p:cNvPr>
          <p:cNvSpPr txBox="1"/>
          <p:nvPr/>
        </p:nvSpPr>
        <p:spPr>
          <a:xfrm>
            <a:off x="7959657" y="2169411"/>
            <a:ext cx="1101455" cy="523220"/>
          </a:xfrm>
          <a:prstGeom prst="rect">
            <a:avLst/>
          </a:prstGeom>
          <a:noFill/>
        </p:spPr>
        <p:txBody>
          <a:bodyPr wrap="none" rtlCol="0">
            <a:spAutoFit/>
          </a:bodyPr>
          <a:lstStyle/>
          <a:p>
            <a:r>
              <a:rPr lang="en-US" sz="2800" dirty="0">
                <a:solidFill>
                  <a:schemeClr val="tx1">
                    <a:lumMod val="50000"/>
                    <a:lumOff val="50000"/>
                  </a:schemeClr>
                </a:solidFill>
              </a:rPr>
              <a:t>PPV  =</a:t>
            </a:r>
          </a:p>
        </p:txBody>
      </p:sp>
      <p:grpSp>
        <p:nvGrpSpPr>
          <p:cNvPr id="364" name="Group 363">
            <a:extLst>
              <a:ext uri="{FF2B5EF4-FFF2-40B4-BE49-F238E27FC236}">
                <a16:creationId xmlns:a16="http://schemas.microsoft.com/office/drawing/2014/main" id="{EB4ADA7A-9B67-924A-800C-AA51C8B8FD39}"/>
              </a:ext>
            </a:extLst>
          </p:cNvPr>
          <p:cNvGrpSpPr/>
          <p:nvPr/>
        </p:nvGrpSpPr>
        <p:grpSpPr>
          <a:xfrm>
            <a:off x="9630100" y="1560718"/>
            <a:ext cx="754380" cy="754380"/>
            <a:chOff x="8966834" y="1573187"/>
            <a:chExt cx="754380" cy="754380"/>
          </a:xfrm>
        </p:grpSpPr>
        <p:sp>
          <p:nvSpPr>
            <p:cNvPr id="367" name="Rectangle 366">
              <a:extLst>
                <a:ext uri="{FF2B5EF4-FFF2-40B4-BE49-F238E27FC236}">
                  <a16:creationId xmlns:a16="http://schemas.microsoft.com/office/drawing/2014/main" id="{1A6A7BBB-6ED9-6142-A79C-65C751C4BD59}"/>
                </a:ext>
              </a:extLst>
            </p:cNvPr>
            <p:cNvSpPr>
              <a:spLocks noChangeAspect="1"/>
            </p:cNvSpPr>
            <p:nvPr/>
          </p:nvSpPr>
          <p:spPr>
            <a:xfrm>
              <a:off x="8966834" y="1573187"/>
              <a:ext cx="754380" cy="75438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8" name="Group 367">
              <a:extLst>
                <a:ext uri="{FF2B5EF4-FFF2-40B4-BE49-F238E27FC236}">
                  <a16:creationId xmlns:a16="http://schemas.microsoft.com/office/drawing/2014/main" id="{EA7AFAB7-FD7E-3649-B72A-B4F3D0EE08AF}"/>
                </a:ext>
              </a:extLst>
            </p:cNvPr>
            <p:cNvGrpSpPr/>
            <p:nvPr/>
          </p:nvGrpSpPr>
          <p:grpSpPr>
            <a:xfrm>
              <a:off x="9016042" y="1645577"/>
              <a:ext cx="197352" cy="536303"/>
              <a:chOff x="9016042" y="1645577"/>
              <a:chExt cx="197352" cy="536303"/>
            </a:xfrm>
          </p:grpSpPr>
          <p:sp>
            <p:nvSpPr>
              <p:cNvPr id="377" name="Triangle 376">
                <a:extLst>
                  <a:ext uri="{FF2B5EF4-FFF2-40B4-BE49-F238E27FC236}">
                    <a16:creationId xmlns:a16="http://schemas.microsoft.com/office/drawing/2014/main" id="{1C40E02A-B0A3-9D4B-BAFB-CAF7E1E34351}"/>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Triangle 377">
                <a:extLst>
                  <a:ext uri="{FF2B5EF4-FFF2-40B4-BE49-F238E27FC236}">
                    <a16:creationId xmlns:a16="http://schemas.microsoft.com/office/drawing/2014/main" id="{DC31497C-F26D-9E47-9FA2-BFB6A799C821}"/>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Triangle 378">
                <a:extLst>
                  <a:ext uri="{FF2B5EF4-FFF2-40B4-BE49-F238E27FC236}">
                    <a16:creationId xmlns:a16="http://schemas.microsoft.com/office/drawing/2014/main" id="{D6F006F9-39AF-AA4A-AB76-96F9AE4C0AFF}"/>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9" name="Group 368">
              <a:extLst>
                <a:ext uri="{FF2B5EF4-FFF2-40B4-BE49-F238E27FC236}">
                  <a16:creationId xmlns:a16="http://schemas.microsoft.com/office/drawing/2014/main" id="{8466D14D-1FB9-474A-A6A8-0BC4E3BE7B36}"/>
                </a:ext>
              </a:extLst>
            </p:cNvPr>
            <p:cNvGrpSpPr/>
            <p:nvPr/>
          </p:nvGrpSpPr>
          <p:grpSpPr>
            <a:xfrm>
              <a:off x="9249950" y="1645577"/>
              <a:ext cx="197352" cy="536303"/>
              <a:chOff x="9016042" y="1645577"/>
              <a:chExt cx="197352" cy="536303"/>
            </a:xfrm>
          </p:grpSpPr>
          <p:sp>
            <p:nvSpPr>
              <p:cNvPr id="374" name="Triangle 373">
                <a:extLst>
                  <a:ext uri="{FF2B5EF4-FFF2-40B4-BE49-F238E27FC236}">
                    <a16:creationId xmlns:a16="http://schemas.microsoft.com/office/drawing/2014/main" id="{36AC9C38-FB50-DE43-B5EA-7C4B1AC6CCAD}"/>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Triangle 374">
                <a:extLst>
                  <a:ext uri="{FF2B5EF4-FFF2-40B4-BE49-F238E27FC236}">
                    <a16:creationId xmlns:a16="http://schemas.microsoft.com/office/drawing/2014/main" id="{68F7CC56-EB22-4943-8EC1-0193261A0139}"/>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riangle 375">
                <a:extLst>
                  <a:ext uri="{FF2B5EF4-FFF2-40B4-BE49-F238E27FC236}">
                    <a16:creationId xmlns:a16="http://schemas.microsoft.com/office/drawing/2014/main" id="{2F9EF179-0569-CF46-AD47-F61E98C109C3}"/>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0" name="Group 369">
              <a:extLst>
                <a:ext uri="{FF2B5EF4-FFF2-40B4-BE49-F238E27FC236}">
                  <a16:creationId xmlns:a16="http://schemas.microsoft.com/office/drawing/2014/main" id="{6A9BC2BF-BFEA-6F4C-9FB3-C81FC7F8C034}"/>
                </a:ext>
              </a:extLst>
            </p:cNvPr>
            <p:cNvGrpSpPr/>
            <p:nvPr/>
          </p:nvGrpSpPr>
          <p:grpSpPr>
            <a:xfrm>
              <a:off x="9483858" y="1658146"/>
              <a:ext cx="197352" cy="536303"/>
              <a:chOff x="9016042" y="1645577"/>
              <a:chExt cx="197352" cy="536303"/>
            </a:xfrm>
          </p:grpSpPr>
          <p:sp>
            <p:nvSpPr>
              <p:cNvPr id="371" name="Triangle 370">
                <a:extLst>
                  <a:ext uri="{FF2B5EF4-FFF2-40B4-BE49-F238E27FC236}">
                    <a16:creationId xmlns:a16="http://schemas.microsoft.com/office/drawing/2014/main" id="{46782F17-369C-5947-8574-7B9D99501DC1}"/>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Triangle 371">
                <a:extLst>
                  <a:ext uri="{FF2B5EF4-FFF2-40B4-BE49-F238E27FC236}">
                    <a16:creationId xmlns:a16="http://schemas.microsoft.com/office/drawing/2014/main" id="{B1B9033C-7C82-D740-A9B1-4E713D1A5076}"/>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Triangle 372">
                <a:extLst>
                  <a:ext uri="{FF2B5EF4-FFF2-40B4-BE49-F238E27FC236}">
                    <a16:creationId xmlns:a16="http://schemas.microsoft.com/office/drawing/2014/main" id="{5BEED32A-6CE5-E04B-A2D9-DBC3DABC963B}"/>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365" name="Straight Connector 364">
            <a:extLst>
              <a:ext uri="{FF2B5EF4-FFF2-40B4-BE49-F238E27FC236}">
                <a16:creationId xmlns:a16="http://schemas.microsoft.com/office/drawing/2014/main" id="{BD1EAD89-4153-3349-BE33-F7D62C077CD8}"/>
              </a:ext>
            </a:extLst>
          </p:cNvPr>
          <p:cNvCxnSpPr/>
          <p:nvPr/>
        </p:nvCxnSpPr>
        <p:spPr>
          <a:xfrm>
            <a:off x="9235766" y="2463643"/>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6" name="Rectangle 365">
            <a:extLst>
              <a:ext uri="{FF2B5EF4-FFF2-40B4-BE49-F238E27FC236}">
                <a16:creationId xmlns:a16="http://schemas.microsoft.com/office/drawing/2014/main" id="{4A0F645B-714E-8B4D-93C9-3C9F7A3EA8B6}"/>
              </a:ext>
            </a:extLst>
          </p:cNvPr>
          <p:cNvSpPr>
            <a:spLocks noChangeAspect="1"/>
          </p:cNvSpPr>
          <p:nvPr/>
        </p:nvSpPr>
        <p:spPr>
          <a:xfrm>
            <a:off x="9357681" y="2636655"/>
            <a:ext cx="1308335" cy="75438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850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P spid="3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2B0BB-993D-B83A-71EC-302285BC1443}"/>
              </a:ext>
            </a:extLst>
          </p:cNvPr>
          <p:cNvSpPr>
            <a:spLocks noGrp="1"/>
          </p:cNvSpPr>
          <p:nvPr>
            <p:ph type="title"/>
          </p:nvPr>
        </p:nvSpPr>
        <p:spPr/>
        <p:txBody>
          <a:bodyPr>
            <a:normAutofit/>
          </a:bodyPr>
          <a:lstStyle/>
          <a:p>
            <a:r>
              <a:rPr lang="en-US" dirty="0"/>
              <a:t>Passphrase for today: </a:t>
            </a:r>
            <a:r>
              <a:rPr lang="en-US" b="1" dirty="0">
                <a:solidFill>
                  <a:srgbClr val="FF0000"/>
                </a:solidFill>
              </a:rPr>
              <a:t>Maria Y. Rodriguez</a:t>
            </a:r>
          </a:p>
        </p:txBody>
      </p:sp>
      <p:pic>
        <p:nvPicPr>
          <p:cNvPr id="6" name="Picture 5">
            <a:extLst>
              <a:ext uri="{FF2B5EF4-FFF2-40B4-BE49-F238E27FC236}">
                <a16:creationId xmlns:a16="http://schemas.microsoft.com/office/drawing/2014/main" id="{EAF6486D-D4B4-1495-084A-43F03D561FEF}"/>
              </a:ext>
            </a:extLst>
          </p:cNvPr>
          <p:cNvPicPr>
            <a:picLocks noChangeAspect="1"/>
          </p:cNvPicPr>
          <p:nvPr/>
        </p:nvPicPr>
        <p:blipFill>
          <a:blip r:embed="rId2"/>
          <a:stretch>
            <a:fillRect/>
          </a:stretch>
        </p:blipFill>
        <p:spPr>
          <a:xfrm>
            <a:off x="1080216" y="1520576"/>
            <a:ext cx="6186669" cy="4777483"/>
          </a:xfrm>
          <a:prstGeom prst="rect">
            <a:avLst/>
          </a:prstGeom>
        </p:spPr>
      </p:pic>
      <p:pic>
        <p:nvPicPr>
          <p:cNvPr id="8" name="Picture 7">
            <a:extLst>
              <a:ext uri="{FF2B5EF4-FFF2-40B4-BE49-F238E27FC236}">
                <a16:creationId xmlns:a16="http://schemas.microsoft.com/office/drawing/2014/main" id="{3935136C-1CA6-93AE-102F-0CB1E5AF7703}"/>
              </a:ext>
            </a:extLst>
          </p:cNvPr>
          <p:cNvPicPr>
            <a:picLocks noChangeAspect="1"/>
          </p:cNvPicPr>
          <p:nvPr/>
        </p:nvPicPr>
        <p:blipFill>
          <a:blip r:embed="rId3"/>
          <a:stretch>
            <a:fillRect/>
          </a:stretch>
        </p:blipFill>
        <p:spPr>
          <a:xfrm>
            <a:off x="7422997" y="2309412"/>
            <a:ext cx="4457969" cy="3369922"/>
          </a:xfrm>
          <a:prstGeom prst="rect">
            <a:avLst/>
          </a:prstGeom>
        </p:spPr>
      </p:pic>
    </p:spTree>
    <p:extLst>
      <p:ext uri="{BB962C8B-B14F-4D97-AF65-F5344CB8AC3E}">
        <p14:creationId xmlns:p14="http://schemas.microsoft.com/office/powerpoint/2010/main" val="141386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C729-C394-6448-BCD3-3169335BC2CD}"/>
              </a:ext>
            </a:extLst>
          </p:cNvPr>
          <p:cNvSpPr>
            <a:spLocks noGrp="1"/>
          </p:cNvSpPr>
          <p:nvPr>
            <p:ph type="title"/>
          </p:nvPr>
        </p:nvSpPr>
        <p:spPr/>
        <p:txBody>
          <a:bodyPr/>
          <a:lstStyle/>
          <a:p>
            <a:endParaRPr lang="en-US" dirty="0"/>
          </a:p>
        </p:txBody>
      </p:sp>
      <p:grpSp>
        <p:nvGrpSpPr>
          <p:cNvPr id="3" name="Group 2">
            <a:extLst>
              <a:ext uri="{FF2B5EF4-FFF2-40B4-BE49-F238E27FC236}">
                <a16:creationId xmlns:a16="http://schemas.microsoft.com/office/drawing/2014/main" id="{F7AA7BC0-AE04-BD4F-9BD5-EBF8CC1BB01F}"/>
              </a:ext>
            </a:extLst>
          </p:cNvPr>
          <p:cNvGrpSpPr/>
          <p:nvPr/>
        </p:nvGrpSpPr>
        <p:grpSpPr>
          <a:xfrm>
            <a:off x="4106468" y="559710"/>
            <a:ext cx="3979064" cy="5738579"/>
            <a:chOff x="3436149" y="2033588"/>
            <a:chExt cx="2930519" cy="4413016"/>
          </a:xfrm>
        </p:grpSpPr>
        <p:pic>
          <p:nvPicPr>
            <p:cNvPr id="4" name="Picture 3">
              <a:extLst>
                <a:ext uri="{FF2B5EF4-FFF2-40B4-BE49-F238E27FC236}">
                  <a16:creationId xmlns:a16="http://schemas.microsoft.com/office/drawing/2014/main" id="{FD269A04-B812-5D46-8646-5E4B8EC4363E}"/>
                </a:ext>
              </a:extLst>
            </p:cNvPr>
            <p:cNvPicPr>
              <a:picLocks noChangeAspect="1"/>
            </p:cNvPicPr>
            <p:nvPr/>
          </p:nvPicPr>
          <p:blipFill>
            <a:blip r:embed="rId2"/>
            <a:stretch>
              <a:fillRect/>
            </a:stretch>
          </p:blipFill>
          <p:spPr>
            <a:xfrm>
              <a:off x="3436149" y="2033588"/>
              <a:ext cx="2930519" cy="4413016"/>
            </a:xfrm>
            <a:prstGeom prst="rect">
              <a:avLst/>
            </a:prstGeom>
          </p:spPr>
        </p:pic>
        <p:sp>
          <p:nvSpPr>
            <p:cNvPr id="5" name="TextBox 4">
              <a:extLst>
                <a:ext uri="{FF2B5EF4-FFF2-40B4-BE49-F238E27FC236}">
                  <a16:creationId xmlns:a16="http://schemas.microsoft.com/office/drawing/2014/main" id="{ACD2B6C8-B94F-2244-A836-371B638B5110}"/>
                </a:ext>
              </a:extLst>
            </p:cNvPr>
            <p:cNvSpPr txBox="1"/>
            <p:nvPr/>
          </p:nvSpPr>
          <p:spPr>
            <a:xfrm>
              <a:off x="4529138" y="3043238"/>
              <a:ext cx="707231" cy="923063"/>
            </a:xfrm>
            <a:prstGeom prst="rect">
              <a:avLst/>
            </a:prstGeom>
            <a:noFill/>
          </p:spPr>
          <p:txBody>
            <a:bodyPr wrap="square" rtlCol="0">
              <a:spAutoFit/>
            </a:bodyPr>
            <a:lstStyle/>
            <a:p>
              <a:r>
                <a:rPr lang="en-US" sz="7200" b="1" dirty="0">
                  <a:solidFill>
                    <a:srgbClr val="FFFF00"/>
                  </a:solidFill>
                </a:rPr>
                <a:t>?</a:t>
              </a:r>
              <a:endParaRPr lang="en-US" sz="4400" b="1" dirty="0">
                <a:solidFill>
                  <a:srgbClr val="FFFF00"/>
                </a:solidFill>
              </a:endParaRPr>
            </a:p>
          </p:txBody>
        </p:sp>
      </p:grpSp>
    </p:spTree>
    <p:extLst>
      <p:ext uri="{BB962C8B-B14F-4D97-AF65-F5344CB8AC3E}">
        <p14:creationId xmlns:p14="http://schemas.microsoft.com/office/powerpoint/2010/main" val="2237547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861C-5D4A-FE40-AFCF-362E311573B4}"/>
              </a:ext>
            </a:extLst>
          </p:cNvPr>
          <p:cNvSpPr>
            <a:spLocks noGrp="1"/>
          </p:cNvSpPr>
          <p:nvPr>
            <p:ph type="title"/>
          </p:nvPr>
        </p:nvSpPr>
        <p:spPr/>
        <p:txBody>
          <a:bodyPr/>
          <a:lstStyle/>
          <a:p>
            <a:r>
              <a:rPr lang="en-US" dirty="0"/>
              <a:t>Back to fairness</a:t>
            </a:r>
          </a:p>
        </p:txBody>
      </p:sp>
      <p:pic>
        <p:nvPicPr>
          <p:cNvPr id="4" name="Picture 3">
            <a:extLst>
              <a:ext uri="{FF2B5EF4-FFF2-40B4-BE49-F238E27FC236}">
                <a16:creationId xmlns:a16="http://schemas.microsoft.com/office/drawing/2014/main" id="{81419523-4AFC-DC47-A292-0685A4AE3D93}"/>
              </a:ext>
            </a:extLst>
          </p:cNvPr>
          <p:cNvPicPr>
            <a:picLocks noChangeAspect="1"/>
          </p:cNvPicPr>
          <p:nvPr/>
        </p:nvPicPr>
        <p:blipFill>
          <a:blip r:embed="rId2"/>
          <a:stretch>
            <a:fillRect/>
          </a:stretch>
        </p:blipFill>
        <p:spPr>
          <a:xfrm>
            <a:off x="0" y="1544355"/>
            <a:ext cx="12192000" cy="2611049"/>
          </a:xfrm>
          <a:prstGeom prst="rect">
            <a:avLst/>
          </a:prstGeom>
        </p:spPr>
      </p:pic>
      <p:pic>
        <p:nvPicPr>
          <p:cNvPr id="6" name="Picture 5">
            <a:extLst>
              <a:ext uri="{FF2B5EF4-FFF2-40B4-BE49-F238E27FC236}">
                <a16:creationId xmlns:a16="http://schemas.microsoft.com/office/drawing/2014/main" id="{31B6184D-3B74-2D4B-8C2D-9B13A1EA9325}"/>
              </a:ext>
            </a:extLst>
          </p:cNvPr>
          <p:cNvPicPr>
            <a:picLocks noChangeAspect="1"/>
          </p:cNvPicPr>
          <p:nvPr/>
        </p:nvPicPr>
        <p:blipFill>
          <a:blip r:embed="rId3"/>
          <a:stretch>
            <a:fillRect/>
          </a:stretch>
        </p:blipFill>
        <p:spPr>
          <a:xfrm>
            <a:off x="0" y="4609659"/>
            <a:ext cx="12192000" cy="1174361"/>
          </a:xfrm>
          <a:prstGeom prst="rect">
            <a:avLst/>
          </a:prstGeom>
        </p:spPr>
      </p:pic>
    </p:spTree>
    <p:extLst>
      <p:ext uri="{BB962C8B-B14F-4D97-AF65-F5344CB8AC3E}">
        <p14:creationId xmlns:p14="http://schemas.microsoft.com/office/powerpoint/2010/main" val="239167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D36E41-5493-9341-9C31-45D6714DD5D8}"/>
              </a:ext>
            </a:extLst>
          </p:cNvPr>
          <p:cNvPicPr>
            <a:picLocks noChangeAspect="1"/>
          </p:cNvPicPr>
          <p:nvPr/>
        </p:nvPicPr>
        <p:blipFill>
          <a:blip r:embed="rId2"/>
          <a:stretch>
            <a:fillRect/>
          </a:stretch>
        </p:blipFill>
        <p:spPr>
          <a:xfrm>
            <a:off x="0" y="1487304"/>
            <a:ext cx="12192000" cy="2767110"/>
          </a:xfrm>
          <a:prstGeom prst="rect">
            <a:avLst/>
          </a:prstGeom>
        </p:spPr>
      </p:pic>
      <p:sp>
        <p:nvSpPr>
          <p:cNvPr id="2" name="Title 1">
            <a:extLst>
              <a:ext uri="{FF2B5EF4-FFF2-40B4-BE49-F238E27FC236}">
                <a16:creationId xmlns:a16="http://schemas.microsoft.com/office/drawing/2014/main" id="{89F19D09-EAC7-1D45-BD41-2A3D9DC63EDD}"/>
              </a:ext>
            </a:extLst>
          </p:cNvPr>
          <p:cNvSpPr>
            <a:spLocks noGrp="1"/>
          </p:cNvSpPr>
          <p:nvPr>
            <p:ph type="title"/>
          </p:nvPr>
        </p:nvSpPr>
        <p:spPr/>
        <p:txBody>
          <a:bodyPr/>
          <a:lstStyle/>
          <a:p>
            <a:r>
              <a:rPr lang="en-US" dirty="0"/>
              <a:t>Why statistical parity across groups?</a:t>
            </a:r>
          </a:p>
        </p:txBody>
      </p:sp>
      <p:sp>
        <p:nvSpPr>
          <p:cNvPr id="5" name="Rectangle 4">
            <a:extLst>
              <a:ext uri="{FF2B5EF4-FFF2-40B4-BE49-F238E27FC236}">
                <a16:creationId xmlns:a16="http://schemas.microsoft.com/office/drawing/2014/main" id="{3750EF89-7EEE-5E40-916E-4CE7F9FF17B7}"/>
              </a:ext>
            </a:extLst>
          </p:cNvPr>
          <p:cNvSpPr/>
          <p:nvPr/>
        </p:nvSpPr>
        <p:spPr>
          <a:xfrm>
            <a:off x="368135" y="2858984"/>
            <a:ext cx="5106390" cy="2761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D88BCF-3E60-444F-8E4F-8A2A63677179}"/>
              </a:ext>
            </a:extLst>
          </p:cNvPr>
          <p:cNvPicPr>
            <a:picLocks noChangeAspect="1"/>
          </p:cNvPicPr>
          <p:nvPr/>
        </p:nvPicPr>
        <p:blipFill>
          <a:blip r:embed="rId3"/>
          <a:stretch>
            <a:fillRect/>
          </a:stretch>
        </p:blipFill>
        <p:spPr>
          <a:xfrm>
            <a:off x="589643" y="4551546"/>
            <a:ext cx="10490200" cy="1638300"/>
          </a:xfrm>
          <a:prstGeom prst="rect">
            <a:avLst/>
          </a:prstGeom>
        </p:spPr>
      </p:pic>
      <p:sp>
        <p:nvSpPr>
          <p:cNvPr id="8" name="Rectangle 7">
            <a:extLst>
              <a:ext uri="{FF2B5EF4-FFF2-40B4-BE49-F238E27FC236}">
                <a16:creationId xmlns:a16="http://schemas.microsoft.com/office/drawing/2014/main" id="{13E5DA82-720E-BD45-A2EA-4C8E4E9BB512}"/>
              </a:ext>
            </a:extLst>
          </p:cNvPr>
          <p:cNvSpPr/>
          <p:nvPr/>
        </p:nvSpPr>
        <p:spPr>
          <a:xfrm>
            <a:off x="605642" y="4506766"/>
            <a:ext cx="10748158" cy="1015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2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C0DF-6667-6545-9161-C94E293E0BC8}"/>
              </a:ext>
            </a:extLst>
          </p:cNvPr>
          <p:cNvSpPr>
            <a:spLocks noGrp="1"/>
          </p:cNvSpPr>
          <p:nvPr>
            <p:ph type="title"/>
          </p:nvPr>
        </p:nvSpPr>
        <p:spPr/>
        <p:txBody>
          <a:bodyPr/>
          <a:lstStyle/>
          <a:p>
            <a:r>
              <a:rPr lang="en-US" dirty="0"/>
              <a:t>Notes on ML and law</a:t>
            </a:r>
          </a:p>
        </p:txBody>
      </p:sp>
      <p:pic>
        <p:nvPicPr>
          <p:cNvPr id="4" name="Picture 3">
            <a:extLst>
              <a:ext uri="{FF2B5EF4-FFF2-40B4-BE49-F238E27FC236}">
                <a16:creationId xmlns:a16="http://schemas.microsoft.com/office/drawing/2014/main" id="{6375AAF4-8B4B-B04B-A304-B5706A8B8C4B}"/>
              </a:ext>
            </a:extLst>
          </p:cNvPr>
          <p:cNvPicPr>
            <a:picLocks noChangeAspect="1"/>
          </p:cNvPicPr>
          <p:nvPr/>
        </p:nvPicPr>
        <p:blipFill>
          <a:blip r:embed="rId2"/>
          <a:stretch>
            <a:fillRect/>
          </a:stretch>
        </p:blipFill>
        <p:spPr>
          <a:xfrm>
            <a:off x="0" y="1690688"/>
            <a:ext cx="12192000" cy="6196263"/>
          </a:xfrm>
          <a:prstGeom prst="rect">
            <a:avLst/>
          </a:prstGeom>
        </p:spPr>
      </p:pic>
    </p:spTree>
    <p:extLst>
      <p:ext uri="{BB962C8B-B14F-4D97-AF65-F5344CB8AC3E}">
        <p14:creationId xmlns:p14="http://schemas.microsoft.com/office/powerpoint/2010/main" val="1358531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BA028E-780D-EE4B-863B-CD432CD2973A}"/>
              </a:ext>
            </a:extLst>
          </p:cNvPr>
          <p:cNvGrpSpPr/>
          <p:nvPr/>
        </p:nvGrpSpPr>
        <p:grpSpPr>
          <a:xfrm>
            <a:off x="275506" y="1690688"/>
            <a:ext cx="4846810" cy="2775805"/>
            <a:chOff x="275506" y="1690688"/>
            <a:chExt cx="4846810" cy="2775805"/>
          </a:xfrm>
        </p:grpSpPr>
        <p:grpSp>
          <p:nvGrpSpPr>
            <p:cNvPr id="318" name="Group 317">
              <a:extLst>
                <a:ext uri="{FF2B5EF4-FFF2-40B4-BE49-F238E27FC236}">
                  <a16:creationId xmlns:a16="http://schemas.microsoft.com/office/drawing/2014/main" id="{719DE0E6-F2A1-A14D-A387-F3535CD681D5}"/>
                </a:ext>
              </a:extLst>
            </p:cNvPr>
            <p:cNvGrpSpPr/>
            <p:nvPr/>
          </p:nvGrpSpPr>
          <p:grpSpPr>
            <a:xfrm>
              <a:off x="275506" y="1690688"/>
              <a:ext cx="4846810" cy="2372719"/>
              <a:chOff x="765320" y="1787801"/>
              <a:chExt cx="4846810" cy="2372719"/>
            </a:xfrm>
          </p:grpSpPr>
          <p:sp>
            <p:nvSpPr>
              <p:cNvPr id="319" name="Rectangle 318">
                <a:extLst>
                  <a:ext uri="{FF2B5EF4-FFF2-40B4-BE49-F238E27FC236}">
                    <a16:creationId xmlns:a16="http://schemas.microsoft.com/office/drawing/2014/main" id="{CCFEEB09-8123-F847-9CB5-DF514AE77E6E}"/>
                  </a:ext>
                </a:extLst>
              </p:cNvPr>
              <p:cNvSpPr/>
              <p:nvPr/>
            </p:nvSpPr>
            <p:spPr>
              <a:xfrm>
                <a:off x="146304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Rectangle 355">
                <a:extLst>
                  <a:ext uri="{FF2B5EF4-FFF2-40B4-BE49-F238E27FC236}">
                    <a16:creationId xmlns:a16="http://schemas.microsoft.com/office/drawing/2014/main" id="{7A084492-2184-724E-B62C-4B96268DB7B1}"/>
                  </a:ext>
                </a:extLst>
              </p:cNvPr>
              <p:cNvSpPr/>
              <p:nvPr/>
            </p:nvSpPr>
            <p:spPr>
              <a:xfrm>
                <a:off x="353187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Rectangle 360">
                <a:extLst>
                  <a:ext uri="{FF2B5EF4-FFF2-40B4-BE49-F238E27FC236}">
                    <a16:creationId xmlns:a16="http://schemas.microsoft.com/office/drawing/2014/main" id="{E6BE8986-F204-8745-A6C1-6526B0080242}"/>
                  </a:ext>
                </a:extLst>
              </p:cNvPr>
              <p:cNvSpPr/>
              <p:nvPr/>
            </p:nvSpPr>
            <p:spPr>
              <a:xfrm>
                <a:off x="1451610" y="2217420"/>
                <a:ext cx="4160520" cy="1943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2" name="Straight Connector 361">
                <a:extLst>
                  <a:ext uri="{FF2B5EF4-FFF2-40B4-BE49-F238E27FC236}">
                    <a16:creationId xmlns:a16="http://schemas.microsoft.com/office/drawing/2014/main" id="{2992B361-05F7-7340-B0FB-321CCEE4DDA0}"/>
                  </a:ext>
                </a:extLst>
              </p:cNvPr>
              <p:cNvCxnSpPr>
                <a:cxnSpLocks/>
                <a:stCxn id="361" idx="1"/>
                <a:endCxn id="361" idx="3"/>
              </p:cNvCxnSpPr>
              <p:nvPr/>
            </p:nvCxnSpPr>
            <p:spPr>
              <a:xfrm>
                <a:off x="145161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63" name="Group 362">
                <a:extLst>
                  <a:ext uri="{FF2B5EF4-FFF2-40B4-BE49-F238E27FC236}">
                    <a16:creationId xmlns:a16="http://schemas.microsoft.com/office/drawing/2014/main" id="{65CF6D10-0E1F-E147-BBDE-94D9E1182554}"/>
                  </a:ext>
                </a:extLst>
              </p:cNvPr>
              <p:cNvGrpSpPr/>
              <p:nvPr/>
            </p:nvGrpSpPr>
            <p:grpSpPr>
              <a:xfrm>
                <a:off x="1505763" y="2274227"/>
                <a:ext cx="1229991" cy="1781511"/>
                <a:chOff x="2454453" y="2274227"/>
                <a:chExt cx="1229991" cy="1781511"/>
              </a:xfrm>
            </p:grpSpPr>
            <p:grpSp>
              <p:nvGrpSpPr>
                <p:cNvPr id="453" name="Group 452">
                  <a:extLst>
                    <a:ext uri="{FF2B5EF4-FFF2-40B4-BE49-F238E27FC236}">
                      <a16:creationId xmlns:a16="http://schemas.microsoft.com/office/drawing/2014/main" id="{1C68BCFA-C1BF-F640-BE11-4720FCA8EFD2}"/>
                    </a:ext>
                  </a:extLst>
                </p:cNvPr>
                <p:cNvGrpSpPr/>
                <p:nvPr/>
              </p:nvGrpSpPr>
              <p:grpSpPr>
                <a:xfrm>
                  <a:off x="2454453" y="2274227"/>
                  <a:ext cx="498342" cy="1781511"/>
                  <a:chOff x="2454453" y="2274227"/>
                  <a:chExt cx="498342" cy="1781511"/>
                </a:xfrm>
              </p:grpSpPr>
              <p:grpSp>
                <p:nvGrpSpPr>
                  <p:cNvPr id="488" name="Group 487">
                    <a:extLst>
                      <a:ext uri="{FF2B5EF4-FFF2-40B4-BE49-F238E27FC236}">
                        <a16:creationId xmlns:a16="http://schemas.microsoft.com/office/drawing/2014/main" id="{4273D919-9CFB-F64E-9C35-983AA9C031F1}"/>
                      </a:ext>
                    </a:extLst>
                  </p:cNvPr>
                  <p:cNvGrpSpPr/>
                  <p:nvPr/>
                </p:nvGrpSpPr>
                <p:grpSpPr>
                  <a:xfrm>
                    <a:off x="2454453" y="2537117"/>
                    <a:ext cx="197352" cy="570593"/>
                    <a:chOff x="2454453" y="2537117"/>
                    <a:chExt cx="197352" cy="570593"/>
                  </a:xfrm>
                </p:grpSpPr>
                <p:sp>
                  <p:nvSpPr>
                    <p:cNvPr id="490" name="Triangle 489">
                      <a:extLst>
                        <a:ext uri="{FF2B5EF4-FFF2-40B4-BE49-F238E27FC236}">
                          <a16:creationId xmlns:a16="http://schemas.microsoft.com/office/drawing/2014/main" id="{E5DD5D81-4DD5-2B48-9FE6-448C78B5C50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Triangle 490">
                      <a:extLst>
                        <a:ext uri="{FF2B5EF4-FFF2-40B4-BE49-F238E27FC236}">
                          <a16:creationId xmlns:a16="http://schemas.microsoft.com/office/drawing/2014/main" id="{2BFA316E-BDEC-2B4C-9044-0814E8F48EBB}"/>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Triangle 491">
                      <a:extLst>
                        <a:ext uri="{FF2B5EF4-FFF2-40B4-BE49-F238E27FC236}">
                          <a16:creationId xmlns:a16="http://schemas.microsoft.com/office/drawing/2014/main" id="{D44E2270-9930-F34D-B733-79768BBAE8E0}"/>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7" name="Group 476">
                    <a:extLst>
                      <a:ext uri="{FF2B5EF4-FFF2-40B4-BE49-F238E27FC236}">
                        <a16:creationId xmlns:a16="http://schemas.microsoft.com/office/drawing/2014/main" id="{E4FB3065-6391-B84A-8979-32ED3C0ACC69}"/>
                      </a:ext>
                    </a:extLst>
                  </p:cNvPr>
                  <p:cNvGrpSpPr/>
                  <p:nvPr/>
                </p:nvGrpSpPr>
                <p:grpSpPr>
                  <a:xfrm>
                    <a:off x="2785923" y="2274227"/>
                    <a:ext cx="166872" cy="1781511"/>
                    <a:chOff x="2450643" y="2281847"/>
                    <a:chExt cx="166872" cy="1781511"/>
                  </a:xfrm>
                </p:grpSpPr>
                <p:grpSp>
                  <p:nvGrpSpPr>
                    <p:cNvPr id="478" name="Group 477">
                      <a:extLst>
                        <a:ext uri="{FF2B5EF4-FFF2-40B4-BE49-F238E27FC236}">
                          <a16:creationId xmlns:a16="http://schemas.microsoft.com/office/drawing/2014/main" id="{79B295BE-9DC2-E54D-BE74-6581DC784F32}"/>
                        </a:ext>
                      </a:extLst>
                    </p:cNvPr>
                    <p:cNvGrpSpPr/>
                    <p:nvPr/>
                  </p:nvGrpSpPr>
                  <p:grpSpPr>
                    <a:xfrm>
                      <a:off x="2466343" y="3313685"/>
                      <a:ext cx="143883" cy="749673"/>
                      <a:chOff x="2466343" y="3313685"/>
                      <a:chExt cx="143883" cy="749673"/>
                    </a:xfrm>
                  </p:grpSpPr>
                  <p:sp>
                    <p:nvSpPr>
                      <p:cNvPr id="483" name="Oval 482">
                        <a:extLst>
                          <a:ext uri="{FF2B5EF4-FFF2-40B4-BE49-F238E27FC236}">
                            <a16:creationId xmlns:a16="http://schemas.microsoft.com/office/drawing/2014/main" id="{2A84582F-897C-E64C-9131-C5EBA014874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Oval 483">
                        <a:extLst>
                          <a:ext uri="{FF2B5EF4-FFF2-40B4-BE49-F238E27FC236}">
                            <a16:creationId xmlns:a16="http://schemas.microsoft.com/office/drawing/2014/main" id="{3B8D9E8C-D503-9F48-A93D-658BFD81812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Oval 484">
                        <a:extLst>
                          <a:ext uri="{FF2B5EF4-FFF2-40B4-BE49-F238E27FC236}">
                            <a16:creationId xmlns:a16="http://schemas.microsoft.com/office/drawing/2014/main" id="{2AB05434-BA5A-E844-9ECD-1359BE8C087E}"/>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Oval 485">
                        <a:extLst>
                          <a:ext uri="{FF2B5EF4-FFF2-40B4-BE49-F238E27FC236}">
                            <a16:creationId xmlns:a16="http://schemas.microsoft.com/office/drawing/2014/main" id="{8A8288B5-EED7-B44E-8D33-79B8D1BE52C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0" name="Triangle 479">
                      <a:extLst>
                        <a:ext uri="{FF2B5EF4-FFF2-40B4-BE49-F238E27FC236}">
                          <a16:creationId xmlns:a16="http://schemas.microsoft.com/office/drawing/2014/main" id="{538ACE91-467A-1F42-A17A-10AD97214CC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54" name="Group 453">
                  <a:extLst>
                    <a:ext uri="{FF2B5EF4-FFF2-40B4-BE49-F238E27FC236}">
                      <a16:creationId xmlns:a16="http://schemas.microsoft.com/office/drawing/2014/main" id="{6D9CC8AC-044D-4F41-AAD1-EAA637244D8E}"/>
                    </a:ext>
                  </a:extLst>
                </p:cNvPr>
                <p:cNvGrpSpPr/>
                <p:nvPr/>
              </p:nvGrpSpPr>
              <p:grpSpPr>
                <a:xfrm>
                  <a:off x="3174672" y="2274227"/>
                  <a:ext cx="509772" cy="1571961"/>
                  <a:chOff x="2450643" y="2274227"/>
                  <a:chExt cx="509772" cy="1571961"/>
                </a:xfrm>
              </p:grpSpPr>
              <p:grpSp>
                <p:nvGrpSpPr>
                  <p:cNvPr id="468" name="Group 467">
                    <a:extLst>
                      <a:ext uri="{FF2B5EF4-FFF2-40B4-BE49-F238E27FC236}">
                        <a16:creationId xmlns:a16="http://schemas.microsoft.com/office/drawing/2014/main" id="{1BCEBE53-A1A3-1647-A7A0-189299CCFB1C}"/>
                      </a:ext>
                    </a:extLst>
                  </p:cNvPr>
                  <p:cNvGrpSpPr/>
                  <p:nvPr/>
                </p:nvGrpSpPr>
                <p:grpSpPr>
                  <a:xfrm>
                    <a:off x="2450643" y="2281847"/>
                    <a:ext cx="201162" cy="825863"/>
                    <a:chOff x="2450643" y="2281847"/>
                    <a:chExt cx="201162" cy="825863"/>
                  </a:xfrm>
                </p:grpSpPr>
                <p:sp>
                  <p:nvSpPr>
                    <p:cNvPr id="469" name="Triangle 468">
                      <a:extLst>
                        <a:ext uri="{FF2B5EF4-FFF2-40B4-BE49-F238E27FC236}">
                          <a16:creationId xmlns:a16="http://schemas.microsoft.com/office/drawing/2014/main" id="{2284A147-E2CC-0F43-9495-2EA5E6AFB5D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 name="Triangle 470">
                      <a:extLst>
                        <a:ext uri="{FF2B5EF4-FFF2-40B4-BE49-F238E27FC236}">
                          <a16:creationId xmlns:a16="http://schemas.microsoft.com/office/drawing/2014/main" id="{748CB717-23FB-5B47-8C6C-D0DB77CEF01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6" name="Group 455">
                    <a:extLst>
                      <a:ext uri="{FF2B5EF4-FFF2-40B4-BE49-F238E27FC236}">
                        <a16:creationId xmlns:a16="http://schemas.microsoft.com/office/drawing/2014/main" id="{453176B1-77CB-F741-B8B5-1FE000D1BC02}"/>
                      </a:ext>
                    </a:extLst>
                  </p:cNvPr>
                  <p:cNvGrpSpPr/>
                  <p:nvPr/>
                </p:nvGrpSpPr>
                <p:grpSpPr>
                  <a:xfrm>
                    <a:off x="2785923" y="2274227"/>
                    <a:ext cx="174492" cy="1571961"/>
                    <a:chOff x="2450643" y="2281847"/>
                    <a:chExt cx="174492" cy="1571961"/>
                  </a:xfrm>
                </p:grpSpPr>
                <p:grpSp>
                  <p:nvGrpSpPr>
                    <p:cNvPr id="457" name="Group 456">
                      <a:extLst>
                        <a:ext uri="{FF2B5EF4-FFF2-40B4-BE49-F238E27FC236}">
                          <a16:creationId xmlns:a16="http://schemas.microsoft.com/office/drawing/2014/main" id="{116E039D-DD30-7F41-927E-1A44172B4050}"/>
                        </a:ext>
                      </a:extLst>
                    </p:cNvPr>
                    <p:cNvGrpSpPr/>
                    <p:nvPr/>
                  </p:nvGrpSpPr>
                  <p:grpSpPr>
                    <a:xfrm>
                      <a:off x="2466343" y="3313685"/>
                      <a:ext cx="140073" cy="540123"/>
                      <a:chOff x="2466343" y="3313685"/>
                      <a:chExt cx="140073" cy="540123"/>
                    </a:xfrm>
                  </p:grpSpPr>
                  <p:sp>
                    <p:nvSpPr>
                      <p:cNvPr id="463" name="Oval 462">
                        <a:extLst>
                          <a:ext uri="{FF2B5EF4-FFF2-40B4-BE49-F238E27FC236}">
                            <a16:creationId xmlns:a16="http://schemas.microsoft.com/office/drawing/2014/main" id="{7A7339F2-B489-B740-A158-28DBD6F004B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Oval 464">
                        <a:extLst>
                          <a:ext uri="{FF2B5EF4-FFF2-40B4-BE49-F238E27FC236}">
                            <a16:creationId xmlns:a16="http://schemas.microsoft.com/office/drawing/2014/main" id="{801D1E6D-F174-CA4A-9FBC-89C534AE9296}"/>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8" name="Group 457">
                      <a:extLst>
                        <a:ext uri="{FF2B5EF4-FFF2-40B4-BE49-F238E27FC236}">
                          <a16:creationId xmlns:a16="http://schemas.microsoft.com/office/drawing/2014/main" id="{46137EA6-B7B3-0A45-BD38-D66E13DF33E4}"/>
                        </a:ext>
                      </a:extLst>
                    </p:cNvPr>
                    <p:cNvGrpSpPr/>
                    <p:nvPr/>
                  </p:nvGrpSpPr>
                  <p:grpSpPr>
                    <a:xfrm>
                      <a:off x="2450643" y="2281847"/>
                      <a:ext cx="174492" cy="604883"/>
                      <a:chOff x="2450643" y="2281847"/>
                      <a:chExt cx="174492" cy="604883"/>
                    </a:xfrm>
                  </p:grpSpPr>
                  <p:sp>
                    <p:nvSpPr>
                      <p:cNvPr id="459" name="Triangle 458">
                        <a:extLst>
                          <a:ext uri="{FF2B5EF4-FFF2-40B4-BE49-F238E27FC236}">
                            <a16:creationId xmlns:a16="http://schemas.microsoft.com/office/drawing/2014/main" id="{1658C7C4-6C83-8F46-8573-D80849BB3B1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 name="Triangle 459">
                        <a:extLst>
                          <a:ext uri="{FF2B5EF4-FFF2-40B4-BE49-F238E27FC236}">
                            <a16:creationId xmlns:a16="http://schemas.microsoft.com/office/drawing/2014/main" id="{2BF1AA81-61A7-DA4D-B5EA-DC2257939E22}"/>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Triangle 460">
                        <a:extLst>
                          <a:ext uri="{FF2B5EF4-FFF2-40B4-BE49-F238E27FC236}">
                            <a16:creationId xmlns:a16="http://schemas.microsoft.com/office/drawing/2014/main" id="{A6092F91-BD39-7547-ACBD-69F822979AC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364" name="Group 363">
                <a:extLst>
                  <a:ext uri="{FF2B5EF4-FFF2-40B4-BE49-F238E27FC236}">
                    <a16:creationId xmlns:a16="http://schemas.microsoft.com/office/drawing/2014/main" id="{8709E533-0590-5445-8B68-2FF11E17BC7E}"/>
                  </a:ext>
                </a:extLst>
              </p:cNvPr>
              <p:cNvGrpSpPr/>
              <p:nvPr/>
            </p:nvGrpSpPr>
            <p:grpSpPr>
              <a:xfrm>
                <a:off x="2927028" y="2529497"/>
                <a:ext cx="197352" cy="1316691"/>
                <a:chOff x="2454453" y="2537117"/>
                <a:chExt cx="197352" cy="1316691"/>
              </a:xfrm>
            </p:grpSpPr>
            <p:grpSp>
              <p:nvGrpSpPr>
                <p:cNvPr id="444" name="Group 443">
                  <a:extLst>
                    <a:ext uri="{FF2B5EF4-FFF2-40B4-BE49-F238E27FC236}">
                      <a16:creationId xmlns:a16="http://schemas.microsoft.com/office/drawing/2014/main" id="{721F5EA1-511F-3543-8F6F-64D23ED97D6F}"/>
                    </a:ext>
                  </a:extLst>
                </p:cNvPr>
                <p:cNvGrpSpPr/>
                <p:nvPr/>
              </p:nvGrpSpPr>
              <p:grpSpPr>
                <a:xfrm>
                  <a:off x="2466343" y="3313685"/>
                  <a:ext cx="140073" cy="540123"/>
                  <a:chOff x="2466343" y="3313685"/>
                  <a:chExt cx="140073" cy="540123"/>
                </a:xfrm>
              </p:grpSpPr>
              <p:sp>
                <p:nvSpPr>
                  <p:cNvPr id="449" name="Oval 448">
                    <a:extLst>
                      <a:ext uri="{FF2B5EF4-FFF2-40B4-BE49-F238E27FC236}">
                        <a16:creationId xmlns:a16="http://schemas.microsoft.com/office/drawing/2014/main" id="{5117064B-0A12-1B40-BECC-6617D36A6F7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Oval 450">
                    <a:extLst>
                      <a:ext uri="{FF2B5EF4-FFF2-40B4-BE49-F238E27FC236}">
                        <a16:creationId xmlns:a16="http://schemas.microsoft.com/office/drawing/2014/main" id="{88EE58EF-57E0-1C4C-AD23-1D328BC035D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5" name="Group 444">
                  <a:extLst>
                    <a:ext uri="{FF2B5EF4-FFF2-40B4-BE49-F238E27FC236}">
                      <a16:creationId xmlns:a16="http://schemas.microsoft.com/office/drawing/2014/main" id="{CEB148CA-911E-2149-8E7D-17704C88BCCF}"/>
                    </a:ext>
                  </a:extLst>
                </p:cNvPr>
                <p:cNvGrpSpPr/>
                <p:nvPr/>
              </p:nvGrpSpPr>
              <p:grpSpPr>
                <a:xfrm>
                  <a:off x="2454453" y="2537117"/>
                  <a:ext cx="197352" cy="570593"/>
                  <a:chOff x="2454453" y="2537117"/>
                  <a:chExt cx="197352" cy="570593"/>
                </a:xfrm>
              </p:grpSpPr>
              <p:sp>
                <p:nvSpPr>
                  <p:cNvPr id="447" name="Triangle 446">
                    <a:extLst>
                      <a:ext uri="{FF2B5EF4-FFF2-40B4-BE49-F238E27FC236}">
                        <a16:creationId xmlns:a16="http://schemas.microsoft.com/office/drawing/2014/main" id="{8C8994C0-C5D5-DD4F-805B-824668491CEC}"/>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Triangle 447">
                    <a:extLst>
                      <a:ext uri="{FF2B5EF4-FFF2-40B4-BE49-F238E27FC236}">
                        <a16:creationId xmlns:a16="http://schemas.microsoft.com/office/drawing/2014/main" id="{B7C512B5-8FFB-6943-9CD7-8B721ECAB8C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65" name="Group 364">
                <a:extLst>
                  <a:ext uri="{FF2B5EF4-FFF2-40B4-BE49-F238E27FC236}">
                    <a16:creationId xmlns:a16="http://schemas.microsoft.com/office/drawing/2014/main" id="{E1607AAF-E2B0-564A-AB08-D9879E1F1BE6}"/>
                  </a:ext>
                </a:extLst>
              </p:cNvPr>
              <p:cNvGrpSpPr/>
              <p:nvPr/>
            </p:nvGrpSpPr>
            <p:grpSpPr>
              <a:xfrm>
                <a:off x="3262308" y="2521877"/>
                <a:ext cx="166872" cy="1316691"/>
                <a:chOff x="2454453" y="2537117"/>
                <a:chExt cx="166872" cy="1316691"/>
              </a:xfrm>
            </p:grpSpPr>
            <p:sp>
              <p:nvSpPr>
                <p:cNvPr id="442" name="Oval 441">
                  <a:extLst>
                    <a:ext uri="{FF2B5EF4-FFF2-40B4-BE49-F238E27FC236}">
                      <a16:creationId xmlns:a16="http://schemas.microsoft.com/office/drawing/2014/main" id="{4535BFD3-F0D2-B44F-8A79-5C1C772E06E6}"/>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Triangle 438">
                  <a:extLst>
                    <a:ext uri="{FF2B5EF4-FFF2-40B4-BE49-F238E27FC236}">
                      <a16:creationId xmlns:a16="http://schemas.microsoft.com/office/drawing/2014/main" id="{1DFF02D5-E222-7341-8CCD-8C72CBCE7B05}"/>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6" name="Group 365">
                <a:extLst>
                  <a:ext uri="{FF2B5EF4-FFF2-40B4-BE49-F238E27FC236}">
                    <a16:creationId xmlns:a16="http://schemas.microsoft.com/office/drawing/2014/main" id="{4D851D7F-EF50-6F41-8DAA-DC8C2BBA54FA}"/>
                  </a:ext>
                </a:extLst>
              </p:cNvPr>
              <p:cNvGrpSpPr/>
              <p:nvPr/>
            </p:nvGrpSpPr>
            <p:grpSpPr>
              <a:xfrm>
                <a:off x="3651057" y="2266607"/>
                <a:ext cx="505962" cy="1781511"/>
                <a:chOff x="2454453" y="2274227"/>
                <a:chExt cx="505962" cy="1781511"/>
              </a:xfrm>
            </p:grpSpPr>
            <p:grpSp>
              <p:nvGrpSpPr>
                <p:cNvPr id="428" name="Group 427">
                  <a:extLst>
                    <a:ext uri="{FF2B5EF4-FFF2-40B4-BE49-F238E27FC236}">
                      <a16:creationId xmlns:a16="http://schemas.microsoft.com/office/drawing/2014/main" id="{1926A36A-0A56-1945-BA27-8D679B8CB0FC}"/>
                    </a:ext>
                  </a:extLst>
                </p:cNvPr>
                <p:cNvGrpSpPr/>
                <p:nvPr/>
              </p:nvGrpSpPr>
              <p:grpSpPr>
                <a:xfrm>
                  <a:off x="2454453" y="2537117"/>
                  <a:ext cx="197352" cy="570593"/>
                  <a:chOff x="2454453" y="2537117"/>
                  <a:chExt cx="197352" cy="570593"/>
                </a:xfrm>
              </p:grpSpPr>
              <p:sp>
                <p:nvSpPr>
                  <p:cNvPr id="430" name="Triangle 429">
                    <a:extLst>
                      <a:ext uri="{FF2B5EF4-FFF2-40B4-BE49-F238E27FC236}">
                        <a16:creationId xmlns:a16="http://schemas.microsoft.com/office/drawing/2014/main" id="{9FCC5198-E952-6E47-A280-3F6D82B47C1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Triangle 430">
                    <a:extLst>
                      <a:ext uri="{FF2B5EF4-FFF2-40B4-BE49-F238E27FC236}">
                        <a16:creationId xmlns:a16="http://schemas.microsoft.com/office/drawing/2014/main" id="{2C9BA297-0E5F-2949-B9C3-0320F274CB0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7" name="Group 416">
                  <a:extLst>
                    <a:ext uri="{FF2B5EF4-FFF2-40B4-BE49-F238E27FC236}">
                      <a16:creationId xmlns:a16="http://schemas.microsoft.com/office/drawing/2014/main" id="{CF42D4E4-0722-9F49-8761-6E4B6CA24D72}"/>
                    </a:ext>
                  </a:extLst>
                </p:cNvPr>
                <p:cNvGrpSpPr/>
                <p:nvPr/>
              </p:nvGrpSpPr>
              <p:grpSpPr>
                <a:xfrm>
                  <a:off x="2785923" y="2274227"/>
                  <a:ext cx="174492" cy="1781511"/>
                  <a:chOff x="2450643" y="2281847"/>
                  <a:chExt cx="174492" cy="1781511"/>
                </a:xfrm>
              </p:grpSpPr>
              <p:grpSp>
                <p:nvGrpSpPr>
                  <p:cNvPr id="418" name="Group 417">
                    <a:extLst>
                      <a:ext uri="{FF2B5EF4-FFF2-40B4-BE49-F238E27FC236}">
                        <a16:creationId xmlns:a16="http://schemas.microsoft.com/office/drawing/2014/main" id="{69992ECD-E1A0-3941-A909-443F945639F9}"/>
                      </a:ext>
                    </a:extLst>
                  </p:cNvPr>
                  <p:cNvGrpSpPr/>
                  <p:nvPr/>
                </p:nvGrpSpPr>
                <p:grpSpPr>
                  <a:xfrm>
                    <a:off x="2481583" y="3523235"/>
                    <a:ext cx="128643" cy="540123"/>
                    <a:chOff x="2481583" y="3523235"/>
                    <a:chExt cx="128643" cy="540123"/>
                  </a:xfrm>
                </p:grpSpPr>
                <p:sp>
                  <p:nvSpPr>
                    <p:cNvPr id="424" name="Oval 423">
                      <a:extLst>
                        <a:ext uri="{FF2B5EF4-FFF2-40B4-BE49-F238E27FC236}">
                          <a16:creationId xmlns:a16="http://schemas.microsoft.com/office/drawing/2014/main" id="{8E15D8BA-B2AF-124C-AD08-9663490615CD}"/>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Oval 424">
                      <a:extLst>
                        <a:ext uri="{FF2B5EF4-FFF2-40B4-BE49-F238E27FC236}">
                          <a16:creationId xmlns:a16="http://schemas.microsoft.com/office/drawing/2014/main" id="{BCC33223-9456-2540-B015-05B6A71660B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Oval 425">
                      <a:extLst>
                        <a:ext uri="{FF2B5EF4-FFF2-40B4-BE49-F238E27FC236}">
                          <a16:creationId xmlns:a16="http://schemas.microsoft.com/office/drawing/2014/main" id="{C0881809-CE89-764B-923A-D0968307853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9" name="Group 418">
                    <a:extLst>
                      <a:ext uri="{FF2B5EF4-FFF2-40B4-BE49-F238E27FC236}">
                        <a16:creationId xmlns:a16="http://schemas.microsoft.com/office/drawing/2014/main" id="{30D38A91-8849-194D-87FA-C58B957941DF}"/>
                      </a:ext>
                    </a:extLst>
                  </p:cNvPr>
                  <p:cNvGrpSpPr/>
                  <p:nvPr/>
                </p:nvGrpSpPr>
                <p:grpSpPr>
                  <a:xfrm>
                    <a:off x="2450643" y="2281847"/>
                    <a:ext cx="174492" cy="604883"/>
                    <a:chOff x="2450643" y="2281847"/>
                    <a:chExt cx="174492" cy="604883"/>
                  </a:xfrm>
                </p:grpSpPr>
                <p:sp>
                  <p:nvSpPr>
                    <p:cNvPr id="420" name="Triangle 419">
                      <a:extLst>
                        <a:ext uri="{FF2B5EF4-FFF2-40B4-BE49-F238E27FC236}">
                          <a16:creationId xmlns:a16="http://schemas.microsoft.com/office/drawing/2014/main" id="{7FAE90CC-DC92-4C42-ADA8-89D5995C45D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Triangle 421">
                      <a:extLst>
                        <a:ext uri="{FF2B5EF4-FFF2-40B4-BE49-F238E27FC236}">
                          <a16:creationId xmlns:a16="http://schemas.microsoft.com/office/drawing/2014/main" id="{1A98FA37-6B55-3C40-B6AE-F1CC5324731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367" name="Group 366">
                <a:extLst>
                  <a:ext uri="{FF2B5EF4-FFF2-40B4-BE49-F238E27FC236}">
                    <a16:creationId xmlns:a16="http://schemas.microsoft.com/office/drawing/2014/main" id="{5905E753-D2A1-064D-99F0-242D4037FCC7}"/>
                  </a:ext>
                </a:extLst>
              </p:cNvPr>
              <p:cNvGrpSpPr/>
              <p:nvPr/>
            </p:nvGrpSpPr>
            <p:grpSpPr>
              <a:xfrm>
                <a:off x="4264972" y="2258987"/>
                <a:ext cx="1233801" cy="1789131"/>
                <a:chOff x="2450643" y="2274227"/>
                <a:chExt cx="1233801" cy="1789131"/>
              </a:xfrm>
            </p:grpSpPr>
            <p:grpSp>
              <p:nvGrpSpPr>
                <p:cNvPr id="373" name="Group 372">
                  <a:extLst>
                    <a:ext uri="{FF2B5EF4-FFF2-40B4-BE49-F238E27FC236}">
                      <a16:creationId xmlns:a16="http://schemas.microsoft.com/office/drawing/2014/main" id="{741872C1-B8C2-6746-9A11-AA811E04F423}"/>
                    </a:ext>
                  </a:extLst>
                </p:cNvPr>
                <p:cNvGrpSpPr/>
                <p:nvPr/>
              </p:nvGrpSpPr>
              <p:grpSpPr>
                <a:xfrm>
                  <a:off x="2450643" y="2281847"/>
                  <a:ext cx="505962" cy="1781511"/>
                  <a:chOff x="2450643" y="2281847"/>
                  <a:chExt cx="505962" cy="1781511"/>
                </a:xfrm>
              </p:grpSpPr>
              <p:grpSp>
                <p:nvGrpSpPr>
                  <p:cNvPr id="395" name="Group 394">
                    <a:extLst>
                      <a:ext uri="{FF2B5EF4-FFF2-40B4-BE49-F238E27FC236}">
                        <a16:creationId xmlns:a16="http://schemas.microsoft.com/office/drawing/2014/main" id="{45F4F151-DB3F-7843-B108-4D9F9B63D27E}"/>
                      </a:ext>
                    </a:extLst>
                  </p:cNvPr>
                  <p:cNvGrpSpPr/>
                  <p:nvPr/>
                </p:nvGrpSpPr>
                <p:grpSpPr>
                  <a:xfrm>
                    <a:off x="2450643" y="2281847"/>
                    <a:ext cx="201162" cy="1781511"/>
                    <a:chOff x="2450643" y="2281847"/>
                    <a:chExt cx="201162" cy="1781511"/>
                  </a:xfrm>
                </p:grpSpPr>
                <p:grpSp>
                  <p:nvGrpSpPr>
                    <p:cNvPr id="407" name="Group 406">
                      <a:extLst>
                        <a:ext uri="{FF2B5EF4-FFF2-40B4-BE49-F238E27FC236}">
                          <a16:creationId xmlns:a16="http://schemas.microsoft.com/office/drawing/2014/main" id="{A2DB4502-7469-374C-AF38-09D8D9BBB872}"/>
                        </a:ext>
                      </a:extLst>
                    </p:cNvPr>
                    <p:cNvGrpSpPr/>
                    <p:nvPr/>
                  </p:nvGrpSpPr>
                  <p:grpSpPr>
                    <a:xfrm>
                      <a:off x="2466343" y="3313685"/>
                      <a:ext cx="143883" cy="749673"/>
                      <a:chOff x="2466343" y="3313685"/>
                      <a:chExt cx="143883" cy="749673"/>
                    </a:xfrm>
                  </p:grpSpPr>
                  <p:sp>
                    <p:nvSpPr>
                      <p:cNvPr id="413" name="Oval 412">
                        <a:extLst>
                          <a:ext uri="{FF2B5EF4-FFF2-40B4-BE49-F238E27FC236}">
                            <a16:creationId xmlns:a16="http://schemas.microsoft.com/office/drawing/2014/main" id="{40D3D242-5EF5-A14D-BD6C-836651A31062}"/>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Oval 413">
                        <a:extLst>
                          <a:ext uri="{FF2B5EF4-FFF2-40B4-BE49-F238E27FC236}">
                            <a16:creationId xmlns:a16="http://schemas.microsoft.com/office/drawing/2014/main" id="{B2C6DAF7-07D4-8D44-B12B-A9486A10664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Oval 414">
                        <a:extLst>
                          <a:ext uri="{FF2B5EF4-FFF2-40B4-BE49-F238E27FC236}">
                            <a16:creationId xmlns:a16="http://schemas.microsoft.com/office/drawing/2014/main" id="{287D57A8-A6F5-A649-A7E1-0236C7EDFAE5}"/>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8" name="Group 407">
                      <a:extLst>
                        <a:ext uri="{FF2B5EF4-FFF2-40B4-BE49-F238E27FC236}">
                          <a16:creationId xmlns:a16="http://schemas.microsoft.com/office/drawing/2014/main" id="{AF4E60C5-81B4-AF4B-B7CB-CE0C4629C95A}"/>
                        </a:ext>
                      </a:extLst>
                    </p:cNvPr>
                    <p:cNvGrpSpPr/>
                    <p:nvPr/>
                  </p:nvGrpSpPr>
                  <p:grpSpPr>
                    <a:xfrm>
                      <a:off x="2450643" y="2281847"/>
                      <a:ext cx="201162" cy="825863"/>
                      <a:chOff x="2450643" y="2281847"/>
                      <a:chExt cx="201162" cy="825863"/>
                    </a:xfrm>
                  </p:grpSpPr>
                  <p:sp>
                    <p:nvSpPr>
                      <p:cNvPr id="409" name="Triangle 408">
                        <a:extLst>
                          <a:ext uri="{FF2B5EF4-FFF2-40B4-BE49-F238E27FC236}">
                            <a16:creationId xmlns:a16="http://schemas.microsoft.com/office/drawing/2014/main" id="{AEA54506-4853-0748-A2D8-D32F80182483}"/>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Triangle 410">
                        <a:extLst>
                          <a:ext uri="{FF2B5EF4-FFF2-40B4-BE49-F238E27FC236}">
                            <a16:creationId xmlns:a16="http://schemas.microsoft.com/office/drawing/2014/main" id="{2FF56259-E2A2-9144-B6FE-DCC754FFDCE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iangle 411">
                        <a:extLst>
                          <a:ext uri="{FF2B5EF4-FFF2-40B4-BE49-F238E27FC236}">
                            <a16:creationId xmlns:a16="http://schemas.microsoft.com/office/drawing/2014/main" id="{2491D8B3-BD00-424F-BE20-4A7C0C092FB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00" name="Triangle 399">
                    <a:extLst>
                      <a:ext uri="{FF2B5EF4-FFF2-40B4-BE49-F238E27FC236}">
                        <a16:creationId xmlns:a16="http://schemas.microsoft.com/office/drawing/2014/main" id="{63EC438E-7D50-F243-8719-63B74F771C67}"/>
                      </a:ext>
                    </a:extLst>
                  </p:cNvPr>
                  <p:cNvSpPr/>
                  <p:nvPr/>
                </p:nvSpPr>
                <p:spPr>
                  <a:xfrm>
                    <a:off x="2789733" y="25294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4" name="Group 373">
                  <a:extLst>
                    <a:ext uri="{FF2B5EF4-FFF2-40B4-BE49-F238E27FC236}">
                      <a16:creationId xmlns:a16="http://schemas.microsoft.com/office/drawing/2014/main" id="{ED33CF2B-6B8E-644C-AA1F-99FD1AED4B12}"/>
                    </a:ext>
                  </a:extLst>
                </p:cNvPr>
                <p:cNvGrpSpPr/>
                <p:nvPr/>
              </p:nvGrpSpPr>
              <p:grpSpPr>
                <a:xfrm>
                  <a:off x="3174672" y="2274227"/>
                  <a:ext cx="509772" cy="1789131"/>
                  <a:chOff x="2450643" y="2274227"/>
                  <a:chExt cx="509772" cy="1789131"/>
                </a:xfrm>
              </p:grpSpPr>
              <p:grpSp>
                <p:nvGrpSpPr>
                  <p:cNvPr id="375" name="Group 374">
                    <a:extLst>
                      <a:ext uri="{FF2B5EF4-FFF2-40B4-BE49-F238E27FC236}">
                        <a16:creationId xmlns:a16="http://schemas.microsoft.com/office/drawing/2014/main" id="{C27EEBCA-1D5F-1C42-B495-38111BB8800F}"/>
                      </a:ext>
                    </a:extLst>
                  </p:cNvPr>
                  <p:cNvGrpSpPr/>
                  <p:nvPr/>
                </p:nvGrpSpPr>
                <p:grpSpPr>
                  <a:xfrm>
                    <a:off x="2450643" y="2281847"/>
                    <a:ext cx="170682" cy="1781511"/>
                    <a:chOff x="2450643" y="2281847"/>
                    <a:chExt cx="170682" cy="1781511"/>
                  </a:xfrm>
                </p:grpSpPr>
                <p:grpSp>
                  <p:nvGrpSpPr>
                    <p:cNvPr id="386" name="Group 385">
                      <a:extLst>
                        <a:ext uri="{FF2B5EF4-FFF2-40B4-BE49-F238E27FC236}">
                          <a16:creationId xmlns:a16="http://schemas.microsoft.com/office/drawing/2014/main" id="{9171A840-0A54-6442-9066-DA40D5C7F4C5}"/>
                        </a:ext>
                      </a:extLst>
                    </p:cNvPr>
                    <p:cNvGrpSpPr/>
                    <p:nvPr/>
                  </p:nvGrpSpPr>
                  <p:grpSpPr>
                    <a:xfrm>
                      <a:off x="2466343" y="3313685"/>
                      <a:ext cx="143883" cy="749673"/>
                      <a:chOff x="2466343" y="3313685"/>
                      <a:chExt cx="143883" cy="749673"/>
                    </a:xfrm>
                  </p:grpSpPr>
                  <p:sp>
                    <p:nvSpPr>
                      <p:cNvPr id="392" name="Oval 391">
                        <a:extLst>
                          <a:ext uri="{FF2B5EF4-FFF2-40B4-BE49-F238E27FC236}">
                            <a16:creationId xmlns:a16="http://schemas.microsoft.com/office/drawing/2014/main" id="{C60C9BA7-EDC1-554B-81B4-9521F2CDF73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Oval 392">
                        <a:extLst>
                          <a:ext uri="{FF2B5EF4-FFF2-40B4-BE49-F238E27FC236}">
                            <a16:creationId xmlns:a16="http://schemas.microsoft.com/office/drawing/2014/main" id="{2A5331B6-3902-0748-A0D6-91B623CCEF07}"/>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Oval 393">
                        <a:extLst>
                          <a:ext uri="{FF2B5EF4-FFF2-40B4-BE49-F238E27FC236}">
                            <a16:creationId xmlns:a16="http://schemas.microsoft.com/office/drawing/2014/main" id="{835B878A-1BFC-A84B-ADAF-97612D233A7D}"/>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7" name="Group 386">
                      <a:extLst>
                        <a:ext uri="{FF2B5EF4-FFF2-40B4-BE49-F238E27FC236}">
                          <a16:creationId xmlns:a16="http://schemas.microsoft.com/office/drawing/2014/main" id="{17AF8D8D-3B76-6E4F-B1C6-C8355A13B8A2}"/>
                        </a:ext>
                      </a:extLst>
                    </p:cNvPr>
                    <p:cNvGrpSpPr/>
                    <p:nvPr/>
                  </p:nvGrpSpPr>
                  <p:grpSpPr>
                    <a:xfrm>
                      <a:off x="2450643" y="2281847"/>
                      <a:ext cx="170682" cy="395333"/>
                      <a:chOff x="2450643" y="2281847"/>
                      <a:chExt cx="170682" cy="395333"/>
                    </a:xfrm>
                  </p:grpSpPr>
                  <p:sp>
                    <p:nvSpPr>
                      <p:cNvPr id="388" name="Triangle 387">
                        <a:extLst>
                          <a:ext uri="{FF2B5EF4-FFF2-40B4-BE49-F238E27FC236}">
                            <a16:creationId xmlns:a16="http://schemas.microsoft.com/office/drawing/2014/main" id="{F06CBF4F-006C-AE4D-81E1-316AFA84BC69}"/>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41454AC1-2690-F349-B553-F075FB7551F4}"/>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78" name="Group 377">
                    <a:extLst>
                      <a:ext uri="{FF2B5EF4-FFF2-40B4-BE49-F238E27FC236}">
                        <a16:creationId xmlns:a16="http://schemas.microsoft.com/office/drawing/2014/main" id="{C68F4284-A482-014C-BABE-F41670719B88}"/>
                      </a:ext>
                    </a:extLst>
                  </p:cNvPr>
                  <p:cNvGrpSpPr/>
                  <p:nvPr/>
                </p:nvGrpSpPr>
                <p:grpSpPr>
                  <a:xfrm>
                    <a:off x="2785923" y="2274227"/>
                    <a:ext cx="174492" cy="604883"/>
                    <a:chOff x="2450643" y="2281847"/>
                    <a:chExt cx="174492" cy="604883"/>
                  </a:xfrm>
                </p:grpSpPr>
                <p:sp>
                  <p:nvSpPr>
                    <p:cNvPr id="379" name="Triangle 378">
                      <a:extLst>
                        <a:ext uri="{FF2B5EF4-FFF2-40B4-BE49-F238E27FC236}">
                          <a16:creationId xmlns:a16="http://schemas.microsoft.com/office/drawing/2014/main" id="{F505975E-E9D5-0F4E-90F5-D32954C85BAA}"/>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Triangle 380">
                      <a:extLst>
                        <a:ext uri="{FF2B5EF4-FFF2-40B4-BE49-F238E27FC236}">
                          <a16:creationId xmlns:a16="http://schemas.microsoft.com/office/drawing/2014/main" id="{F77E0A02-150A-DC44-A353-50F51A22595E}"/>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368" name="Group 367">
                <a:extLst>
                  <a:ext uri="{FF2B5EF4-FFF2-40B4-BE49-F238E27FC236}">
                    <a16:creationId xmlns:a16="http://schemas.microsoft.com/office/drawing/2014/main" id="{3E177314-9B50-2C47-B6CB-3D924122B503}"/>
                  </a:ext>
                </a:extLst>
              </p:cNvPr>
              <p:cNvGrpSpPr/>
              <p:nvPr/>
            </p:nvGrpSpPr>
            <p:grpSpPr>
              <a:xfrm>
                <a:off x="765320" y="1787801"/>
                <a:ext cx="4171733" cy="1982635"/>
                <a:chOff x="1714010" y="1787801"/>
                <a:chExt cx="4171733" cy="1982635"/>
              </a:xfrm>
            </p:grpSpPr>
            <p:sp>
              <p:nvSpPr>
                <p:cNvPr id="369" name="TextBox 368">
                  <a:extLst>
                    <a:ext uri="{FF2B5EF4-FFF2-40B4-BE49-F238E27FC236}">
                      <a16:creationId xmlns:a16="http://schemas.microsoft.com/office/drawing/2014/main" id="{7D67CBA8-C0C8-3D4C-8946-2BA18F774FF2}"/>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370" name="TextBox 369">
                  <a:extLst>
                    <a:ext uri="{FF2B5EF4-FFF2-40B4-BE49-F238E27FC236}">
                      <a16:creationId xmlns:a16="http://schemas.microsoft.com/office/drawing/2014/main" id="{53628296-E1AB-6042-9EC3-3D2451D96404}"/>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371" name="TextBox 370">
                  <a:extLst>
                    <a:ext uri="{FF2B5EF4-FFF2-40B4-BE49-F238E27FC236}">
                      <a16:creationId xmlns:a16="http://schemas.microsoft.com/office/drawing/2014/main" id="{6FA5D4D0-B486-CF43-9632-68DCF1109983}"/>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372" name="TextBox 371">
                  <a:extLst>
                    <a:ext uri="{FF2B5EF4-FFF2-40B4-BE49-F238E27FC236}">
                      <a16:creationId xmlns:a16="http://schemas.microsoft.com/office/drawing/2014/main" id="{F5763855-F674-B740-8D21-E7444B1719D8}"/>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grpSp>
        <p:sp>
          <p:nvSpPr>
            <p:cNvPr id="52" name="TextBox 51">
              <a:extLst>
                <a:ext uri="{FF2B5EF4-FFF2-40B4-BE49-F238E27FC236}">
                  <a16:creationId xmlns:a16="http://schemas.microsoft.com/office/drawing/2014/main" id="{9A00817E-7014-F945-A9B8-CA5F1E3F236C}"/>
                </a:ext>
              </a:extLst>
            </p:cNvPr>
            <p:cNvSpPr txBox="1"/>
            <p:nvPr/>
          </p:nvSpPr>
          <p:spPr>
            <a:xfrm>
              <a:off x="2854749" y="4097161"/>
              <a:ext cx="306494" cy="369332"/>
            </a:xfrm>
            <a:prstGeom prst="rect">
              <a:avLst/>
            </a:prstGeom>
            <a:noFill/>
          </p:spPr>
          <p:txBody>
            <a:bodyPr wrap="none" rtlCol="0">
              <a:spAutoFit/>
            </a:bodyPr>
            <a:lstStyle/>
            <a:p>
              <a:r>
                <a:rPr lang="en-US" b="1" dirty="0"/>
                <a:t>b</a:t>
              </a:r>
            </a:p>
          </p:txBody>
        </p:sp>
      </p:grpSp>
      <p:grpSp>
        <p:nvGrpSpPr>
          <p:cNvPr id="8" name="Group 7">
            <a:extLst>
              <a:ext uri="{FF2B5EF4-FFF2-40B4-BE49-F238E27FC236}">
                <a16:creationId xmlns:a16="http://schemas.microsoft.com/office/drawing/2014/main" id="{B5E71E4E-63BD-0B44-8BDC-9DC87E9CD718}"/>
              </a:ext>
            </a:extLst>
          </p:cNvPr>
          <p:cNvGrpSpPr/>
          <p:nvPr/>
        </p:nvGrpSpPr>
        <p:grpSpPr>
          <a:xfrm>
            <a:off x="6081151" y="1690688"/>
            <a:ext cx="4846810" cy="2775805"/>
            <a:chOff x="6081151" y="1690688"/>
            <a:chExt cx="4846810" cy="2775805"/>
          </a:xfrm>
        </p:grpSpPr>
        <p:grpSp>
          <p:nvGrpSpPr>
            <p:cNvPr id="44" name="Group 43">
              <a:extLst>
                <a:ext uri="{FF2B5EF4-FFF2-40B4-BE49-F238E27FC236}">
                  <a16:creationId xmlns:a16="http://schemas.microsoft.com/office/drawing/2014/main" id="{25C3D4D9-933F-DE4D-8A76-240DE63CDDCC}"/>
                </a:ext>
              </a:extLst>
            </p:cNvPr>
            <p:cNvGrpSpPr/>
            <p:nvPr/>
          </p:nvGrpSpPr>
          <p:grpSpPr>
            <a:xfrm>
              <a:off x="6081151" y="1690688"/>
              <a:ext cx="4846810" cy="2372719"/>
              <a:chOff x="765320" y="1662071"/>
              <a:chExt cx="4846810" cy="2372719"/>
            </a:xfrm>
          </p:grpSpPr>
          <p:grpSp>
            <p:nvGrpSpPr>
              <p:cNvPr id="21" name="Group 20">
                <a:extLst>
                  <a:ext uri="{FF2B5EF4-FFF2-40B4-BE49-F238E27FC236}">
                    <a16:creationId xmlns:a16="http://schemas.microsoft.com/office/drawing/2014/main" id="{8CC47029-79AA-CE43-9C3C-B6714CCAEFA1}"/>
                  </a:ext>
                </a:extLst>
              </p:cNvPr>
              <p:cNvGrpSpPr/>
              <p:nvPr/>
            </p:nvGrpSpPr>
            <p:grpSpPr>
              <a:xfrm>
                <a:off x="765320" y="1662071"/>
                <a:ext cx="4846810" cy="2372719"/>
                <a:chOff x="765320" y="1787801"/>
                <a:chExt cx="4846810" cy="2372719"/>
              </a:xfrm>
            </p:grpSpPr>
            <p:sp>
              <p:nvSpPr>
                <p:cNvPr id="147" name="Rectangle 146">
                  <a:extLst>
                    <a:ext uri="{FF2B5EF4-FFF2-40B4-BE49-F238E27FC236}">
                      <a16:creationId xmlns:a16="http://schemas.microsoft.com/office/drawing/2014/main" id="{9E2CCBEE-8D01-5D46-8A9E-C50B1C29813B}"/>
                    </a:ext>
                  </a:extLst>
                </p:cNvPr>
                <p:cNvSpPr/>
                <p:nvPr/>
              </p:nvSpPr>
              <p:spPr>
                <a:xfrm>
                  <a:off x="146304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17B10E00-C554-7448-81A0-8C9E3DC25DA6}"/>
                    </a:ext>
                  </a:extLst>
                </p:cNvPr>
                <p:cNvSpPr/>
                <p:nvPr/>
              </p:nvSpPr>
              <p:spPr>
                <a:xfrm>
                  <a:off x="353187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6AC8629-FCB9-E749-9319-F90930E56814}"/>
                    </a:ext>
                  </a:extLst>
                </p:cNvPr>
                <p:cNvSpPr/>
                <p:nvPr/>
              </p:nvSpPr>
              <p:spPr>
                <a:xfrm>
                  <a:off x="1451610" y="2217420"/>
                  <a:ext cx="4160520" cy="1943100"/>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1ED19FE9-AD14-C34A-AC75-5D476F9097B4}"/>
                    </a:ext>
                  </a:extLst>
                </p:cNvPr>
                <p:cNvCxnSpPr>
                  <a:cxnSpLocks/>
                  <a:stCxn id="2" idx="1"/>
                  <a:endCxn id="2" idx="3"/>
                </p:cNvCxnSpPr>
                <p:nvPr/>
              </p:nvCxnSpPr>
              <p:spPr>
                <a:xfrm>
                  <a:off x="145161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037CC95-2A6A-9945-AE65-487F39A6AB55}"/>
                    </a:ext>
                  </a:extLst>
                </p:cNvPr>
                <p:cNvGrpSpPr/>
                <p:nvPr/>
              </p:nvGrpSpPr>
              <p:grpSpPr>
                <a:xfrm>
                  <a:off x="1501953" y="2281847"/>
                  <a:ext cx="1260471" cy="1781511"/>
                  <a:chOff x="2450643" y="2281847"/>
                  <a:chExt cx="1260471" cy="1781511"/>
                </a:xfrm>
              </p:grpSpPr>
              <p:grpSp>
                <p:nvGrpSpPr>
                  <p:cNvPr id="27" name="Group 26">
                    <a:extLst>
                      <a:ext uri="{FF2B5EF4-FFF2-40B4-BE49-F238E27FC236}">
                        <a16:creationId xmlns:a16="http://schemas.microsoft.com/office/drawing/2014/main" id="{7CBB0977-07F9-8149-8543-220D1BF4BB8E}"/>
                      </a:ext>
                    </a:extLst>
                  </p:cNvPr>
                  <p:cNvGrpSpPr/>
                  <p:nvPr/>
                </p:nvGrpSpPr>
                <p:grpSpPr>
                  <a:xfrm>
                    <a:off x="2450643" y="2281847"/>
                    <a:ext cx="536442" cy="1362411"/>
                    <a:chOff x="2450643" y="2281847"/>
                    <a:chExt cx="536442" cy="1362411"/>
                  </a:xfrm>
                </p:grpSpPr>
                <p:grpSp>
                  <p:nvGrpSpPr>
                    <p:cNvPr id="15" name="Group 14">
                      <a:extLst>
                        <a:ext uri="{FF2B5EF4-FFF2-40B4-BE49-F238E27FC236}">
                          <a16:creationId xmlns:a16="http://schemas.microsoft.com/office/drawing/2014/main" id="{B00CF24B-B8C2-FD4D-962F-F6742459D1EF}"/>
                        </a:ext>
                      </a:extLst>
                    </p:cNvPr>
                    <p:cNvGrpSpPr/>
                    <p:nvPr/>
                  </p:nvGrpSpPr>
                  <p:grpSpPr>
                    <a:xfrm>
                      <a:off x="2450643" y="2281847"/>
                      <a:ext cx="166872" cy="1362411"/>
                      <a:chOff x="2450643" y="2281847"/>
                      <a:chExt cx="166872" cy="1362411"/>
                    </a:xfrm>
                  </p:grpSpPr>
                  <p:grpSp>
                    <p:nvGrpSpPr>
                      <p:cNvPr id="10" name="Group 9">
                        <a:extLst>
                          <a:ext uri="{FF2B5EF4-FFF2-40B4-BE49-F238E27FC236}">
                            <a16:creationId xmlns:a16="http://schemas.microsoft.com/office/drawing/2014/main" id="{860D275D-746B-DB48-A2F6-9C0B82BFE2CE}"/>
                          </a:ext>
                        </a:extLst>
                      </p:cNvPr>
                      <p:cNvGrpSpPr/>
                      <p:nvPr/>
                    </p:nvGrpSpPr>
                    <p:grpSpPr>
                      <a:xfrm>
                        <a:off x="2466343" y="3313685"/>
                        <a:ext cx="136263" cy="330573"/>
                        <a:chOff x="2466343" y="3313685"/>
                        <a:chExt cx="136263" cy="330573"/>
                      </a:xfrm>
                    </p:grpSpPr>
                    <p:sp>
                      <p:nvSpPr>
                        <p:cNvPr id="5" name="Oval 4">
                          <a:extLst>
                            <a:ext uri="{FF2B5EF4-FFF2-40B4-BE49-F238E27FC236}">
                              <a16:creationId xmlns:a16="http://schemas.microsoft.com/office/drawing/2014/main" id="{0EA7ED43-BEBA-6B47-BDCA-22DA8F264CA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05D0EB4-7054-4145-A122-A1C7F6019C4E}"/>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riangle 5">
                        <a:extLst>
                          <a:ext uri="{FF2B5EF4-FFF2-40B4-BE49-F238E27FC236}">
                            <a16:creationId xmlns:a16="http://schemas.microsoft.com/office/drawing/2014/main" id="{9FE647E2-2220-264C-BCB9-895A5D737B89}"/>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F09000CA-C1B1-154B-AC62-05404C4E8188}"/>
                        </a:ext>
                      </a:extLst>
                    </p:cNvPr>
                    <p:cNvGrpSpPr/>
                    <p:nvPr/>
                  </p:nvGrpSpPr>
                  <p:grpSpPr>
                    <a:xfrm>
                      <a:off x="2789733" y="2529497"/>
                      <a:ext cx="197352" cy="570593"/>
                      <a:chOff x="2454453" y="2537117"/>
                      <a:chExt cx="197352" cy="570593"/>
                    </a:xfrm>
                  </p:grpSpPr>
                  <p:sp>
                    <p:nvSpPr>
                      <p:cNvPr id="20" name="Triangle 19">
                        <a:extLst>
                          <a:ext uri="{FF2B5EF4-FFF2-40B4-BE49-F238E27FC236}">
                            <a16:creationId xmlns:a16="http://schemas.microsoft.com/office/drawing/2014/main" id="{62F93417-6159-5B41-AD3B-AFAEEFAD3DF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B3CD2E31-CE27-0B4F-A004-DA0D6ED90AD0}"/>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 name="Group 27">
                    <a:extLst>
                      <a:ext uri="{FF2B5EF4-FFF2-40B4-BE49-F238E27FC236}">
                        <a16:creationId xmlns:a16="http://schemas.microsoft.com/office/drawing/2014/main" id="{1DF6FDFE-8657-3149-AE23-4D3CB8F330BA}"/>
                      </a:ext>
                    </a:extLst>
                  </p:cNvPr>
                  <p:cNvGrpSpPr/>
                  <p:nvPr/>
                </p:nvGrpSpPr>
                <p:grpSpPr>
                  <a:xfrm>
                    <a:off x="3182292" y="2746667"/>
                    <a:ext cx="528822" cy="1316691"/>
                    <a:chOff x="2458263" y="2746667"/>
                    <a:chExt cx="528822" cy="1316691"/>
                  </a:xfrm>
                </p:grpSpPr>
                <p:grpSp>
                  <p:nvGrpSpPr>
                    <p:cNvPr id="29" name="Group 28">
                      <a:extLst>
                        <a:ext uri="{FF2B5EF4-FFF2-40B4-BE49-F238E27FC236}">
                          <a16:creationId xmlns:a16="http://schemas.microsoft.com/office/drawing/2014/main" id="{64E8A0CC-F1E3-DF4F-BDDE-73D73C49AC13}"/>
                        </a:ext>
                      </a:extLst>
                    </p:cNvPr>
                    <p:cNvGrpSpPr/>
                    <p:nvPr/>
                  </p:nvGrpSpPr>
                  <p:grpSpPr>
                    <a:xfrm>
                      <a:off x="2458263" y="2746667"/>
                      <a:ext cx="166872" cy="1316691"/>
                      <a:chOff x="2458263" y="2746667"/>
                      <a:chExt cx="166872" cy="1316691"/>
                    </a:xfrm>
                  </p:grpSpPr>
                  <p:grpSp>
                    <p:nvGrpSpPr>
                      <p:cNvPr id="41" name="Group 40">
                        <a:extLst>
                          <a:ext uri="{FF2B5EF4-FFF2-40B4-BE49-F238E27FC236}">
                            <a16:creationId xmlns:a16="http://schemas.microsoft.com/office/drawing/2014/main" id="{6BAF7F50-076F-664B-82CC-B7C18B733210}"/>
                          </a:ext>
                        </a:extLst>
                      </p:cNvPr>
                      <p:cNvGrpSpPr/>
                      <p:nvPr/>
                    </p:nvGrpSpPr>
                    <p:grpSpPr>
                      <a:xfrm>
                        <a:off x="2466343" y="3313685"/>
                        <a:ext cx="143883" cy="749673"/>
                        <a:chOff x="2466343" y="3313685"/>
                        <a:chExt cx="143883" cy="749673"/>
                      </a:xfrm>
                    </p:grpSpPr>
                    <p:sp>
                      <p:nvSpPr>
                        <p:cNvPr id="47" name="Oval 46">
                          <a:extLst>
                            <a:ext uri="{FF2B5EF4-FFF2-40B4-BE49-F238E27FC236}">
                              <a16:creationId xmlns:a16="http://schemas.microsoft.com/office/drawing/2014/main" id="{A2E9320A-0FE8-4340-82DC-74833E0C812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A4C4C710-8ED5-FA46-90FA-FCA5309D550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8DEBDF0B-87A0-3E4F-869A-757E6747EC3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5660091E-4DA6-584F-81DC-16D7574522C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riangle 44">
                        <a:extLst>
                          <a:ext uri="{FF2B5EF4-FFF2-40B4-BE49-F238E27FC236}">
                            <a16:creationId xmlns:a16="http://schemas.microsoft.com/office/drawing/2014/main" id="{537891C6-FFF3-8441-A834-D37FB084218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B636CDFF-94DE-574B-8DDC-5B8FF83CADFE}"/>
                        </a:ext>
                      </a:extLst>
                    </p:cNvPr>
                    <p:cNvGrpSpPr/>
                    <p:nvPr/>
                  </p:nvGrpSpPr>
                  <p:grpSpPr>
                    <a:xfrm>
                      <a:off x="2816863" y="2960027"/>
                      <a:ext cx="170222" cy="1095711"/>
                      <a:chOff x="2481583" y="2967647"/>
                      <a:chExt cx="170222" cy="1095711"/>
                    </a:xfrm>
                  </p:grpSpPr>
                  <p:grpSp>
                    <p:nvGrpSpPr>
                      <p:cNvPr id="31" name="Group 30">
                        <a:extLst>
                          <a:ext uri="{FF2B5EF4-FFF2-40B4-BE49-F238E27FC236}">
                            <a16:creationId xmlns:a16="http://schemas.microsoft.com/office/drawing/2014/main" id="{622D540F-90BA-3A40-9187-8799C86FE334}"/>
                          </a:ext>
                        </a:extLst>
                      </p:cNvPr>
                      <p:cNvGrpSpPr/>
                      <p:nvPr/>
                    </p:nvGrpSpPr>
                    <p:grpSpPr>
                      <a:xfrm>
                        <a:off x="2481583" y="3523235"/>
                        <a:ext cx="128643" cy="540123"/>
                        <a:chOff x="2481583" y="3523235"/>
                        <a:chExt cx="128643" cy="540123"/>
                      </a:xfrm>
                    </p:grpSpPr>
                    <p:sp>
                      <p:nvSpPr>
                        <p:cNvPr id="38" name="Oval 37">
                          <a:extLst>
                            <a:ext uri="{FF2B5EF4-FFF2-40B4-BE49-F238E27FC236}">
                              <a16:creationId xmlns:a16="http://schemas.microsoft.com/office/drawing/2014/main" id="{76615EA4-27AA-BA40-BD8E-6B705B9DF05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A3A4794-C5DF-3644-BB3A-114726750CF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riangle 35">
                        <a:extLst>
                          <a:ext uri="{FF2B5EF4-FFF2-40B4-BE49-F238E27FC236}">
                            <a16:creationId xmlns:a16="http://schemas.microsoft.com/office/drawing/2014/main" id="{BD0284F0-9F01-2141-92DF-5DFBBD7DFE99}"/>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77" name="Group 76">
                  <a:extLst>
                    <a:ext uri="{FF2B5EF4-FFF2-40B4-BE49-F238E27FC236}">
                      <a16:creationId xmlns:a16="http://schemas.microsoft.com/office/drawing/2014/main" id="{2C422AEA-F361-4348-ADF9-6AC00CA1B6AC}"/>
                    </a:ext>
                  </a:extLst>
                </p:cNvPr>
                <p:cNvGrpSpPr/>
                <p:nvPr/>
              </p:nvGrpSpPr>
              <p:grpSpPr>
                <a:xfrm>
                  <a:off x="2923218" y="2274227"/>
                  <a:ext cx="166872" cy="1781511"/>
                  <a:chOff x="2450643" y="2281847"/>
                  <a:chExt cx="166872" cy="1781511"/>
                </a:xfrm>
              </p:grpSpPr>
              <p:grpSp>
                <p:nvGrpSpPr>
                  <p:cNvPr id="89" name="Group 88">
                    <a:extLst>
                      <a:ext uri="{FF2B5EF4-FFF2-40B4-BE49-F238E27FC236}">
                        <a16:creationId xmlns:a16="http://schemas.microsoft.com/office/drawing/2014/main" id="{059415A2-3F73-AD4B-88EE-DEB8DC33AB4A}"/>
                      </a:ext>
                    </a:extLst>
                  </p:cNvPr>
                  <p:cNvGrpSpPr/>
                  <p:nvPr/>
                </p:nvGrpSpPr>
                <p:grpSpPr>
                  <a:xfrm>
                    <a:off x="2481583" y="3523235"/>
                    <a:ext cx="128643" cy="540123"/>
                    <a:chOff x="2481583" y="3523235"/>
                    <a:chExt cx="128643" cy="540123"/>
                  </a:xfrm>
                </p:grpSpPr>
                <p:sp>
                  <p:nvSpPr>
                    <p:cNvPr id="96" name="Oval 95">
                      <a:extLst>
                        <a:ext uri="{FF2B5EF4-FFF2-40B4-BE49-F238E27FC236}">
                          <a16:creationId xmlns:a16="http://schemas.microsoft.com/office/drawing/2014/main" id="{A63EE8CD-C7B0-A046-A3D9-C2E3FA5E711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C08350B7-AD1D-A546-B563-FA3940700A4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Triangle 90">
                    <a:extLst>
                      <a:ext uri="{FF2B5EF4-FFF2-40B4-BE49-F238E27FC236}">
                        <a16:creationId xmlns:a16="http://schemas.microsoft.com/office/drawing/2014/main" id="{4770983C-BB3C-ED49-81AF-518B4D5EB50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a16="http://schemas.microsoft.com/office/drawing/2014/main" id="{FD2F028A-DA20-6440-B574-ACBBE109073F}"/>
                    </a:ext>
                  </a:extLst>
                </p:cNvPr>
                <p:cNvGrpSpPr/>
                <p:nvPr/>
              </p:nvGrpSpPr>
              <p:grpSpPr>
                <a:xfrm>
                  <a:off x="3266118" y="2731427"/>
                  <a:ext cx="166872" cy="1316691"/>
                  <a:chOff x="2458263" y="2746667"/>
                  <a:chExt cx="166872" cy="1316691"/>
                </a:xfrm>
              </p:grpSpPr>
              <p:grpSp>
                <p:nvGrpSpPr>
                  <p:cNvPr id="79" name="Group 78">
                    <a:extLst>
                      <a:ext uri="{FF2B5EF4-FFF2-40B4-BE49-F238E27FC236}">
                        <a16:creationId xmlns:a16="http://schemas.microsoft.com/office/drawing/2014/main" id="{E1F60498-5A3D-B740-8F11-010BDAB0C2A4}"/>
                      </a:ext>
                    </a:extLst>
                  </p:cNvPr>
                  <p:cNvGrpSpPr/>
                  <p:nvPr/>
                </p:nvGrpSpPr>
                <p:grpSpPr>
                  <a:xfrm>
                    <a:off x="2481583" y="3523235"/>
                    <a:ext cx="128643" cy="540123"/>
                    <a:chOff x="2481583" y="3523235"/>
                    <a:chExt cx="128643" cy="540123"/>
                  </a:xfrm>
                </p:grpSpPr>
                <p:sp>
                  <p:nvSpPr>
                    <p:cNvPr id="86" name="Oval 85">
                      <a:extLst>
                        <a:ext uri="{FF2B5EF4-FFF2-40B4-BE49-F238E27FC236}">
                          <a16:creationId xmlns:a16="http://schemas.microsoft.com/office/drawing/2014/main" id="{9950A6F8-3037-594A-8428-62CEFD094B1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9DFBAADC-2460-F041-863B-C1994FF781F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3" name="Triangle 82">
                    <a:extLst>
                      <a:ext uri="{FF2B5EF4-FFF2-40B4-BE49-F238E27FC236}">
                        <a16:creationId xmlns:a16="http://schemas.microsoft.com/office/drawing/2014/main" id="{E868B74E-04E3-614B-8B8C-DC9DD000E97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551214FE-4C87-2A4F-94DD-B6E719E6F39B}"/>
                    </a:ext>
                  </a:extLst>
                </p:cNvPr>
                <p:cNvGrpSpPr/>
                <p:nvPr/>
              </p:nvGrpSpPr>
              <p:grpSpPr>
                <a:xfrm>
                  <a:off x="3647247" y="2274227"/>
                  <a:ext cx="536442" cy="1781511"/>
                  <a:chOff x="2450643" y="2281847"/>
                  <a:chExt cx="536442" cy="1781511"/>
                </a:xfrm>
              </p:grpSpPr>
              <p:grpSp>
                <p:nvGrpSpPr>
                  <p:cNvPr id="55" name="Group 54">
                    <a:extLst>
                      <a:ext uri="{FF2B5EF4-FFF2-40B4-BE49-F238E27FC236}">
                        <a16:creationId xmlns:a16="http://schemas.microsoft.com/office/drawing/2014/main" id="{F63F2F35-FC01-EB4B-AA32-0947A4CD10B0}"/>
                      </a:ext>
                    </a:extLst>
                  </p:cNvPr>
                  <p:cNvGrpSpPr/>
                  <p:nvPr/>
                </p:nvGrpSpPr>
                <p:grpSpPr>
                  <a:xfrm>
                    <a:off x="2450643" y="2281847"/>
                    <a:ext cx="166872" cy="1781511"/>
                    <a:chOff x="2450643" y="2281847"/>
                    <a:chExt cx="166872" cy="1781511"/>
                  </a:xfrm>
                </p:grpSpPr>
                <p:grpSp>
                  <p:nvGrpSpPr>
                    <p:cNvPr id="67" name="Group 66">
                      <a:extLst>
                        <a:ext uri="{FF2B5EF4-FFF2-40B4-BE49-F238E27FC236}">
                          <a16:creationId xmlns:a16="http://schemas.microsoft.com/office/drawing/2014/main" id="{40D39270-DE0D-CD47-84FD-61F48185537D}"/>
                        </a:ext>
                      </a:extLst>
                    </p:cNvPr>
                    <p:cNvGrpSpPr/>
                    <p:nvPr/>
                  </p:nvGrpSpPr>
                  <p:grpSpPr>
                    <a:xfrm>
                      <a:off x="2466343" y="3313685"/>
                      <a:ext cx="143883" cy="749673"/>
                      <a:chOff x="2466343" y="3313685"/>
                      <a:chExt cx="143883" cy="749673"/>
                    </a:xfrm>
                  </p:grpSpPr>
                  <p:sp>
                    <p:nvSpPr>
                      <p:cNvPr id="73" name="Oval 72">
                        <a:extLst>
                          <a:ext uri="{FF2B5EF4-FFF2-40B4-BE49-F238E27FC236}">
                            <a16:creationId xmlns:a16="http://schemas.microsoft.com/office/drawing/2014/main" id="{D854312F-EB56-EE45-B226-C3207E958B9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DEE8FA3D-4451-0E42-B634-15B2AFF939E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26C18ACC-B12B-1342-A056-CA72E6A6641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4B42213E-18E9-7B48-84EC-A8DF4393E0F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9" name="Triangle 68">
                      <a:extLst>
                        <a:ext uri="{FF2B5EF4-FFF2-40B4-BE49-F238E27FC236}">
                          <a16:creationId xmlns:a16="http://schemas.microsoft.com/office/drawing/2014/main" id="{81491CBB-EAA3-A94A-8552-BAEC9649B34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92507963-B1BD-7847-83F4-EF7C9FBD98A0}"/>
                      </a:ext>
                    </a:extLst>
                  </p:cNvPr>
                  <p:cNvGrpSpPr/>
                  <p:nvPr/>
                </p:nvGrpSpPr>
                <p:grpSpPr>
                  <a:xfrm>
                    <a:off x="2789733" y="2529497"/>
                    <a:ext cx="197352" cy="570593"/>
                    <a:chOff x="2454453" y="2537117"/>
                    <a:chExt cx="197352" cy="570593"/>
                  </a:xfrm>
                </p:grpSpPr>
                <p:sp>
                  <p:nvSpPr>
                    <p:cNvPr id="60" name="Triangle 59">
                      <a:extLst>
                        <a:ext uri="{FF2B5EF4-FFF2-40B4-BE49-F238E27FC236}">
                          <a16:creationId xmlns:a16="http://schemas.microsoft.com/office/drawing/2014/main" id="{68996882-6EC9-F147-AB55-1EF3D761A6B7}"/>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0EBE93E3-741E-1D49-86F9-292A6C64140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0" name="Group 99">
                  <a:extLst>
                    <a:ext uri="{FF2B5EF4-FFF2-40B4-BE49-F238E27FC236}">
                      <a16:creationId xmlns:a16="http://schemas.microsoft.com/office/drawing/2014/main" id="{41E8FE87-759F-D44D-AE72-416A39D615D4}"/>
                    </a:ext>
                  </a:extLst>
                </p:cNvPr>
                <p:cNvGrpSpPr/>
                <p:nvPr/>
              </p:nvGrpSpPr>
              <p:grpSpPr>
                <a:xfrm>
                  <a:off x="4268782" y="2258987"/>
                  <a:ext cx="1256661" cy="1781511"/>
                  <a:chOff x="2454453" y="2274227"/>
                  <a:chExt cx="1256661" cy="1781511"/>
                </a:xfrm>
              </p:grpSpPr>
              <p:grpSp>
                <p:nvGrpSpPr>
                  <p:cNvPr id="101" name="Group 100">
                    <a:extLst>
                      <a:ext uri="{FF2B5EF4-FFF2-40B4-BE49-F238E27FC236}">
                        <a16:creationId xmlns:a16="http://schemas.microsoft.com/office/drawing/2014/main" id="{D7EF21E8-FE94-8940-9CE3-18D80E1FB1E0}"/>
                      </a:ext>
                    </a:extLst>
                  </p:cNvPr>
                  <p:cNvGrpSpPr/>
                  <p:nvPr/>
                </p:nvGrpSpPr>
                <p:grpSpPr>
                  <a:xfrm>
                    <a:off x="2454453" y="2274227"/>
                    <a:ext cx="532632" cy="1781511"/>
                    <a:chOff x="2454453" y="2274227"/>
                    <a:chExt cx="532632" cy="1781511"/>
                  </a:xfrm>
                </p:grpSpPr>
                <p:sp>
                  <p:nvSpPr>
                    <p:cNvPr id="140" name="Triangle 139">
                      <a:extLst>
                        <a:ext uri="{FF2B5EF4-FFF2-40B4-BE49-F238E27FC236}">
                          <a16:creationId xmlns:a16="http://schemas.microsoft.com/office/drawing/2014/main" id="{150D9CA9-A918-8142-8EFD-9B22E6255A7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65DF1E7B-0D12-A840-898D-1FCE8E43DE8F}"/>
                        </a:ext>
                      </a:extLst>
                    </p:cNvPr>
                    <p:cNvGrpSpPr/>
                    <p:nvPr/>
                  </p:nvGrpSpPr>
                  <p:grpSpPr>
                    <a:xfrm>
                      <a:off x="2785923" y="2274227"/>
                      <a:ext cx="201162" cy="1781511"/>
                      <a:chOff x="2450643" y="2281847"/>
                      <a:chExt cx="201162" cy="1781511"/>
                    </a:xfrm>
                  </p:grpSpPr>
                  <p:grpSp>
                    <p:nvGrpSpPr>
                      <p:cNvPr id="127" name="Group 126">
                        <a:extLst>
                          <a:ext uri="{FF2B5EF4-FFF2-40B4-BE49-F238E27FC236}">
                            <a16:creationId xmlns:a16="http://schemas.microsoft.com/office/drawing/2014/main" id="{D8C9B11D-8309-7E41-9DB6-94FF90E05F19}"/>
                          </a:ext>
                        </a:extLst>
                      </p:cNvPr>
                      <p:cNvGrpSpPr/>
                      <p:nvPr/>
                    </p:nvGrpSpPr>
                    <p:grpSpPr>
                      <a:xfrm>
                        <a:off x="2466343" y="3313685"/>
                        <a:ext cx="143883" cy="749673"/>
                        <a:chOff x="2466343" y="3313685"/>
                        <a:chExt cx="143883" cy="749673"/>
                      </a:xfrm>
                    </p:grpSpPr>
                    <p:sp>
                      <p:nvSpPr>
                        <p:cNvPr id="133" name="Oval 132">
                          <a:extLst>
                            <a:ext uri="{FF2B5EF4-FFF2-40B4-BE49-F238E27FC236}">
                              <a16:creationId xmlns:a16="http://schemas.microsoft.com/office/drawing/2014/main" id="{4773F83B-4765-3F46-A32F-9DF627E6C43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ECA9BF2D-693A-EB45-A73E-E0FB63F6217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06449F4C-A94A-B248-B2CE-2F27785ECF4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62C4251E-6B56-5246-BD11-03902719C8A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 name="Group 127">
                        <a:extLst>
                          <a:ext uri="{FF2B5EF4-FFF2-40B4-BE49-F238E27FC236}">
                            <a16:creationId xmlns:a16="http://schemas.microsoft.com/office/drawing/2014/main" id="{C14074F7-68E7-BE49-AC3B-F91083AA02DB}"/>
                          </a:ext>
                        </a:extLst>
                      </p:cNvPr>
                      <p:cNvGrpSpPr/>
                      <p:nvPr/>
                    </p:nvGrpSpPr>
                    <p:grpSpPr>
                      <a:xfrm>
                        <a:off x="2450643" y="2281847"/>
                        <a:ext cx="201162" cy="825863"/>
                        <a:chOff x="2450643" y="2281847"/>
                        <a:chExt cx="201162" cy="825863"/>
                      </a:xfrm>
                    </p:grpSpPr>
                    <p:sp>
                      <p:nvSpPr>
                        <p:cNvPr id="129" name="Triangle 128">
                          <a:extLst>
                            <a:ext uri="{FF2B5EF4-FFF2-40B4-BE49-F238E27FC236}">
                              <a16:creationId xmlns:a16="http://schemas.microsoft.com/office/drawing/2014/main" id="{D5A2BF89-03CC-D04A-959E-8FA5DBF7B844}"/>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riangle 130">
                          <a:extLst>
                            <a:ext uri="{FF2B5EF4-FFF2-40B4-BE49-F238E27FC236}">
                              <a16:creationId xmlns:a16="http://schemas.microsoft.com/office/drawing/2014/main" id="{9EFAF07F-1876-D041-9ACD-9F23CACEDD2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riangle 131">
                          <a:extLst>
                            <a:ext uri="{FF2B5EF4-FFF2-40B4-BE49-F238E27FC236}">
                              <a16:creationId xmlns:a16="http://schemas.microsoft.com/office/drawing/2014/main" id="{06918D61-F8A4-DE46-BE52-6A0C1380229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06" name="Group 105">
                    <a:extLst>
                      <a:ext uri="{FF2B5EF4-FFF2-40B4-BE49-F238E27FC236}">
                        <a16:creationId xmlns:a16="http://schemas.microsoft.com/office/drawing/2014/main" id="{8E62C07D-FBA4-F644-B676-44B1A090462B}"/>
                      </a:ext>
                    </a:extLst>
                  </p:cNvPr>
                  <p:cNvGrpSpPr/>
                  <p:nvPr/>
                </p:nvGrpSpPr>
                <p:grpSpPr>
                  <a:xfrm>
                    <a:off x="3513762" y="2529497"/>
                    <a:ext cx="197352" cy="570593"/>
                    <a:chOff x="2454453" y="2537117"/>
                    <a:chExt cx="197352" cy="570593"/>
                  </a:xfrm>
                </p:grpSpPr>
                <p:sp>
                  <p:nvSpPr>
                    <p:cNvPr id="108" name="Triangle 107">
                      <a:extLst>
                        <a:ext uri="{FF2B5EF4-FFF2-40B4-BE49-F238E27FC236}">
                          <a16:creationId xmlns:a16="http://schemas.microsoft.com/office/drawing/2014/main" id="{EB22BA5E-B50E-9848-A349-19AC349F5D0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riangle 109">
                      <a:extLst>
                        <a:ext uri="{FF2B5EF4-FFF2-40B4-BE49-F238E27FC236}">
                          <a16:creationId xmlns:a16="http://schemas.microsoft.com/office/drawing/2014/main" id="{430D8F74-515D-1840-9B98-BE60AA01476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9" name="Group 148">
                  <a:extLst>
                    <a:ext uri="{FF2B5EF4-FFF2-40B4-BE49-F238E27FC236}">
                      <a16:creationId xmlns:a16="http://schemas.microsoft.com/office/drawing/2014/main" id="{21D236EF-BF1A-6946-BCB6-281849811590}"/>
                    </a:ext>
                  </a:extLst>
                </p:cNvPr>
                <p:cNvGrpSpPr/>
                <p:nvPr/>
              </p:nvGrpSpPr>
              <p:grpSpPr>
                <a:xfrm>
                  <a:off x="765320" y="1787801"/>
                  <a:ext cx="4171733" cy="1982635"/>
                  <a:chOff x="1714010" y="1787801"/>
                  <a:chExt cx="4171733" cy="1982635"/>
                </a:xfrm>
              </p:grpSpPr>
              <p:sp>
                <p:nvSpPr>
                  <p:cNvPr id="150" name="TextBox 149">
                    <a:extLst>
                      <a:ext uri="{FF2B5EF4-FFF2-40B4-BE49-F238E27FC236}">
                        <a16:creationId xmlns:a16="http://schemas.microsoft.com/office/drawing/2014/main" id="{F9F0A889-7FFE-9541-B79F-7B3A9D073E5A}"/>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151" name="TextBox 150">
                    <a:extLst>
                      <a:ext uri="{FF2B5EF4-FFF2-40B4-BE49-F238E27FC236}">
                        <a16:creationId xmlns:a16="http://schemas.microsoft.com/office/drawing/2014/main" id="{105DEFEC-F7B6-FB47-8B27-1962A8EFFB8D}"/>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152" name="TextBox 151">
                    <a:extLst>
                      <a:ext uri="{FF2B5EF4-FFF2-40B4-BE49-F238E27FC236}">
                        <a16:creationId xmlns:a16="http://schemas.microsoft.com/office/drawing/2014/main" id="{204CC53D-F45C-9449-B86C-90C2A865DDDD}"/>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153" name="TextBox 152">
                    <a:extLst>
                      <a:ext uri="{FF2B5EF4-FFF2-40B4-BE49-F238E27FC236}">
                        <a16:creationId xmlns:a16="http://schemas.microsoft.com/office/drawing/2014/main" id="{E49B7CDC-CF6F-8946-8F5E-B8FB77D7C06C}"/>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grpSp>
          <p:sp>
            <p:nvSpPr>
              <p:cNvPr id="497" name="Triangle 496">
                <a:extLst>
                  <a:ext uri="{FF2B5EF4-FFF2-40B4-BE49-F238E27FC236}">
                    <a16:creationId xmlns:a16="http://schemas.microsoft.com/office/drawing/2014/main" id="{1BBC9F85-4C39-174C-8CF2-4720938DF7C4}"/>
                  </a:ext>
                </a:extLst>
              </p:cNvPr>
              <p:cNvSpPr/>
              <p:nvPr/>
            </p:nvSpPr>
            <p:spPr>
              <a:xfrm>
                <a:off x="3255972" y="2177433"/>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Triangle 497">
                <a:extLst>
                  <a:ext uri="{FF2B5EF4-FFF2-40B4-BE49-F238E27FC236}">
                    <a16:creationId xmlns:a16="http://schemas.microsoft.com/office/drawing/2014/main" id="{4213E32E-B5C1-7F4D-BA83-8BD33172900B}"/>
                  </a:ext>
                </a:extLst>
              </p:cNvPr>
              <p:cNvSpPr/>
              <p:nvPr/>
            </p:nvSpPr>
            <p:spPr>
              <a:xfrm>
                <a:off x="3256285" y="28266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Oval 499">
                <a:extLst>
                  <a:ext uri="{FF2B5EF4-FFF2-40B4-BE49-F238E27FC236}">
                    <a16:creationId xmlns:a16="http://schemas.microsoft.com/office/drawing/2014/main" id="{67BA481A-D682-6140-BC0F-A149C0E6905C}"/>
                  </a:ext>
                </a:extLst>
              </p:cNvPr>
              <p:cNvSpPr/>
              <p:nvPr/>
            </p:nvSpPr>
            <p:spPr>
              <a:xfrm>
                <a:off x="5373940" y="3791781"/>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Oval 500">
                <a:extLst>
                  <a:ext uri="{FF2B5EF4-FFF2-40B4-BE49-F238E27FC236}">
                    <a16:creationId xmlns:a16="http://schemas.microsoft.com/office/drawing/2014/main" id="{1C571168-9655-A041-9CC2-B0540226221B}"/>
                  </a:ext>
                </a:extLst>
              </p:cNvPr>
              <p:cNvSpPr/>
              <p:nvPr/>
            </p:nvSpPr>
            <p:spPr>
              <a:xfrm>
                <a:off x="5357308" y="3602803"/>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a:extLst>
                  <a:ext uri="{FF2B5EF4-FFF2-40B4-BE49-F238E27FC236}">
                    <a16:creationId xmlns:a16="http://schemas.microsoft.com/office/drawing/2014/main" id="{B935DC65-AE55-DA42-A571-B61A6EAA706A}"/>
                  </a:ext>
                </a:extLst>
              </p:cNvPr>
              <p:cNvSpPr/>
              <p:nvPr/>
            </p:nvSpPr>
            <p:spPr>
              <a:xfrm>
                <a:off x="5359855" y="3379117"/>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a:extLst>
                  <a:ext uri="{FF2B5EF4-FFF2-40B4-BE49-F238E27FC236}">
                    <a16:creationId xmlns:a16="http://schemas.microsoft.com/office/drawing/2014/main" id="{4E0E55A1-EF47-9C44-83B8-F8C8E12F26CD}"/>
                  </a:ext>
                </a:extLst>
              </p:cNvPr>
              <p:cNvSpPr/>
              <p:nvPr/>
            </p:nvSpPr>
            <p:spPr>
              <a:xfrm>
                <a:off x="5373940" y="3177422"/>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4" name="TextBox 503">
              <a:extLst>
                <a:ext uri="{FF2B5EF4-FFF2-40B4-BE49-F238E27FC236}">
                  <a16:creationId xmlns:a16="http://schemas.microsoft.com/office/drawing/2014/main" id="{183FFCF0-14E7-1B4D-A814-10D600A5B096}"/>
                </a:ext>
              </a:extLst>
            </p:cNvPr>
            <p:cNvSpPr txBox="1"/>
            <p:nvPr/>
          </p:nvSpPr>
          <p:spPr>
            <a:xfrm>
              <a:off x="8726292" y="4097161"/>
              <a:ext cx="356188" cy="369332"/>
            </a:xfrm>
            <a:prstGeom prst="rect">
              <a:avLst/>
            </a:prstGeom>
            <a:noFill/>
          </p:spPr>
          <p:txBody>
            <a:bodyPr wrap="none" rtlCol="0">
              <a:spAutoFit/>
            </a:bodyPr>
            <a:lstStyle/>
            <a:p>
              <a:r>
                <a:rPr lang="en-US" b="1" dirty="0">
                  <a:solidFill>
                    <a:schemeClr val="bg1">
                      <a:lumMod val="75000"/>
                    </a:schemeClr>
                  </a:solidFill>
                </a:rPr>
                <a:t>w</a:t>
              </a:r>
            </a:p>
          </p:txBody>
        </p:sp>
      </p:grpSp>
      <p:sp>
        <p:nvSpPr>
          <p:cNvPr id="53" name="Title 52">
            <a:extLst>
              <a:ext uri="{FF2B5EF4-FFF2-40B4-BE49-F238E27FC236}">
                <a16:creationId xmlns:a16="http://schemas.microsoft.com/office/drawing/2014/main" id="{CBF31FD4-7A53-DC43-9560-BAB6FAF4379B}"/>
              </a:ext>
            </a:extLst>
          </p:cNvPr>
          <p:cNvSpPr>
            <a:spLocks noGrp="1"/>
          </p:cNvSpPr>
          <p:nvPr>
            <p:ph type="title"/>
          </p:nvPr>
        </p:nvSpPr>
        <p:spPr/>
        <p:txBody>
          <a:bodyPr/>
          <a:lstStyle/>
          <a:p>
            <a:r>
              <a:rPr lang="en-US" dirty="0"/>
              <a:t>Rates for groups</a:t>
            </a:r>
          </a:p>
        </p:txBody>
      </p:sp>
      <p:grpSp>
        <p:nvGrpSpPr>
          <p:cNvPr id="163" name="Group 162">
            <a:extLst>
              <a:ext uri="{FF2B5EF4-FFF2-40B4-BE49-F238E27FC236}">
                <a16:creationId xmlns:a16="http://schemas.microsoft.com/office/drawing/2014/main" id="{1B08699A-91BF-6A48-A4A3-3B0848EAE20C}"/>
              </a:ext>
            </a:extLst>
          </p:cNvPr>
          <p:cNvGrpSpPr/>
          <p:nvPr/>
        </p:nvGrpSpPr>
        <p:grpSpPr>
          <a:xfrm>
            <a:off x="3500333" y="4466493"/>
            <a:ext cx="4846810" cy="2372719"/>
            <a:chOff x="1714010" y="1787801"/>
            <a:chExt cx="4846810" cy="2372719"/>
          </a:xfrm>
        </p:grpSpPr>
        <p:sp>
          <p:nvSpPr>
            <p:cNvPr id="164" name="Rectangle 163">
              <a:extLst>
                <a:ext uri="{FF2B5EF4-FFF2-40B4-BE49-F238E27FC236}">
                  <a16:creationId xmlns:a16="http://schemas.microsoft.com/office/drawing/2014/main" id="{25692CF4-B197-F047-AE3A-C30D806E11E9}"/>
                </a:ext>
              </a:extLst>
            </p:cNvPr>
            <p:cNvSpPr/>
            <p:nvPr/>
          </p:nvSpPr>
          <p:spPr>
            <a:xfrm>
              <a:off x="241173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0304D6B4-55D2-1844-A729-745EB0B68B18}"/>
                </a:ext>
              </a:extLst>
            </p:cNvPr>
            <p:cNvSpPr/>
            <p:nvPr/>
          </p:nvSpPr>
          <p:spPr>
            <a:xfrm>
              <a:off x="448056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Rectangle 165">
              <a:extLst>
                <a:ext uri="{FF2B5EF4-FFF2-40B4-BE49-F238E27FC236}">
                  <a16:creationId xmlns:a16="http://schemas.microsoft.com/office/drawing/2014/main" id="{BB7518B9-7653-A84D-AAED-F2512F0E43B9}"/>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Straight Connector 166">
              <a:extLst>
                <a:ext uri="{FF2B5EF4-FFF2-40B4-BE49-F238E27FC236}">
                  <a16:creationId xmlns:a16="http://schemas.microsoft.com/office/drawing/2014/main" id="{1A487733-65D8-9B4C-A096-B4B2BD88BB5D}"/>
                </a:ext>
              </a:extLst>
            </p:cNvPr>
            <p:cNvCxnSpPr>
              <a:cxnSpLocks/>
              <a:stCxn id="166" idx="1"/>
              <a:endCxn id="166"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50F9DE34-15D9-E14B-B6EA-155CB80041E8}"/>
                </a:ext>
              </a:extLst>
            </p:cNvPr>
            <p:cNvGrpSpPr/>
            <p:nvPr/>
          </p:nvGrpSpPr>
          <p:grpSpPr>
            <a:xfrm>
              <a:off x="2450643" y="2274227"/>
              <a:ext cx="1260471" cy="1789131"/>
              <a:chOff x="2450643" y="2274227"/>
              <a:chExt cx="1260471" cy="1789131"/>
            </a:xfrm>
          </p:grpSpPr>
          <p:grpSp>
            <p:nvGrpSpPr>
              <p:cNvPr id="262" name="Group 261">
                <a:extLst>
                  <a:ext uri="{FF2B5EF4-FFF2-40B4-BE49-F238E27FC236}">
                    <a16:creationId xmlns:a16="http://schemas.microsoft.com/office/drawing/2014/main" id="{FFFA79EC-591C-6C40-8DFF-69BEE0F76DE6}"/>
                  </a:ext>
                </a:extLst>
              </p:cNvPr>
              <p:cNvGrpSpPr/>
              <p:nvPr/>
            </p:nvGrpSpPr>
            <p:grpSpPr>
              <a:xfrm>
                <a:off x="2450643" y="2274227"/>
                <a:ext cx="536442" cy="1781511"/>
                <a:chOff x="2450643" y="2274227"/>
                <a:chExt cx="536442" cy="1781511"/>
              </a:xfrm>
            </p:grpSpPr>
            <p:grpSp>
              <p:nvGrpSpPr>
                <p:cNvPr id="285" name="Group 284">
                  <a:extLst>
                    <a:ext uri="{FF2B5EF4-FFF2-40B4-BE49-F238E27FC236}">
                      <a16:creationId xmlns:a16="http://schemas.microsoft.com/office/drawing/2014/main" id="{A6A7A8ED-2A3A-0146-B73B-AE3563379FD5}"/>
                    </a:ext>
                  </a:extLst>
                </p:cNvPr>
                <p:cNvGrpSpPr/>
                <p:nvPr/>
              </p:nvGrpSpPr>
              <p:grpSpPr>
                <a:xfrm>
                  <a:off x="2450643" y="2281847"/>
                  <a:ext cx="201162" cy="1362411"/>
                  <a:chOff x="2450643" y="2281847"/>
                  <a:chExt cx="201162" cy="1362411"/>
                </a:xfrm>
              </p:grpSpPr>
              <p:grpSp>
                <p:nvGrpSpPr>
                  <p:cNvPr id="296" name="Group 295">
                    <a:extLst>
                      <a:ext uri="{FF2B5EF4-FFF2-40B4-BE49-F238E27FC236}">
                        <a16:creationId xmlns:a16="http://schemas.microsoft.com/office/drawing/2014/main" id="{CD19ED06-F989-2547-AB37-778B650C0F8C}"/>
                      </a:ext>
                    </a:extLst>
                  </p:cNvPr>
                  <p:cNvGrpSpPr/>
                  <p:nvPr/>
                </p:nvGrpSpPr>
                <p:grpSpPr>
                  <a:xfrm>
                    <a:off x="2466343" y="3313685"/>
                    <a:ext cx="136263" cy="330573"/>
                    <a:chOff x="2466343" y="3313685"/>
                    <a:chExt cx="136263" cy="330573"/>
                  </a:xfrm>
                </p:grpSpPr>
                <p:sp>
                  <p:nvSpPr>
                    <p:cNvPr id="302" name="Oval 301">
                      <a:extLst>
                        <a:ext uri="{FF2B5EF4-FFF2-40B4-BE49-F238E27FC236}">
                          <a16:creationId xmlns:a16="http://schemas.microsoft.com/office/drawing/2014/main" id="{013984FE-8220-D846-B554-A0CFE65B381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302">
                      <a:extLst>
                        <a:ext uri="{FF2B5EF4-FFF2-40B4-BE49-F238E27FC236}">
                          <a16:creationId xmlns:a16="http://schemas.microsoft.com/office/drawing/2014/main" id="{2522BE0B-DCE7-F54D-AB01-001EDCB4CFF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7" name="Group 296">
                    <a:extLst>
                      <a:ext uri="{FF2B5EF4-FFF2-40B4-BE49-F238E27FC236}">
                        <a16:creationId xmlns:a16="http://schemas.microsoft.com/office/drawing/2014/main" id="{AF7B279C-8778-CD4A-A6F4-0096FAA0AFE0}"/>
                      </a:ext>
                    </a:extLst>
                  </p:cNvPr>
                  <p:cNvGrpSpPr/>
                  <p:nvPr/>
                </p:nvGrpSpPr>
                <p:grpSpPr>
                  <a:xfrm>
                    <a:off x="2450643" y="2281847"/>
                    <a:ext cx="201162" cy="825863"/>
                    <a:chOff x="2450643" y="2281847"/>
                    <a:chExt cx="201162" cy="825863"/>
                  </a:xfrm>
                </p:grpSpPr>
                <p:sp>
                  <p:nvSpPr>
                    <p:cNvPr id="298" name="Triangle 297">
                      <a:extLst>
                        <a:ext uri="{FF2B5EF4-FFF2-40B4-BE49-F238E27FC236}">
                          <a16:creationId xmlns:a16="http://schemas.microsoft.com/office/drawing/2014/main" id="{20BAF9D8-2D17-A84B-A4A6-85D86997F1D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iangle 298">
                      <a:extLst>
                        <a:ext uri="{FF2B5EF4-FFF2-40B4-BE49-F238E27FC236}">
                          <a16:creationId xmlns:a16="http://schemas.microsoft.com/office/drawing/2014/main" id="{2D779F7F-BD05-704F-BC9C-8C280D996FF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riangle 299">
                      <a:extLst>
                        <a:ext uri="{FF2B5EF4-FFF2-40B4-BE49-F238E27FC236}">
                          <a16:creationId xmlns:a16="http://schemas.microsoft.com/office/drawing/2014/main" id="{8F1B0428-30E1-884C-8C41-8C206924BAE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Triangle 300">
                      <a:extLst>
                        <a:ext uri="{FF2B5EF4-FFF2-40B4-BE49-F238E27FC236}">
                          <a16:creationId xmlns:a16="http://schemas.microsoft.com/office/drawing/2014/main" id="{D017A72B-5777-CD47-AB8A-BB16DDF0F32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6" name="Group 285">
                  <a:extLst>
                    <a:ext uri="{FF2B5EF4-FFF2-40B4-BE49-F238E27FC236}">
                      <a16:creationId xmlns:a16="http://schemas.microsoft.com/office/drawing/2014/main" id="{64EA1E2A-EC06-7D46-A419-2A00DC8D15CE}"/>
                    </a:ext>
                  </a:extLst>
                </p:cNvPr>
                <p:cNvGrpSpPr/>
                <p:nvPr/>
              </p:nvGrpSpPr>
              <p:grpSpPr>
                <a:xfrm>
                  <a:off x="2785923" y="2274227"/>
                  <a:ext cx="201162" cy="1781511"/>
                  <a:chOff x="2450643" y="2281847"/>
                  <a:chExt cx="201162" cy="1781511"/>
                </a:xfrm>
              </p:grpSpPr>
              <p:grpSp>
                <p:nvGrpSpPr>
                  <p:cNvPr id="287" name="Group 286">
                    <a:extLst>
                      <a:ext uri="{FF2B5EF4-FFF2-40B4-BE49-F238E27FC236}">
                        <a16:creationId xmlns:a16="http://schemas.microsoft.com/office/drawing/2014/main" id="{0DF6E2C5-B26A-A944-AE12-A0E3E112A42B}"/>
                      </a:ext>
                    </a:extLst>
                  </p:cNvPr>
                  <p:cNvGrpSpPr/>
                  <p:nvPr/>
                </p:nvGrpSpPr>
                <p:grpSpPr>
                  <a:xfrm>
                    <a:off x="2466343" y="3313685"/>
                    <a:ext cx="143883" cy="749673"/>
                    <a:chOff x="2466343" y="3313685"/>
                    <a:chExt cx="143883" cy="749673"/>
                  </a:xfrm>
                </p:grpSpPr>
                <p:sp>
                  <p:nvSpPr>
                    <p:cNvPr id="292" name="Oval 291">
                      <a:extLst>
                        <a:ext uri="{FF2B5EF4-FFF2-40B4-BE49-F238E27FC236}">
                          <a16:creationId xmlns:a16="http://schemas.microsoft.com/office/drawing/2014/main" id="{07EBE637-2FC1-3046-ACE7-FAB1023DD6D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Oval 292">
                      <a:extLst>
                        <a:ext uri="{FF2B5EF4-FFF2-40B4-BE49-F238E27FC236}">
                          <a16:creationId xmlns:a16="http://schemas.microsoft.com/office/drawing/2014/main" id="{3A4091AD-2245-EB43-AE42-9F0B34728B3E}"/>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Oval 293">
                      <a:extLst>
                        <a:ext uri="{FF2B5EF4-FFF2-40B4-BE49-F238E27FC236}">
                          <a16:creationId xmlns:a16="http://schemas.microsoft.com/office/drawing/2014/main" id="{198F70B9-B6D0-6646-8EA7-3E21851F18A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a:extLst>
                        <a:ext uri="{FF2B5EF4-FFF2-40B4-BE49-F238E27FC236}">
                          <a16:creationId xmlns:a16="http://schemas.microsoft.com/office/drawing/2014/main" id="{0D1F5991-EAFE-014E-9A2E-401EAB7E100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8" name="Group 287">
                    <a:extLst>
                      <a:ext uri="{FF2B5EF4-FFF2-40B4-BE49-F238E27FC236}">
                        <a16:creationId xmlns:a16="http://schemas.microsoft.com/office/drawing/2014/main" id="{32111846-E47F-EA4D-9899-C1E1E0D8707A}"/>
                      </a:ext>
                    </a:extLst>
                  </p:cNvPr>
                  <p:cNvGrpSpPr/>
                  <p:nvPr/>
                </p:nvGrpSpPr>
                <p:grpSpPr>
                  <a:xfrm>
                    <a:off x="2450643" y="2281847"/>
                    <a:ext cx="201162" cy="825863"/>
                    <a:chOff x="2450643" y="2281847"/>
                    <a:chExt cx="201162" cy="825863"/>
                  </a:xfrm>
                </p:grpSpPr>
                <p:sp>
                  <p:nvSpPr>
                    <p:cNvPr id="289" name="Triangle 288">
                      <a:extLst>
                        <a:ext uri="{FF2B5EF4-FFF2-40B4-BE49-F238E27FC236}">
                          <a16:creationId xmlns:a16="http://schemas.microsoft.com/office/drawing/2014/main" id="{9798F544-36A8-4345-B290-8DAD0F83E40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riangle 289">
                      <a:extLst>
                        <a:ext uri="{FF2B5EF4-FFF2-40B4-BE49-F238E27FC236}">
                          <a16:creationId xmlns:a16="http://schemas.microsoft.com/office/drawing/2014/main" id="{3017078F-AEF5-134F-9555-48EBF00D4E5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Triangle 290">
                      <a:extLst>
                        <a:ext uri="{FF2B5EF4-FFF2-40B4-BE49-F238E27FC236}">
                          <a16:creationId xmlns:a16="http://schemas.microsoft.com/office/drawing/2014/main" id="{E77CCD72-1B57-A248-B07A-6F77E7891D3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63" name="Group 262">
                <a:extLst>
                  <a:ext uri="{FF2B5EF4-FFF2-40B4-BE49-F238E27FC236}">
                    <a16:creationId xmlns:a16="http://schemas.microsoft.com/office/drawing/2014/main" id="{B0B4FB68-9CF0-B541-B252-359F00A83C3E}"/>
                  </a:ext>
                </a:extLst>
              </p:cNvPr>
              <p:cNvGrpSpPr/>
              <p:nvPr/>
            </p:nvGrpSpPr>
            <p:grpSpPr>
              <a:xfrm>
                <a:off x="3174672" y="2274227"/>
                <a:ext cx="536442" cy="1789131"/>
                <a:chOff x="2450643" y="2274227"/>
                <a:chExt cx="536442" cy="1789131"/>
              </a:xfrm>
            </p:grpSpPr>
            <p:grpSp>
              <p:nvGrpSpPr>
                <p:cNvPr id="264" name="Group 263">
                  <a:extLst>
                    <a:ext uri="{FF2B5EF4-FFF2-40B4-BE49-F238E27FC236}">
                      <a16:creationId xmlns:a16="http://schemas.microsoft.com/office/drawing/2014/main" id="{81671C65-94A1-3641-9E98-E2E5241FAA68}"/>
                    </a:ext>
                  </a:extLst>
                </p:cNvPr>
                <p:cNvGrpSpPr/>
                <p:nvPr/>
              </p:nvGrpSpPr>
              <p:grpSpPr>
                <a:xfrm>
                  <a:off x="2450643" y="2281847"/>
                  <a:ext cx="201162" cy="1781511"/>
                  <a:chOff x="2450643" y="2281847"/>
                  <a:chExt cx="201162" cy="1781511"/>
                </a:xfrm>
              </p:grpSpPr>
              <p:grpSp>
                <p:nvGrpSpPr>
                  <p:cNvPr id="276" name="Group 275">
                    <a:extLst>
                      <a:ext uri="{FF2B5EF4-FFF2-40B4-BE49-F238E27FC236}">
                        <a16:creationId xmlns:a16="http://schemas.microsoft.com/office/drawing/2014/main" id="{10B790CC-525A-FD43-B1FD-DD698FBA8CF5}"/>
                      </a:ext>
                    </a:extLst>
                  </p:cNvPr>
                  <p:cNvGrpSpPr/>
                  <p:nvPr/>
                </p:nvGrpSpPr>
                <p:grpSpPr>
                  <a:xfrm>
                    <a:off x="2466343" y="3313685"/>
                    <a:ext cx="143883" cy="749673"/>
                    <a:chOff x="2466343" y="3313685"/>
                    <a:chExt cx="143883" cy="749673"/>
                  </a:xfrm>
                </p:grpSpPr>
                <p:sp>
                  <p:nvSpPr>
                    <p:cNvPr id="281" name="Oval 280">
                      <a:extLst>
                        <a:ext uri="{FF2B5EF4-FFF2-40B4-BE49-F238E27FC236}">
                          <a16:creationId xmlns:a16="http://schemas.microsoft.com/office/drawing/2014/main" id="{F8427C27-1914-2A4E-B257-A15AB4CB2B1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Oval 281">
                      <a:extLst>
                        <a:ext uri="{FF2B5EF4-FFF2-40B4-BE49-F238E27FC236}">
                          <a16:creationId xmlns:a16="http://schemas.microsoft.com/office/drawing/2014/main" id="{BB52DC79-B7E8-EF4F-82BC-326EF38C259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a:extLst>
                        <a:ext uri="{FF2B5EF4-FFF2-40B4-BE49-F238E27FC236}">
                          <a16:creationId xmlns:a16="http://schemas.microsoft.com/office/drawing/2014/main" id="{B4D60558-76E9-B14D-B042-96B2A66E6D3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Oval 283">
                      <a:extLst>
                        <a:ext uri="{FF2B5EF4-FFF2-40B4-BE49-F238E27FC236}">
                          <a16:creationId xmlns:a16="http://schemas.microsoft.com/office/drawing/2014/main" id="{56085390-574C-F542-9E22-722C17053BF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7" name="Group 276">
                    <a:extLst>
                      <a:ext uri="{FF2B5EF4-FFF2-40B4-BE49-F238E27FC236}">
                        <a16:creationId xmlns:a16="http://schemas.microsoft.com/office/drawing/2014/main" id="{BC3C186B-F9FD-A54E-B09D-2E79F9B61E85}"/>
                      </a:ext>
                    </a:extLst>
                  </p:cNvPr>
                  <p:cNvGrpSpPr/>
                  <p:nvPr/>
                </p:nvGrpSpPr>
                <p:grpSpPr>
                  <a:xfrm>
                    <a:off x="2450643" y="2281847"/>
                    <a:ext cx="201162" cy="825863"/>
                    <a:chOff x="2450643" y="2281847"/>
                    <a:chExt cx="201162" cy="825863"/>
                  </a:xfrm>
                </p:grpSpPr>
                <p:sp>
                  <p:nvSpPr>
                    <p:cNvPr id="278" name="Triangle 277">
                      <a:extLst>
                        <a:ext uri="{FF2B5EF4-FFF2-40B4-BE49-F238E27FC236}">
                          <a16:creationId xmlns:a16="http://schemas.microsoft.com/office/drawing/2014/main" id="{09C5F43E-41FF-3A45-8220-B8CCF02306A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iangle 278">
                      <a:extLst>
                        <a:ext uri="{FF2B5EF4-FFF2-40B4-BE49-F238E27FC236}">
                          <a16:creationId xmlns:a16="http://schemas.microsoft.com/office/drawing/2014/main" id="{014FD205-5E64-D046-A43B-45BFD9CD7F85}"/>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riangle 279">
                      <a:extLst>
                        <a:ext uri="{FF2B5EF4-FFF2-40B4-BE49-F238E27FC236}">
                          <a16:creationId xmlns:a16="http://schemas.microsoft.com/office/drawing/2014/main" id="{0939993C-3EF5-6C4F-AB05-138094A9ECC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5" name="Group 264">
                  <a:extLst>
                    <a:ext uri="{FF2B5EF4-FFF2-40B4-BE49-F238E27FC236}">
                      <a16:creationId xmlns:a16="http://schemas.microsoft.com/office/drawing/2014/main" id="{CB7901F7-6AB1-1049-AE68-88FBD166F9AD}"/>
                    </a:ext>
                  </a:extLst>
                </p:cNvPr>
                <p:cNvGrpSpPr/>
                <p:nvPr/>
              </p:nvGrpSpPr>
              <p:grpSpPr>
                <a:xfrm>
                  <a:off x="2785923" y="2274227"/>
                  <a:ext cx="201162" cy="1781511"/>
                  <a:chOff x="2450643" y="2281847"/>
                  <a:chExt cx="201162" cy="1781511"/>
                </a:xfrm>
              </p:grpSpPr>
              <p:grpSp>
                <p:nvGrpSpPr>
                  <p:cNvPr id="266" name="Group 265">
                    <a:extLst>
                      <a:ext uri="{FF2B5EF4-FFF2-40B4-BE49-F238E27FC236}">
                        <a16:creationId xmlns:a16="http://schemas.microsoft.com/office/drawing/2014/main" id="{D1E8A017-476A-7743-BF7A-049D636569E2}"/>
                      </a:ext>
                    </a:extLst>
                  </p:cNvPr>
                  <p:cNvGrpSpPr/>
                  <p:nvPr/>
                </p:nvGrpSpPr>
                <p:grpSpPr>
                  <a:xfrm>
                    <a:off x="2466343" y="3313685"/>
                    <a:ext cx="143883" cy="749673"/>
                    <a:chOff x="2466343" y="3313685"/>
                    <a:chExt cx="143883" cy="749673"/>
                  </a:xfrm>
                </p:grpSpPr>
                <p:sp>
                  <p:nvSpPr>
                    <p:cNvPr id="272" name="Oval 271">
                      <a:extLst>
                        <a:ext uri="{FF2B5EF4-FFF2-40B4-BE49-F238E27FC236}">
                          <a16:creationId xmlns:a16="http://schemas.microsoft.com/office/drawing/2014/main" id="{8F77491F-95B3-2D43-8A0A-A3FEFA95E41E}"/>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Oval 272">
                      <a:extLst>
                        <a:ext uri="{FF2B5EF4-FFF2-40B4-BE49-F238E27FC236}">
                          <a16:creationId xmlns:a16="http://schemas.microsoft.com/office/drawing/2014/main" id="{90CEB0A7-15C6-4A49-82D6-519B4E951E4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Oval 273">
                      <a:extLst>
                        <a:ext uri="{FF2B5EF4-FFF2-40B4-BE49-F238E27FC236}">
                          <a16:creationId xmlns:a16="http://schemas.microsoft.com/office/drawing/2014/main" id="{62D47C45-035E-8446-BE4C-E6B9E5B8D476}"/>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Oval 274">
                      <a:extLst>
                        <a:ext uri="{FF2B5EF4-FFF2-40B4-BE49-F238E27FC236}">
                          <a16:creationId xmlns:a16="http://schemas.microsoft.com/office/drawing/2014/main" id="{04FF0C56-A881-EA47-AD28-DEA51FE9A49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7" name="Group 266">
                    <a:extLst>
                      <a:ext uri="{FF2B5EF4-FFF2-40B4-BE49-F238E27FC236}">
                        <a16:creationId xmlns:a16="http://schemas.microsoft.com/office/drawing/2014/main" id="{6471A9CF-1BFA-4D4E-B8C1-787D0AAB558E}"/>
                      </a:ext>
                    </a:extLst>
                  </p:cNvPr>
                  <p:cNvGrpSpPr/>
                  <p:nvPr/>
                </p:nvGrpSpPr>
                <p:grpSpPr>
                  <a:xfrm>
                    <a:off x="2450643" y="2281847"/>
                    <a:ext cx="201162" cy="825863"/>
                    <a:chOff x="2450643" y="2281847"/>
                    <a:chExt cx="201162" cy="825863"/>
                  </a:xfrm>
                </p:grpSpPr>
                <p:sp>
                  <p:nvSpPr>
                    <p:cNvPr id="268" name="Triangle 267">
                      <a:extLst>
                        <a:ext uri="{FF2B5EF4-FFF2-40B4-BE49-F238E27FC236}">
                          <a16:creationId xmlns:a16="http://schemas.microsoft.com/office/drawing/2014/main" id="{ED51A2C0-D6E9-994A-97D3-B78AE8B1111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riangle 268">
                      <a:extLst>
                        <a:ext uri="{FF2B5EF4-FFF2-40B4-BE49-F238E27FC236}">
                          <a16:creationId xmlns:a16="http://schemas.microsoft.com/office/drawing/2014/main" id="{EE233E9D-4F0B-7640-964A-5B0B4A881C55}"/>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riangle 269">
                      <a:extLst>
                        <a:ext uri="{FF2B5EF4-FFF2-40B4-BE49-F238E27FC236}">
                          <a16:creationId xmlns:a16="http://schemas.microsoft.com/office/drawing/2014/main" id="{7171B0AB-5E1E-4146-A153-6B64E49A572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riangle 270">
                      <a:extLst>
                        <a:ext uri="{FF2B5EF4-FFF2-40B4-BE49-F238E27FC236}">
                          <a16:creationId xmlns:a16="http://schemas.microsoft.com/office/drawing/2014/main" id="{0EB7BA03-0007-2645-A346-3AF5E9DE684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69" name="Group 168">
              <a:extLst>
                <a:ext uri="{FF2B5EF4-FFF2-40B4-BE49-F238E27FC236}">
                  <a16:creationId xmlns:a16="http://schemas.microsoft.com/office/drawing/2014/main" id="{1D39C6D2-93CF-204C-9030-ABD16C853651}"/>
                </a:ext>
              </a:extLst>
            </p:cNvPr>
            <p:cNvGrpSpPr/>
            <p:nvPr/>
          </p:nvGrpSpPr>
          <p:grpSpPr>
            <a:xfrm>
              <a:off x="3871908" y="2274227"/>
              <a:ext cx="201162" cy="1781511"/>
              <a:chOff x="2450643" y="2281847"/>
              <a:chExt cx="201162" cy="1781511"/>
            </a:xfrm>
          </p:grpSpPr>
          <p:grpSp>
            <p:nvGrpSpPr>
              <p:cNvPr id="253" name="Group 252">
                <a:extLst>
                  <a:ext uri="{FF2B5EF4-FFF2-40B4-BE49-F238E27FC236}">
                    <a16:creationId xmlns:a16="http://schemas.microsoft.com/office/drawing/2014/main" id="{351EC0D8-3081-594E-A9E5-C72B52421435}"/>
                  </a:ext>
                </a:extLst>
              </p:cNvPr>
              <p:cNvGrpSpPr/>
              <p:nvPr/>
            </p:nvGrpSpPr>
            <p:grpSpPr>
              <a:xfrm>
                <a:off x="2466343" y="3313685"/>
                <a:ext cx="143883" cy="749673"/>
                <a:chOff x="2466343" y="3313685"/>
                <a:chExt cx="143883" cy="749673"/>
              </a:xfrm>
            </p:grpSpPr>
            <p:sp>
              <p:nvSpPr>
                <p:cNvPr id="258" name="Oval 257">
                  <a:extLst>
                    <a:ext uri="{FF2B5EF4-FFF2-40B4-BE49-F238E27FC236}">
                      <a16:creationId xmlns:a16="http://schemas.microsoft.com/office/drawing/2014/main" id="{7D6BFCB5-CEA4-2E4B-ABCD-8FCF917D09D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Oval 258">
                  <a:extLst>
                    <a:ext uri="{FF2B5EF4-FFF2-40B4-BE49-F238E27FC236}">
                      <a16:creationId xmlns:a16="http://schemas.microsoft.com/office/drawing/2014/main" id="{C38C663C-02FB-0C41-AF03-F65D2E286C1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Oval 259">
                  <a:extLst>
                    <a:ext uri="{FF2B5EF4-FFF2-40B4-BE49-F238E27FC236}">
                      <a16:creationId xmlns:a16="http://schemas.microsoft.com/office/drawing/2014/main" id="{12E54CEB-C9E4-2845-AE3E-7B1EFE2907D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a:extLst>
                    <a:ext uri="{FF2B5EF4-FFF2-40B4-BE49-F238E27FC236}">
                      <a16:creationId xmlns:a16="http://schemas.microsoft.com/office/drawing/2014/main" id="{88D3BA2D-E418-4F45-A412-BD957DE0F92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4" name="Group 253">
                <a:extLst>
                  <a:ext uri="{FF2B5EF4-FFF2-40B4-BE49-F238E27FC236}">
                    <a16:creationId xmlns:a16="http://schemas.microsoft.com/office/drawing/2014/main" id="{0BC94BD8-07D9-1D4F-8241-5BF8B23C1F98}"/>
                  </a:ext>
                </a:extLst>
              </p:cNvPr>
              <p:cNvGrpSpPr/>
              <p:nvPr/>
            </p:nvGrpSpPr>
            <p:grpSpPr>
              <a:xfrm>
                <a:off x="2450643" y="2281847"/>
                <a:ext cx="201162" cy="825863"/>
                <a:chOff x="2450643" y="2281847"/>
                <a:chExt cx="201162" cy="825863"/>
              </a:xfrm>
            </p:grpSpPr>
            <p:sp>
              <p:nvSpPr>
                <p:cNvPr id="255" name="Triangle 254">
                  <a:extLst>
                    <a:ext uri="{FF2B5EF4-FFF2-40B4-BE49-F238E27FC236}">
                      <a16:creationId xmlns:a16="http://schemas.microsoft.com/office/drawing/2014/main" id="{EA52C35D-CBB9-924D-BDB3-BD3583850C03}"/>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iangle 255">
                  <a:extLst>
                    <a:ext uri="{FF2B5EF4-FFF2-40B4-BE49-F238E27FC236}">
                      <a16:creationId xmlns:a16="http://schemas.microsoft.com/office/drawing/2014/main" id="{F156D88E-DF2C-3B46-A5B6-C8729E40FD2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riangle 256">
                  <a:extLst>
                    <a:ext uri="{FF2B5EF4-FFF2-40B4-BE49-F238E27FC236}">
                      <a16:creationId xmlns:a16="http://schemas.microsoft.com/office/drawing/2014/main" id="{E1803A7F-CC04-194D-BB85-DA8366A757E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70" name="Group 169">
              <a:extLst>
                <a:ext uri="{FF2B5EF4-FFF2-40B4-BE49-F238E27FC236}">
                  <a16:creationId xmlns:a16="http://schemas.microsoft.com/office/drawing/2014/main" id="{91AA97D9-160C-0B42-9297-5E7A073BA93A}"/>
                </a:ext>
              </a:extLst>
            </p:cNvPr>
            <p:cNvGrpSpPr/>
            <p:nvPr/>
          </p:nvGrpSpPr>
          <p:grpSpPr>
            <a:xfrm>
              <a:off x="4207188" y="2266607"/>
              <a:ext cx="174492" cy="1781511"/>
              <a:chOff x="2450643" y="2281847"/>
              <a:chExt cx="174492" cy="1781511"/>
            </a:xfrm>
          </p:grpSpPr>
          <p:grpSp>
            <p:nvGrpSpPr>
              <p:cNvPr id="245" name="Group 244">
                <a:extLst>
                  <a:ext uri="{FF2B5EF4-FFF2-40B4-BE49-F238E27FC236}">
                    <a16:creationId xmlns:a16="http://schemas.microsoft.com/office/drawing/2014/main" id="{A0B393D7-08FF-394C-9835-A48E8B8958E7}"/>
                  </a:ext>
                </a:extLst>
              </p:cNvPr>
              <p:cNvGrpSpPr/>
              <p:nvPr/>
            </p:nvGrpSpPr>
            <p:grpSpPr>
              <a:xfrm>
                <a:off x="2481583" y="3523235"/>
                <a:ext cx="128643" cy="540123"/>
                <a:chOff x="2481583" y="3523235"/>
                <a:chExt cx="128643" cy="540123"/>
              </a:xfrm>
            </p:grpSpPr>
            <p:sp>
              <p:nvSpPr>
                <p:cNvPr id="250" name="Oval 249">
                  <a:extLst>
                    <a:ext uri="{FF2B5EF4-FFF2-40B4-BE49-F238E27FC236}">
                      <a16:creationId xmlns:a16="http://schemas.microsoft.com/office/drawing/2014/main" id="{2D94BD05-FD79-064E-9174-E615ED590EC3}"/>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2A98CE3B-A84D-224A-9307-DA465D582A63}"/>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Oval 251">
                  <a:extLst>
                    <a:ext uri="{FF2B5EF4-FFF2-40B4-BE49-F238E27FC236}">
                      <a16:creationId xmlns:a16="http://schemas.microsoft.com/office/drawing/2014/main" id="{EC092253-61C0-ED49-9F6E-215D0136190D}"/>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6" name="Group 245">
                <a:extLst>
                  <a:ext uri="{FF2B5EF4-FFF2-40B4-BE49-F238E27FC236}">
                    <a16:creationId xmlns:a16="http://schemas.microsoft.com/office/drawing/2014/main" id="{D0850C24-5500-B04A-9344-1D59089C60EB}"/>
                  </a:ext>
                </a:extLst>
              </p:cNvPr>
              <p:cNvGrpSpPr/>
              <p:nvPr/>
            </p:nvGrpSpPr>
            <p:grpSpPr>
              <a:xfrm>
                <a:off x="2450643" y="2281847"/>
                <a:ext cx="174492" cy="604883"/>
                <a:chOff x="2450643" y="2281847"/>
                <a:chExt cx="174492" cy="604883"/>
              </a:xfrm>
            </p:grpSpPr>
            <p:sp>
              <p:nvSpPr>
                <p:cNvPr id="247" name="Triangle 246">
                  <a:extLst>
                    <a:ext uri="{FF2B5EF4-FFF2-40B4-BE49-F238E27FC236}">
                      <a16:creationId xmlns:a16="http://schemas.microsoft.com/office/drawing/2014/main" id="{17425F58-9C94-3A44-897F-7C003D7C2AF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riangle 247">
                  <a:extLst>
                    <a:ext uri="{FF2B5EF4-FFF2-40B4-BE49-F238E27FC236}">
                      <a16:creationId xmlns:a16="http://schemas.microsoft.com/office/drawing/2014/main" id="{C95E875F-2404-4841-AD2A-79077E7ED9A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iangle 248">
                  <a:extLst>
                    <a:ext uri="{FF2B5EF4-FFF2-40B4-BE49-F238E27FC236}">
                      <a16:creationId xmlns:a16="http://schemas.microsoft.com/office/drawing/2014/main" id="{422477F8-A68F-CF4A-A9BE-7A3A9AADB5ED}"/>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71" name="Group 170">
              <a:extLst>
                <a:ext uri="{FF2B5EF4-FFF2-40B4-BE49-F238E27FC236}">
                  <a16:creationId xmlns:a16="http://schemas.microsoft.com/office/drawing/2014/main" id="{2FA34C5C-F21A-5B4A-B865-B373215A81F5}"/>
                </a:ext>
              </a:extLst>
            </p:cNvPr>
            <p:cNvGrpSpPr/>
            <p:nvPr/>
          </p:nvGrpSpPr>
          <p:grpSpPr>
            <a:xfrm>
              <a:off x="4595937" y="2266607"/>
              <a:ext cx="536442" cy="1789131"/>
              <a:chOff x="2450643" y="2274227"/>
              <a:chExt cx="536442" cy="1789131"/>
            </a:xfrm>
          </p:grpSpPr>
          <p:grpSp>
            <p:nvGrpSpPr>
              <p:cNvPr id="225" name="Group 224">
                <a:extLst>
                  <a:ext uri="{FF2B5EF4-FFF2-40B4-BE49-F238E27FC236}">
                    <a16:creationId xmlns:a16="http://schemas.microsoft.com/office/drawing/2014/main" id="{10599D75-93F9-A740-B355-C47122B5FF07}"/>
                  </a:ext>
                </a:extLst>
              </p:cNvPr>
              <p:cNvGrpSpPr/>
              <p:nvPr/>
            </p:nvGrpSpPr>
            <p:grpSpPr>
              <a:xfrm>
                <a:off x="2450643" y="2281847"/>
                <a:ext cx="201162" cy="1781511"/>
                <a:chOff x="2450643" y="2281847"/>
                <a:chExt cx="201162" cy="1781511"/>
              </a:xfrm>
            </p:grpSpPr>
            <p:grpSp>
              <p:nvGrpSpPr>
                <p:cNvPr id="236" name="Group 235">
                  <a:extLst>
                    <a:ext uri="{FF2B5EF4-FFF2-40B4-BE49-F238E27FC236}">
                      <a16:creationId xmlns:a16="http://schemas.microsoft.com/office/drawing/2014/main" id="{C261D82C-8166-824D-B349-C1992FFA2065}"/>
                    </a:ext>
                  </a:extLst>
                </p:cNvPr>
                <p:cNvGrpSpPr/>
                <p:nvPr/>
              </p:nvGrpSpPr>
              <p:grpSpPr>
                <a:xfrm>
                  <a:off x="2466343" y="3313685"/>
                  <a:ext cx="143883" cy="749673"/>
                  <a:chOff x="2466343" y="3313685"/>
                  <a:chExt cx="143883" cy="749673"/>
                </a:xfrm>
              </p:grpSpPr>
              <p:sp>
                <p:nvSpPr>
                  <p:cNvPr id="241" name="Oval 240">
                    <a:extLst>
                      <a:ext uri="{FF2B5EF4-FFF2-40B4-BE49-F238E27FC236}">
                        <a16:creationId xmlns:a16="http://schemas.microsoft.com/office/drawing/2014/main" id="{39419E66-8471-DD4D-995F-6343CF60C9EC}"/>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Oval 241">
                    <a:extLst>
                      <a:ext uri="{FF2B5EF4-FFF2-40B4-BE49-F238E27FC236}">
                        <a16:creationId xmlns:a16="http://schemas.microsoft.com/office/drawing/2014/main" id="{C713054D-241E-234A-9FC9-24CC9F9F9E56}"/>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Oval 242">
                    <a:extLst>
                      <a:ext uri="{FF2B5EF4-FFF2-40B4-BE49-F238E27FC236}">
                        <a16:creationId xmlns:a16="http://schemas.microsoft.com/office/drawing/2014/main" id="{00EBCCFC-B335-6342-ADD7-8D0102B32B7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Oval 243">
                    <a:extLst>
                      <a:ext uri="{FF2B5EF4-FFF2-40B4-BE49-F238E27FC236}">
                        <a16:creationId xmlns:a16="http://schemas.microsoft.com/office/drawing/2014/main" id="{55D9A98E-E46F-014D-937E-44A06278AB2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7" name="Group 236">
                  <a:extLst>
                    <a:ext uri="{FF2B5EF4-FFF2-40B4-BE49-F238E27FC236}">
                      <a16:creationId xmlns:a16="http://schemas.microsoft.com/office/drawing/2014/main" id="{3DDFC3C2-EF82-5746-BF95-A6E78E085745}"/>
                    </a:ext>
                  </a:extLst>
                </p:cNvPr>
                <p:cNvGrpSpPr/>
                <p:nvPr/>
              </p:nvGrpSpPr>
              <p:grpSpPr>
                <a:xfrm>
                  <a:off x="2450643" y="2281847"/>
                  <a:ext cx="201162" cy="825863"/>
                  <a:chOff x="2450643" y="2281847"/>
                  <a:chExt cx="201162" cy="825863"/>
                </a:xfrm>
              </p:grpSpPr>
              <p:sp>
                <p:nvSpPr>
                  <p:cNvPr id="238" name="Triangle 237">
                    <a:extLst>
                      <a:ext uri="{FF2B5EF4-FFF2-40B4-BE49-F238E27FC236}">
                        <a16:creationId xmlns:a16="http://schemas.microsoft.com/office/drawing/2014/main" id="{2703F142-6DE5-B64C-BD32-10552596B614}"/>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riangle 238">
                    <a:extLst>
                      <a:ext uri="{FF2B5EF4-FFF2-40B4-BE49-F238E27FC236}">
                        <a16:creationId xmlns:a16="http://schemas.microsoft.com/office/drawing/2014/main" id="{34FA2AF5-172A-8D46-A4F3-E1B3A1FF398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Triangle 239">
                    <a:extLst>
                      <a:ext uri="{FF2B5EF4-FFF2-40B4-BE49-F238E27FC236}">
                        <a16:creationId xmlns:a16="http://schemas.microsoft.com/office/drawing/2014/main" id="{C94C7E7C-EFBA-5F46-B0CB-2C2A3F4E569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26" name="Group 225">
                <a:extLst>
                  <a:ext uri="{FF2B5EF4-FFF2-40B4-BE49-F238E27FC236}">
                    <a16:creationId xmlns:a16="http://schemas.microsoft.com/office/drawing/2014/main" id="{60365393-7EA3-2843-A90D-3C076EC12730}"/>
                  </a:ext>
                </a:extLst>
              </p:cNvPr>
              <p:cNvGrpSpPr/>
              <p:nvPr/>
            </p:nvGrpSpPr>
            <p:grpSpPr>
              <a:xfrm>
                <a:off x="2785923" y="2274227"/>
                <a:ext cx="201162" cy="1781511"/>
                <a:chOff x="2450643" y="2281847"/>
                <a:chExt cx="201162" cy="1781511"/>
              </a:xfrm>
            </p:grpSpPr>
            <p:grpSp>
              <p:nvGrpSpPr>
                <p:cNvPr id="227" name="Group 226">
                  <a:extLst>
                    <a:ext uri="{FF2B5EF4-FFF2-40B4-BE49-F238E27FC236}">
                      <a16:creationId xmlns:a16="http://schemas.microsoft.com/office/drawing/2014/main" id="{8BC17E94-054D-2245-BD1C-312A5567CEB1}"/>
                    </a:ext>
                  </a:extLst>
                </p:cNvPr>
                <p:cNvGrpSpPr/>
                <p:nvPr/>
              </p:nvGrpSpPr>
              <p:grpSpPr>
                <a:xfrm>
                  <a:off x="2481583" y="3523235"/>
                  <a:ext cx="128643" cy="540123"/>
                  <a:chOff x="2481583" y="3523235"/>
                  <a:chExt cx="128643" cy="540123"/>
                </a:xfrm>
              </p:grpSpPr>
              <p:sp>
                <p:nvSpPr>
                  <p:cNvPr id="233" name="Oval 232">
                    <a:extLst>
                      <a:ext uri="{FF2B5EF4-FFF2-40B4-BE49-F238E27FC236}">
                        <a16:creationId xmlns:a16="http://schemas.microsoft.com/office/drawing/2014/main" id="{CDA2D701-ECE6-5843-B592-7609371B8172}"/>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Oval 233">
                    <a:extLst>
                      <a:ext uri="{FF2B5EF4-FFF2-40B4-BE49-F238E27FC236}">
                        <a16:creationId xmlns:a16="http://schemas.microsoft.com/office/drawing/2014/main" id="{E1C41B0B-10DF-BF4F-9601-0010E81BB00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Oval 234">
                    <a:extLst>
                      <a:ext uri="{FF2B5EF4-FFF2-40B4-BE49-F238E27FC236}">
                        <a16:creationId xmlns:a16="http://schemas.microsoft.com/office/drawing/2014/main" id="{4FADC659-724A-0642-92C5-A3886BF4A2FC}"/>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8" name="Group 227">
                  <a:extLst>
                    <a:ext uri="{FF2B5EF4-FFF2-40B4-BE49-F238E27FC236}">
                      <a16:creationId xmlns:a16="http://schemas.microsoft.com/office/drawing/2014/main" id="{3C8DE63B-9287-464F-9E08-E03E216CB5E8}"/>
                    </a:ext>
                  </a:extLst>
                </p:cNvPr>
                <p:cNvGrpSpPr/>
                <p:nvPr/>
              </p:nvGrpSpPr>
              <p:grpSpPr>
                <a:xfrm>
                  <a:off x="2450643" y="2281847"/>
                  <a:ext cx="201162" cy="825863"/>
                  <a:chOff x="2450643" y="2281847"/>
                  <a:chExt cx="201162" cy="825863"/>
                </a:xfrm>
              </p:grpSpPr>
              <p:sp>
                <p:nvSpPr>
                  <p:cNvPr id="229" name="Triangle 228">
                    <a:extLst>
                      <a:ext uri="{FF2B5EF4-FFF2-40B4-BE49-F238E27FC236}">
                        <a16:creationId xmlns:a16="http://schemas.microsoft.com/office/drawing/2014/main" id="{6E6B7EF3-C0DE-D845-9555-91E13E38C90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iangle 229">
                    <a:extLst>
                      <a:ext uri="{FF2B5EF4-FFF2-40B4-BE49-F238E27FC236}">
                        <a16:creationId xmlns:a16="http://schemas.microsoft.com/office/drawing/2014/main" id="{5DAA2302-6F5D-CF47-A1B3-1823F5CDB3F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iangle 230">
                    <a:extLst>
                      <a:ext uri="{FF2B5EF4-FFF2-40B4-BE49-F238E27FC236}">
                        <a16:creationId xmlns:a16="http://schemas.microsoft.com/office/drawing/2014/main" id="{8B8D9E90-9DDC-DD48-AD44-B153ADF59AFC}"/>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E2E4433E-EFB2-6048-9448-0F3E174946F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72" name="Group 171">
              <a:extLst>
                <a:ext uri="{FF2B5EF4-FFF2-40B4-BE49-F238E27FC236}">
                  <a16:creationId xmlns:a16="http://schemas.microsoft.com/office/drawing/2014/main" id="{5641898D-1AD5-AB41-9371-BFAA3A61BEB2}"/>
                </a:ext>
              </a:extLst>
            </p:cNvPr>
            <p:cNvGrpSpPr/>
            <p:nvPr/>
          </p:nvGrpSpPr>
          <p:grpSpPr>
            <a:xfrm>
              <a:off x="5213662" y="2258987"/>
              <a:ext cx="1260471" cy="1789131"/>
              <a:chOff x="2450643" y="2274227"/>
              <a:chExt cx="1260471" cy="1789131"/>
            </a:xfrm>
          </p:grpSpPr>
          <p:grpSp>
            <p:nvGrpSpPr>
              <p:cNvPr id="184" name="Group 183">
                <a:extLst>
                  <a:ext uri="{FF2B5EF4-FFF2-40B4-BE49-F238E27FC236}">
                    <a16:creationId xmlns:a16="http://schemas.microsoft.com/office/drawing/2014/main" id="{D5AABD61-66EA-2347-BAF1-F8416465431C}"/>
                  </a:ext>
                </a:extLst>
              </p:cNvPr>
              <p:cNvGrpSpPr/>
              <p:nvPr/>
            </p:nvGrpSpPr>
            <p:grpSpPr>
              <a:xfrm>
                <a:off x="2450643" y="2274227"/>
                <a:ext cx="536442" cy="1789131"/>
                <a:chOff x="2450643" y="2274227"/>
                <a:chExt cx="536442" cy="1789131"/>
              </a:xfrm>
            </p:grpSpPr>
            <p:grpSp>
              <p:nvGrpSpPr>
                <p:cNvPr id="204" name="Group 203">
                  <a:extLst>
                    <a:ext uri="{FF2B5EF4-FFF2-40B4-BE49-F238E27FC236}">
                      <a16:creationId xmlns:a16="http://schemas.microsoft.com/office/drawing/2014/main" id="{0F8FEFF1-95AA-774A-9BB5-A0B2D68831C1}"/>
                    </a:ext>
                  </a:extLst>
                </p:cNvPr>
                <p:cNvGrpSpPr/>
                <p:nvPr/>
              </p:nvGrpSpPr>
              <p:grpSpPr>
                <a:xfrm>
                  <a:off x="2450643" y="2281847"/>
                  <a:ext cx="201162" cy="1781511"/>
                  <a:chOff x="2450643" y="2281847"/>
                  <a:chExt cx="201162" cy="1781511"/>
                </a:xfrm>
              </p:grpSpPr>
              <p:grpSp>
                <p:nvGrpSpPr>
                  <p:cNvPr id="216" name="Group 215">
                    <a:extLst>
                      <a:ext uri="{FF2B5EF4-FFF2-40B4-BE49-F238E27FC236}">
                        <a16:creationId xmlns:a16="http://schemas.microsoft.com/office/drawing/2014/main" id="{8AE7A38C-8611-BC49-9DDC-92F6048DAB93}"/>
                      </a:ext>
                    </a:extLst>
                  </p:cNvPr>
                  <p:cNvGrpSpPr/>
                  <p:nvPr/>
                </p:nvGrpSpPr>
                <p:grpSpPr>
                  <a:xfrm>
                    <a:off x="2466343" y="3313685"/>
                    <a:ext cx="143883" cy="749673"/>
                    <a:chOff x="2466343" y="3313685"/>
                    <a:chExt cx="143883" cy="749673"/>
                  </a:xfrm>
                </p:grpSpPr>
                <p:sp>
                  <p:nvSpPr>
                    <p:cNvPr id="222" name="Oval 221">
                      <a:extLst>
                        <a:ext uri="{FF2B5EF4-FFF2-40B4-BE49-F238E27FC236}">
                          <a16:creationId xmlns:a16="http://schemas.microsoft.com/office/drawing/2014/main" id="{89F456EE-B984-4348-B7BC-8F14DDAB842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a:extLst>
                        <a:ext uri="{FF2B5EF4-FFF2-40B4-BE49-F238E27FC236}">
                          <a16:creationId xmlns:a16="http://schemas.microsoft.com/office/drawing/2014/main" id="{B4E92372-7D42-5B4C-9FD4-DF7C5A54E8F5}"/>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a:extLst>
                        <a:ext uri="{FF2B5EF4-FFF2-40B4-BE49-F238E27FC236}">
                          <a16:creationId xmlns:a16="http://schemas.microsoft.com/office/drawing/2014/main" id="{D6DADE31-152D-0743-9599-C68E0A686096}"/>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7" name="Group 216">
                    <a:extLst>
                      <a:ext uri="{FF2B5EF4-FFF2-40B4-BE49-F238E27FC236}">
                        <a16:creationId xmlns:a16="http://schemas.microsoft.com/office/drawing/2014/main" id="{6285DE49-1A63-F14D-9824-CDAA8EAFD5E3}"/>
                      </a:ext>
                    </a:extLst>
                  </p:cNvPr>
                  <p:cNvGrpSpPr/>
                  <p:nvPr/>
                </p:nvGrpSpPr>
                <p:grpSpPr>
                  <a:xfrm>
                    <a:off x="2450643" y="2281847"/>
                    <a:ext cx="201162" cy="825863"/>
                    <a:chOff x="2450643" y="2281847"/>
                    <a:chExt cx="201162" cy="825863"/>
                  </a:xfrm>
                </p:grpSpPr>
                <p:sp>
                  <p:nvSpPr>
                    <p:cNvPr id="218" name="Triangle 217">
                      <a:extLst>
                        <a:ext uri="{FF2B5EF4-FFF2-40B4-BE49-F238E27FC236}">
                          <a16:creationId xmlns:a16="http://schemas.microsoft.com/office/drawing/2014/main" id="{1D081845-F53C-4448-B7F1-E5755FEFE075}"/>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534ED2D6-A459-264B-B5B6-F429B175D4D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riangle 219">
                      <a:extLst>
                        <a:ext uri="{FF2B5EF4-FFF2-40B4-BE49-F238E27FC236}">
                          <a16:creationId xmlns:a16="http://schemas.microsoft.com/office/drawing/2014/main" id="{21AB9AB5-0958-9E45-B536-DAC7055BC0C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riangle 220">
                      <a:extLst>
                        <a:ext uri="{FF2B5EF4-FFF2-40B4-BE49-F238E27FC236}">
                          <a16:creationId xmlns:a16="http://schemas.microsoft.com/office/drawing/2014/main" id="{76AFBF12-9E17-F44F-AEAF-D49931AAFF2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05" name="Group 204">
                  <a:extLst>
                    <a:ext uri="{FF2B5EF4-FFF2-40B4-BE49-F238E27FC236}">
                      <a16:creationId xmlns:a16="http://schemas.microsoft.com/office/drawing/2014/main" id="{B1BF5452-105E-2149-BC96-0283D724BB99}"/>
                    </a:ext>
                  </a:extLst>
                </p:cNvPr>
                <p:cNvGrpSpPr/>
                <p:nvPr/>
              </p:nvGrpSpPr>
              <p:grpSpPr>
                <a:xfrm>
                  <a:off x="2785923" y="2274227"/>
                  <a:ext cx="201162" cy="1781511"/>
                  <a:chOff x="2450643" y="2281847"/>
                  <a:chExt cx="201162" cy="1781511"/>
                </a:xfrm>
              </p:grpSpPr>
              <p:grpSp>
                <p:nvGrpSpPr>
                  <p:cNvPr id="206" name="Group 205">
                    <a:extLst>
                      <a:ext uri="{FF2B5EF4-FFF2-40B4-BE49-F238E27FC236}">
                        <a16:creationId xmlns:a16="http://schemas.microsoft.com/office/drawing/2014/main" id="{86D273F4-B590-6845-A3DF-14ACDD8EF59C}"/>
                      </a:ext>
                    </a:extLst>
                  </p:cNvPr>
                  <p:cNvGrpSpPr/>
                  <p:nvPr/>
                </p:nvGrpSpPr>
                <p:grpSpPr>
                  <a:xfrm>
                    <a:off x="2466343" y="3313685"/>
                    <a:ext cx="143883" cy="749673"/>
                    <a:chOff x="2466343" y="3313685"/>
                    <a:chExt cx="143883" cy="749673"/>
                  </a:xfrm>
                </p:grpSpPr>
                <p:sp>
                  <p:nvSpPr>
                    <p:cNvPr id="212" name="Oval 211">
                      <a:extLst>
                        <a:ext uri="{FF2B5EF4-FFF2-40B4-BE49-F238E27FC236}">
                          <a16:creationId xmlns:a16="http://schemas.microsoft.com/office/drawing/2014/main" id="{187CE3AC-C2CC-CC4F-B0C5-41BBCD7372DB}"/>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E04599F7-23D1-A54F-8FDD-F01457CEB8D8}"/>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a:extLst>
                        <a:ext uri="{FF2B5EF4-FFF2-40B4-BE49-F238E27FC236}">
                          <a16:creationId xmlns:a16="http://schemas.microsoft.com/office/drawing/2014/main" id="{258B1D9D-F027-6B4D-9F0A-2F1F267B06B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2877B51E-7C61-C845-B6C5-A1346C95024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 name="Group 206">
                    <a:extLst>
                      <a:ext uri="{FF2B5EF4-FFF2-40B4-BE49-F238E27FC236}">
                        <a16:creationId xmlns:a16="http://schemas.microsoft.com/office/drawing/2014/main" id="{2DDD31D1-6213-C84E-8BC4-D3E10E0F1D02}"/>
                      </a:ext>
                    </a:extLst>
                  </p:cNvPr>
                  <p:cNvGrpSpPr/>
                  <p:nvPr/>
                </p:nvGrpSpPr>
                <p:grpSpPr>
                  <a:xfrm>
                    <a:off x="2450643" y="2281847"/>
                    <a:ext cx="201162" cy="825863"/>
                    <a:chOff x="2450643" y="2281847"/>
                    <a:chExt cx="201162" cy="825863"/>
                  </a:xfrm>
                </p:grpSpPr>
                <p:sp>
                  <p:nvSpPr>
                    <p:cNvPr id="208" name="Triangle 207">
                      <a:extLst>
                        <a:ext uri="{FF2B5EF4-FFF2-40B4-BE49-F238E27FC236}">
                          <a16:creationId xmlns:a16="http://schemas.microsoft.com/office/drawing/2014/main" id="{699B97E2-40E1-3F49-9E8C-B9A4BF83DF0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iangle 208">
                      <a:extLst>
                        <a:ext uri="{FF2B5EF4-FFF2-40B4-BE49-F238E27FC236}">
                          <a16:creationId xmlns:a16="http://schemas.microsoft.com/office/drawing/2014/main" id="{1DAA4F15-641F-7341-B6D6-D9C57C1967A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riangle 209">
                      <a:extLst>
                        <a:ext uri="{FF2B5EF4-FFF2-40B4-BE49-F238E27FC236}">
                          <a16:creationId xmlns:a16="http://schemas.microsoft.com/office/drawing/2014/main" id="{2D5C5CA1-B92D-A348-88AF-51275598530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riangle 210">
                      <a:extLst>
                        <a:ext uri="{FF2B5EF4-FFF2-40B4-BE49-F238E27FC236}">
                          <a16:creationId xmlns:a16="http://schemas.microsoft.com/office/drawing/2014/main" id="{D7BD3DD7-638D-354A-840E-31FCA79A2C9A}"/>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85" name="Group 184">
                <a:extLst>
                  <a:ext uri="{FF2B5EF4-FFF2-40B4-BE49-F238E27FC236}">
                    <a16:creationId xmlns:a16="http://schemas.microsoft.com/office/drawing/2014/main" id="{D32BAB17-B496-6844-AD44-5C7484C848DD}"/>
                  </a:ext>
                </a:extLst>
              </p:cNvPr>
              <p:cNvGrpSpPr/>
              <p:nvPr/>
            </p:nvGrpSpPr>
            <p:grpSpPr>
              <a:xfrm>
                <a:off x="3174672" y="2274227"/>
                <a:ext cx="536442" cy="1789131"/>
                <a:chOff x="2450643" y="2274227"/>
                <a:chExt cx="536442" cy="1789131"/>
              </a:xfrm>
            </p:grpSpPr>
            <p:grpSp>
              <p:nvGrpSpPr>
                <p:cNvPr id="186" name="Group 185">
                  <a:extLst>
                    <a:ext uri="{FF2B5EF4-FFF2-40B4-BE49-F238E27FC236}">
                      <a16:creationId xmlns:a16="http://schemas.microsoft.com/office/drawing/2014/main" id="{DD0AA56E-74D3-C84C-8857-709C196C4A43}"/>
                    </a:ext>
                  </a:extLst>
                </p:cNvPr>
                <p:cNvGrpSpPr/>
                <p:nvPr/>
              </p:nvGrpSpPr>
              <p:grpSpPr>
                <a:xfrm>
                  <a:off x="2450643" y="2281847"/>
                  <a:ext cx="170682" cy="1781511"/>
                  <a:chOff x="2450643" y="2281847"/>
                  <a:chExt cx="170682" cy="1781511"/>
                </a:xfrm>
              </p:grpSpPr>
              <p:grpSp>
                <p:nvGrpSpPr>
                  <p:cNvPr id="197" name="Group 196">
                    <a:extLst>
                      <a:ext uri="{FF2B5EF4-FFF2-40B4-BE49-F238E27FC236}">
                        <a16:creationId xmlns:a16="http://schemas.microsoft.com/office/drawing/2014/main" id="{0FAB8BFB-F146-514A-BDE8-A041D6EFC775}"/>
                      </a:ext>
                    </a:extLst>
                  </p:cNvPr>
                  <p:cNvGrpSpPr/>
                  <p:nvPr/>
                </p:nvGrpSpPr>
                <p:grpSpPr>
                  <a:xfrm>
                    <a:off x="2466343" y="3313685"/>
                    <a:ext cx="143883" cy="749673"/>
                    <a:chOff x="2466343" y="3313685"/>
                    <a:chExt cx="143883" cy="749673"/>
                  </a:xfrm>
                </p:grpSpPr>
                <p:sp>
                  <p:nvSpPr>
                    <p:cNvPr id="201" name="Oval 200">
                      <a:extLst>
                        <a:ext uri="{FF2B5EF4-FFF2-40B4-BE49-F238E27FC236}">
                          <a16:creationId xmlns:a16="http://schemas.microsoft.com/office/drawing/2014/main" id="{8CAD74C5-A6AD-2F47-8FF3-08154D345410}"/>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a:extLst>
                        <a:ext uri="{FF2B5EF4-FFF2-40B4-BE49-F238E27FC236}">
                          <a16:creationId xmlns:a16="http://schemas.microsoft.com/office/drawing/2014/main" id="{D1C10ACA-9492-4E4C-82A1-28BAACE3CBFE}"/>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a:extLst>
                        <a:ext uri="{FF2B5EF4-FFF2-40B4-BE49-F238E27FC236}">
                          <a16:creationId xmlns:a16="http://schemas.microsoft.com/office/drawing/2014/main" id="{84B30375-A569-C94C-84EB-C12D8A90B505}"/>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 name="Group 197">
                    <a:extLst>
                      <a:ext uri="{FF2B5EF4-FFF2-40B4-BE49-F238E27FC236}">
                        <a16:creationId xmlns:a16="http://schemas.microsoft.com/office/drawing/2014/main" id="{40D162E9-03F6-864B-96AB-2830C5B5057F}"/>
                      </a:ext>
                    </a:extLst>
                  </p:cNvPr>
                  <p:cNvGrpSpPr/>
                  <p:nvPr/>
                </p:nvGrpSpPr>
                <p:grpSpPr>
                  <a:xfrm>
                    <a:off x="2450643" y="2281847"/>
                    <a:ext cx="170682" cy="395333"/>
                    <a:chOff x="2450643" y="2281847"/>
                    <a:chExt cx="170682" cy="395333"/>
                  </a:xfrm>
                </p:grpSpPr>
                <p:sp>
                  <p:nvSpPr>
                    <p:cNvPr id="199" name="Triangle 198">
                      <a:extLst>
                        <a:ext uri="{FF2B5EF4-FFF2-40B4-BE49-F238E27FC236}">
                          <a16:creationId xmlns:a16="http://schemas.microsoft.com/office/drawing/2014/main" id="{A91F03CD-CDC7-154B-A089-446E4C04051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CC5E4650-FE9D-EB4E-84B4-C3A00CD94262}"/>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7" name="Group 186">
                  <a:extLst>
                    <a:ext uri="{FF2B5EF4-FFF2-40B4-BE49-F238E27FC236}">
                      <a16:creationId xmlns:a16="http://schemas.microsoft.com/office/drawing/2014/main" id="{3D4DA569-C96B-0243-88AB-6FA00EE860B1}"/>
                    </a:ext>
                  </a:extLst>
                </p:cNvPr>
                <p:cNvGrpSpPr/>
                <p:nvPr/>
              </p:nvGrpSpPr>
              <p:grpSpPr>
                <a:xfrm>
                  <a:off x="2785923" y="2274227"/>
                  <a:ext cx="201162" cy="1571961"/>
                  <a:chOff x="2450643" y="2281847"/>
                  <a:chExt cx="201162" cy="1571961"/>
                </a:xfrm>
              </p:grpSpPr>
              <p:grpSp>
                <p:nvGrpSpPr>
                  <p:cNvPr id="188" name="Group 187">
                    <a:extLst>
                      <a:ext uri="{FF2B5EF4-FFF2-40B4-BE49-F238E27FC236}">
                        <a16:creationId xmlns:a16="http://schemas.microsoft.com/office/drawing/2014/main" id="{D30B6489-E54E-C049-AC3A-789E053B37E8}"/>
                      </a:ext>
                    </a:extLst>
                  </p:cNvPr>
                  <p:cNvGrpSpPr/>
                  <p:nvPr/>
                </p:nvGrpSpPr>
                <p:grpSpPr>
                  <a:xfrm>
                    <a:off x="2466343" y="3313685"/>
                    <a:ext cx="140073" cy="540123"/>
                    <a:chOff x="2466343" y="3313685"/>
                    <a:chExt cx="140073" cy="540123"/>
                  </a:xfrm>
                </p:grpSpPr>
                <p:sp>
                  <p:nvSpPr>
                    <p:cNvPr id="194" name="Oval 193">
                      <a:extLst>
                        <a:ext uri="{FF2B5EF4-FFF2-40B4-BE49-F238E27FC236}">
                          <a16:creationId xmlns:a16="http://schemas.microsoft.com/office/drawing/2014/main" id="{DD255F42-B50A-1A40-BC80-4F89540CB39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881E7BB4-C4A4-F243-84A1-F41DF38461A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a:extLst>
                        <a:ext uri="{FF2B5EF4-FFF2-40B4-BE49-F238E27FC236}">
                          <a16:creationId xmlns:a16="http://schemas.microsoft.com/office/drawing/2014/main" id="{CE1861DE-04BA-D34A-9835-227EA52118E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9" name="Group 188">
                    <a:extLst>
                      <a:ext uri="{FF2B5EF4-FFF2-40B4-BE49-F238E27FC236}">
                        <a16:creationId xmlns:a16="http://schemas.microsoft.com/office/drawing/2014/main" id="{D3C5F11F-1A05-0B4C-B24C-346224A45666}"/>
                      </a:ext>
                    </a:extLst>
                  </p:cNvPr>
                  <p:cNvGrpSpPr/>
                  <p:nvPr/>
                </p:nvGrpSpPr>
                <p:grpSpPr>
                  <a:xfrm>
                    <a:off x="2450643" y="2281847"/>
                    <a:ext cx="201162" cy="825863"/>
                    <a:chOff x="2450643" y="2281847"/>
                    <a:chExt cx="201162" cy="825863"/>
                  </a:xfrm>
                </p:grpSpPr>
                <p:sp>
                  <p:nvSpPr>
                    <p:cNvPr id="190" name="Triangle 189">
                      <a:extLst>
                        <a:ext uri="{FF2B5EF4-FFF2-40B4-BE49-F238E27FC236}">
                          <a16:creationId xmlns:a16="http://schemas.microsoft.com/office/drawing/2014/main" id="{959D1ED6-E7C0-0B41-9065-1B5986E41AB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Triangle 190">
                      <a:extLst>
                        <a:ext uri="{FF2B5EF4-FFF2-40B4-BE49-F238E27FC236}">
                          <a16:creationId xmlns:a16="http://schemas.microsoft.com/office/drawing/2014/main" id="{FD6FBE62-09E3-DF4F-A63D-B61E3233ED67}"/>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riangle 191">
                      <a:extLst>
                        <a:ext uri="{FF2B5EF4-FFF2-40B4-BE49-F238E27FC236}">
                          <a16:creationId xmlns:a16="http://schemas.microsoft.com/office/drawing/2014/main" id="{DF8E38AB-31FE-BF4F-8212-3A9D5F3B55E8}"/>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728306AD-E178-8D47-AB1B-C311859F3B83}"/>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73" name="Group 172">
              <a:extLst>
                <a:ext uri="{FF2B5EF4-FFF2-40B4-BE49-F238E27FC236}">
                  <a16:creationId xmlns:a16="http://schemas.microsoft.com/office/drawing/2014/main" id="{75A1EAEF-46CD-9440-B5CB-7917A9E26EE8}"/>
                </a:ext>
              </a:extLst>
            </p:cNvPr>
            <p:cNvGrpSpPr/>
            <p:nvPr/>
          </p:nvGrpSpPr>
          <p:grpSpPr>
            <a:xfrm>
              <a:off x="1714010" y="1787801"/>
              <a:ext cx="4171733" cy="1982635"/>
              <a:chOff x="1714010" y="1787801"/>
              <a:chExt cx="4171733" cy="1982635"/>
            </a:xfrm>
          </p:grpSpPr>
          <p:sp>
            <p:nvSpPr>
              <p:cNvPr id="180" name="TextBox 179">
                <a:extLst>
                  <a:ext uri="{FF2B5EF4-FFF2-40B4-BE49-F238E27FC236}">
                    <a16:creationId xmlns:a16="http://schemas.microsoft.com/office/drawing/2014/main" id="{706D2F8A-2728-0149-BCFE-D6E3FF5C1202}"/>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181" name="TextBox 180">
                <a:extLst>
                  <a:ext uri="{FF2B5EF4-FFF2-40B4-BE49-F238E27FC236}">
                    <a16:creationId xmlns:a16="http://schemas.microsoft.com/office/drawing/2014/main" id="{34437619-C4F8-C04F-B1BF-EA6C38E3856B}"/>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182" name="TextBox 181">
                <a:extLst>
                  <a:ext uri="{FF2B5EF4-FFF2-40B4-BE49-F238E27FC236}">
                    <a16:creationId xmlns:a16="http://schemas.microsoft.com/office/drawing/2014/main" id="{44960CCB-8EB6-C149-8F8D-DC8CF23D2DFB}"/>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183" name="TextBox 182">
                <a:extLst>
                  <a:ext uri="{FF2B5EF4-FFF2-40B4-BE49-F238E27FC236}">
                    <a16:creationId xmlns:a16="http://schemas.microsoft.com/office/drawing/2014/main" id="{BDECE651-8331-BE47-A72B-947A7DAD3CF0}"/>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sp>
          <p:nvSpPr>
            <p:cNvPr id="174" name="Triangle 173">
              <a:extLst>
                <a:ext uri="{FF2B5EF4-FFF2-40B4-BE49-F238E27FC236}">
                  <a16:creationId xmlns:a16="http://schemas.microsoft.com/office/drawing/2014/main" id="{F798C949-945C-004B-8D3E-A615F9569F0F}"/>
                </a:ext>
              </a:extLst>
            </p:cNvPr>
            <p:cNvSpPr/>
            <p:nvPr/>
          </p:nvSpPr>
          <p:spPr>
            <a:xfrm>
              <a:off x="4218772" y="2964009"/>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34A8B360-FEA8-1A43-A959-4751FE37DC02}"/>
                </a:ext>
              </a:extLst>
            </p:cNvPr>
            <p:cNvSpPr/>
            <p:nvPr/>
          </p:nvSpPr>
          <p:spPr>
            <a:xfrm>
              <a:off x="6300101" y="39194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extBox 175">
              <a:extLst>
                <a:ext uri="{FF2B5EF4-FFF2-40B4-BE49-F238E27FC236}">
                  <a16:creationId xmlns:a16="http://schemas.microsoft.com/office/drawing/2014/main" id="{6A0E2166-C0EA-F549-BB88-D133C771B57B}"/>
                </a:ext>
              </a:extLst>
            </p:cNvPr>
            <p:cNvSpPr txBox="1"/>
            <p:nvPr/>
          </p:nvSpPr>
          <p:spPr>
            <a:xfrm>
              <a:off x="3062362" y="2429673"/>
              <a:ext cx="393056" cy="338554"/>
            </a:xfrm>
            <a:prstGeom prst="rect">
              <a:avLst/>
            </a:prstGeom>
            <a:noFill/>
          </p:spPr>
          <p:txBody>
            <a:bodyPr wrap="none" rtlCol="0">
              <a:spAutoFit/>
            </a:bodyPr>
            <a:lstStyle/>
            <a:p>
              <a:r>
                <a:rPr lang="en-US" sz="1600" b="1" dirty="0"/>
                <a:t>21</a:t>
              </a:r>
            </a:p>
          </p:txBody>
        </p:sp>
        <p:sp>
          <p:nvSpPr>
            <p:cNvPr id="177" name="TextBox 176">
              <a:extLst>
                <a:ext uri="{FF2B5EF4-FFF2-40B4-BE49-F238E27FC236}">
                  <a16:creationId xmlns:a16="http://schemas.microsoft.com/office/drawing/2014/main" id="{FA143B08-682B-984F-8C68-8430BA33D283}"/>
                </a:ext>
              </a:extLst>
            </p:cNvPr>
            <p:cNvSpPr txBox="1"/>
            <p:nvPr/>
          </p:nvSpPr>
          <p:spPr>
            <a:xfrm>
              <a:off x="4506345" y="2639801"/>
              <a:ext cx="393056" cy="338554"/>
            </a:xfrm>
            <a:prstGeom prst="rect">
              <a:avLst/>
            </a:prstGeom>
            <a:noFill/>
          </p:spPr>
          <p:txBody>
            <a:bodyPr wrap="none" rtlCol="0">
              <a:spAutoFit/>
            </a:bodyPr>
            <a:lstStyle/>
            <a:p>
              <a:r>
                <a:rPr lang="en-US" sz="1600" b="1" dirty="0"/>
                <a:t>21</a:t>
              </a:r>
            </a:p>
          </p:txBody>
        </p:sp>
        <p:sp>
          <p:nvSpPr>
            <p:cNvPr id="178" name="TextBox 177">
              <a:extLst>
                <a:ext uri="{FF2B5EF4-FFF2-40B4-BE49-F238E27FC236}">
                  <a16:creationId xmlns:a16="http://schemas.microsoft.com/office/drawing/2014/main" id="{4A43AACA-77A4-654B-BE9E-AAF25B4ADEBD}"/>
                </a:ext>
              </a:extLst>
            </p:cNvPr>
            <p:cNvSpPr txBox="1"/>
            <p:nvPr/>
          </p:nvSpPr>
          <p:spPr>
            <a:xfrm>
              <a:off x="4072581" y="3189679"/>
              <a:ext cx="393056" cy="338554"/>
            </a:xfrm>
            <a:prstGeom prst="rect">
              <a:avLst/>
            </a:prstGeom>
            <a:noFill/>
          </p:spPr>
          <p:txBody>
            <a:bodyPr wrap="none" rtlCol="0">
              <a:spAutoFit/>
            </a:bodyPr>
            <a:lstStyle/>
            <a:p>
              <a:r>
                <a:rPr lang="en-US" sz="1600" b="1" dirty="0"/>
                <a:t>21</a:t>
              </a:r>
            </a:p>
          </p:txBody>
        </p:sp>
        <p:sp>
          <p:nvSpPr>
            <p:cNvPr id="179" name="TextBox 178">
              <a:extLst>
                <a:ext uri="{FF2B5EF4-FFF2-40B4-BE49-F238E27FC236}">
                  <a16:creationId xmlns:a16="http://schemas.microsoft.com/office/drawing/2014/main" id="{FA89AD4E-3B9B-424B-9515-9D14D8BE6B9C}"/>
                </a:ext>
              </a:extLst>
            </p:cNvPr>
            <p:cNvSpPr txBox="1"/>
            <p:nvPr/>
          </p:nvSpPr>
          <p:spPr>
            <a:xfrm>
              <a:off x="4818125" y="3195232"/>
              <a:ext cx="393056" cy="338554"/>
            </a:xfrm>
            <a:prstGeom prst="rect">
              <a:avLst/>
            </a:prstGeom>
            <a:noFill/>
          </p:spPr>
          <p:txBody>
            <a:bodyPr wrap="none" rtlCol="0">
              <a:spAutoFit/>
            </a:bodyPr>
            <a:lstStyle/>
            <a:p>
              <a:r>
                <a:rPr lang="en-US" sz="1600" b="1" dirty="0"/>
                <a:t>21</a:t>
              </a:r>
            </a:p>
          </p:txBody>
        </p:sp>
      </p:grpSp>
    </p:spTree>
    <p:extLst>
      <p:ext uri="{BB962C8B-B14F-4D97-AF65-F5344CB8AC3E}">
        <p14:creationId xmlns:p14="http://schemas.microsoft.com/office/powerpoint/2010/main" val="37287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6D5D-75AA-DB40-935D-A52B8A97249D}"/>
              </a:ext>
            </a:extLst>
          </p:cNvPr>
          <p:cNvSpPr>
            <a:spLocks noGrp="1"/>
          </p:cNvSpPr>
          <p:nvPr>
            <p:ph type="title"/>
          </p:nvPr>
        </p:nvSpPr>
        <p:spPr/>
        <p:txBody>
          <a:bodyPr/>
          <a:lstStyle/>
          <a:p>
            <a:r>
              <a:rPr lang="en-US" dirty="0"/>
              <a:t>FPR and FNR for groups</a:t>
            </a:r>
          </a:p>
        </p:txBody>
      </p:sp>
      <p:grpSp>
        <p:nvGrpSpPr>
          <p:cNvPr id="3" name="Group 2">
            <a:extLst>
              <a:ext uri="{FF2B5EF4-FFF2-40B4-BE49-F238E27FC236}">
                <a16:creationId xmlns:a16="http://schemas.microsoft.com/office/drawing/2014/main" id="{D1493DD3-84C9-B447-BEA1-4963C3BA7400}"/>
              </a:ext>
            </a:extLst>
          </p:cNvPr>
          <p:cNvGrpSpPr/>
          <p:nvPr/>
        </p:nvGrpSpPr>
        <p:grpSpPr>
          <a:xfrm>
            <a:off x="849974" y="2018844"/>
            <a:ext cx="2833447" cy="1821533"/>
            <a:chOff x="7296391" y="497250"/>
            <a:chExt cx="2833447" cy="1821533"/>
          </a:xfrm>
        </p:grpSpPr>
        <p:sp>
          <p:nvSpPr>
            <p:cNvPr id="4" name="TextBox 3">
              <a:extLst>
                <a:ext uri="{FF2B5EF4-FFF2-40B4-BE49-F238E27FC236}">
                  <a16:creationId xmlns:a16="http://schemas.microsoft.com/office/drawing/2014/main" id="{3F767013-40E1-374C-A0AD-3BD860846FF2}"/>
                </a:ext>
              </a:extLst>
            </p:cNvPr>
            <p:cNvSpPr txBox="1"/>
            <p:nvPr/>
          </p:nvSpPr>
          <p:spPr>
            <a:xfrm>
              <a:off x="7296391" y="1105943"/>
              <a:ext cx="1199367" cy="523220"/>
            </a:xfrm>
            <a:prstGeom prst="rect">
              <a:avLst/>
            </a:prstGeom>
            <a:noFill/>
          </p:spPr>
          <p:txBody>
            <a:bodyPr wrap="none" rtlCol="0">
              <a:spAutoFit/>
            </a:bodyPr>
            <a:lstStyle/>
            <a:p>
              <a:r>
                <a:rPr lang="en-US" sz="2800" dirty="0">
                  <a:solidFill>
                    <a:schemeClr val="tx1">
                      <a:lumMod val="50000"/>
                      <a:lumOff val="50000"/>
                    </a:schemeClr>
                  </a:solidFill>
                </a:rPr>
                <a:t>FPR</a:t>
              </a:r>
              <a:r>
                <a:rPr lang="en-US" sz="2800" baseline="-25000" dirty="0">
                  <a:solidFill>
                    <a:schemeClr val="tx1">
                      <a:lumMod val="50000"/>
                      <a:lumOff val="50000"/>
                    </a:schemeClr>
                  </a:solidFill>
                </a:rPr>
                <a:t>b</a:t>
              </a:r>
              <a:r>
                <a:rPr lang="en-US" sz="2800" dirty="0">
                  <a:solidFill>
                    <a:schemeClr val="tx1">
                      <a:lumMod val="50000"/>
                      <a:lumOff val="50000"/>
                    </a:schemeClr>
                  </a:solidFill>
                </a:rPr>
                <a:t>  =</a:t>
              </a:r>
            </a:p>
          </p:txBody>
        </p:sp>
        <p:grpSp>
          <p:nvGrpSpPr>
            <p:cNvPr id="5" name="Group 4">
              <a:extLst>
                <a:ext uri="{FF2B5EF4-FFF2-40B4-BE49-F238E27FC236}">
                  <a16:creationId xmlns:a16="http://schemas.microsoft.com/office/drawing/2014/main" id="{5E67EBC9-3047-8E44-ABEA-DBBD40EF810E}"/>
                </a:ext>
              </a:extLst>
            </p:cNvPr>
            <p:cNvGrpSpPr/>
            <p:nvPr/>
          </p:nvGrpSpPr>
          <p:grpSpPr>
            <a:xfrm>
              <a:off x="8572500" y="497250"/>
              <a:ext cx="1557338" cy="1821533"/>
              <a:chOff x="8572500" y="497250"/>
              <a:chExt cx="1557338" cy="1821533"/>
            </a:xfrm>
          </p:grpSpPr>
          <p:cxnSp>
            <p:nvCxnSpPr>
              <p:cNvPr id="6" name="Straight Connector 5">
                <a:extLst>
                  <a:ext uri="{FF2B5EF4-FFF2-40B4-BE49-F238E27FC236}">
                    <a16:creationId xmlns:a16="http://schemas.microsoft.com/office/drawing/2014/main" id="{F59F0917-006B-5248-9F4A-4D253BAF8292}"/>
                  </a:ext>
                </a:extLst>
              </p:cNvPr>
              <p:cNvCxnSpPr/>
              <p:nvPr/>
            </p:nvCxnSpPr>
            <p:spPr>
              <a:xfrm>
                <a:off x="8572500" y="1400175"/>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1B14570-DC39-BC48-910B-33DDFE3DE511}"/>
                  </a:ext>
                </a:extLst>
              </p:cNvPr>
              <p:cNvGrpSpPr/>
              <p:nvPr/>
            </p:nvGrpSpPr>
            <p:grpSpPr>
              <a:xfrm>
                <a:off x="8966834" y="497250"/>
                <a:ext cx="754380" cy="754380"/>
                <a:chOff x="8966834" y="497250"/>
                <a:chExt cx="754380" cy="754380"/>
              </a:xfrm>
            </p:grpSpPr>
            <p:sp>
              <p:nvSpPr>
                <p:cNvPr id="30" name="Rectangle 29">
                  <a:extLst>
                    <a:ext uri="{FF2B5EF4-FFF2-40B4-BE49-F238E27FC236}">
                      <a16:creationId xmlns:a16="http://schemas.microsoft.com/office/drawing/2014/main" id="{C0DC9002-B3FD-2247-8A0E-8E538E7A230C}"/>
                    </a:ext>
                  </a:extLst>
                </p:cNvPr>
                <p:cNvSpPr>
                  <a:spLocks noChangeAspect="1"/>
                </p:cNvSpPr>
                <p:nvPr/>
              </p:nvSpPr>
              <p:spPr>
                <a:xfrm>
                  <a:off x="8966834" y="497250"/>
                  <a:ext cx="754380" cy="754380"/>
                </a:xfrm>
                <a:prstGeom prst="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02EC3626-7E74-1A4E-A3AC-12698C0D3C9B}"/>
                    </a:ext>
                  </a:extLst>
                </p:cNvPr>
                <p:cNvGrpSpPr/>
                <p:nvPr/>
              </p:nvGrpSpPr>
              <p:grpSpPr>
                <a:xfrm>
                  <a:off x="9028038" y="613348"/>
                  <a:ext cx="613679" cy="544590"/>
                  <a:chOff x="9056614" y="613348"/>
                  <a:chExt cx="613679" cy="544590"/>
                </a:xfrm>
              </p:grpSpPr>
              <p:grpSp>
                <p:nvGrpSpPr>
                  <p:cNvPr id="32" name="Group 31">
                    <a:extLst>
                      <a:ext uri="{FF2B5EF4-FFF2-40B4-BE49-F238E27FC236}">
                        <a16:creationId xmlns:a16="http://schemas.microsoft.com/office/drawing/2014/main" id="{5E677613-E13E-0A4D-9A68-62C51694A447}"/>
                      </a:ext>
                    </a:extLst>
                  </p:cNvPr>
                  <p:cNvGrpSpPr/>
                  <p:nvPr/>
                </p:nvGrpSpPr>
                <p:grpSpPr>
                  <a:xfrm>
                    <a:off x="9056614" y="613349"/>
                    <a:ext cx="140073" cy="540123"/>
                    <a:chOff x="6441071" y="3443225"/>
                    <a:chExt cx="140073" cy="540123"/>
                  </a:xfrm>
                </p:grpSpPr>
                <p:sp>
                  <p:nvSpPr>
                    <p:cNvPr id="41" name="Oval 40">
                      <a:extLst>
                        <a:ext uri="{FF2B5EF4-FFF2-40B4-BE49-F238E27FC236}">
                          <a16:creationId xmlns:a16="http://schemas.microsoft.com/office/drawing/2014/main" id="{B75BC26A-A6AE-2A4F-8B18-84393DAD2E02}"/>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5065090B-577F-0F45-B67B-A99C78C77ED2}"/>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B1C8560C-A071-4245-B721-828A51CD778A}"/>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789717A7-21E9-C741-A807-CA7AA6F5B8D9}"/>
                      </a:ext>
                    </a:extLst>
                  </p:cNvPr>
                  <p:cNvGrpSpPr/>
                  <p:nvPr/>
                </p:nvGrpSpPr>
                <p:grpSpPr>
                  <a:xfrm>
                    <a:off x="9292941" y="617815"/>
                    <a:ext cx="140073" cy="540123"/>
                    <a:chOff x="6441071" y="3443225"/>
                    <a:chExt cx="140073" cy="540123"/>
                  </a:xfrm>
                </p:grpSpPr>
                <p:sp>
                  <p:nvSpPr>
                    <p:cNvPr id="38" name="Oval 37">
                      <a:extLst>
                        <a:ext uri="{FF2B5EF4-FFF2-40B4-BE49-F238E27FC236}">
                          <a16:creationId xmlns:a16="http://schemas.microsoft.com/office/drawing/2014/main" id="{E1A78DA0-E518-724D-ADEC-00C6F00EAA73}"/>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4986BD6F-D527-A04C-93F2-B292B6A4042E}"/>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1B879662-6F93-EF43-A2BA-768C93A51785}"/>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A792AAFF-9CD0-CD43-9080-6D1B98957A2C}"/>
                      </a:ext>
                    </a:extLst>
                  </p:cNvPr>
                  <p:cNvGrpSpPr/>
                  <p:nvPr/>
                </p:nvGrpSpPr>
                <p:grpSpPr>
                  <a:xfrm>
                    <a:off x="9530220" y="613348"/>
                    <a:ext cx="140073" cy="540123"/>
                    <a:chOff x="6441071" y="3443225"/>
                    <a:chExt cx="140073" cy="540123"/>
                  </a:xfrm>
                </p:grpSpPr>
                <p:sp>
                  <p:nvSpPr>
                    <p:cNvPr id="35" name="Oval 34">
                      <a:extLst>
                        <a:ext uri="{FF2B5EF4-FFF2-40B4-BE49-F238E27FC236}">
                          <a16:creationId xmlns:a16="http://schemas.microsoft.com/office/drawing/2014/main" id="{C543C46C-8361-3442-A1BC-430622991BE6}"/>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CC57703-8971-194E-8A72-044AB972DBAC}"/>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3C9064BE-E2A0-BD41-800A-DB701C2296BC}"/>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8" name="Group 7">
                <a:extLst>
                  <a:ext uri="{FF2B5EF4-FFF2-40B4-BE49-F238E27FC236}">
                    <a16:creationId xmlns:a16="http://schemas.microsoft.com/office/drawing/2014/main" id="{CA41184D-7A91-CF44-9CF6-1DF3D08A870C}"/>
                  </a:ext>
                </a:extLst>
              </p:cNvPr>
              <p:cNvGrpSpPr/>
              <p:nvPr/>
            </p:nvGrpSpPr>
            <p:grpSpPr>
              <a:xfrm>
                <a:off x="8743949" y="1564403"/>
                <a:ext cx="1250445" cy="754380"/>
                <a:chOff x="8743949" y="1564403"/>
                <a:chExt cx="1250445" cy="754380"/>
              </a:xfrm>
            </p:grpSpPr>
            <p:sp>
              <p:nvSpPr>
                <p:cNvPr id="9" name="Rectangle 8">
                  <a:extLst>
                    <a:ext uri="{FF2B5EF4-FFF2-40B4-BE49-F238E27FC236}">
                      <a16:creationId xmlns:a16="http://schemas.microsoft.com/office/drawing/2014/main" id="{E16D1EC0-FD64-474A-B05E-1BAB08F63CD2}"/>
                    </a:ext>
                  </a:extLst>
                </p:cNvPr>
                <p:cNvSpPr>
                  <a:spLocks noChangeAspect="1"/>
                </p:cNvSpPr>
                <p:nvPr/>
              </p:nvSpPr>
              <p:spPr>
                <a:xfrm>
                  <a:off x="8743949" y="1564403"/>
                  <a:ext cx="1250445" cy="75438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134F8A3F-DB1C-7449-A35A-224E1AE316B0}"/>
                    </a:ext>
                  </a:extLst>
                </p:cNvPr>
                <p:cNvGrpSpPr/>
                <p:nvPr/>
              </p:nvGrpSpPr>
              <p:grpSpPr>
                <a:xfrm>
                  <a:off x="9024130" y="1680502"/>
                  <a:ext cx="140073" cy="540123"/>
                  <a:chOff x="6441071" y="3443225"/>
                  <a:chExt cx="140073" cy="540123"/>
                </a:xfrm>
              </p:grpSpPr>
              <p:sp>
                <p:nvSpPr>
                  <p:cNvPr id="27" name="Oval 26">
                    <a:extLst>
                      <a:ext uri="{FF2B5EF4-FFF2-40B4-BE49-F238E27FC236}">
                        <a16:creationId xmlns:a16="http://schemas.microsoft.com/office/drawing/2014/main" id="{144A8D52-439B-3446-AB25-54CAFBD40ADF}"/>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5E8C4D82-029D-3B49-B92F-30D31BE6C7ED}"/>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E4F06A9-576F-BF49-90DD-2EFF8C1CD108}"/>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A1D264AA-DFE0-3B4B-AFC4-EF29D0EE1F54}"/>
                    </a:ext>
                  </a:extLst>
                </p:cNvPr>
                <p:cNvGrpSpPr/>
                <p:nvPr/>
              </p:nvGrpSpPr>
              <p:grpSpPr>
                <a:xfrm>
                  <a:off x="9260457" y="1684968"/>
                  <a:ext cx="140073" cy="540123"/>
                  <a:chOff x="6441071" y="3443225"/>
                  <a:chExt cx="140073" cy="540123"/>
                </a:xfrm>
              </p:grpSpPr>
              <p:sp>
                <p:nvSpPr>
                  <p:cNvPr id="24" name="Oval 23">
                    <a:extLst>
                      <a:ext uri="{FF2B5EF4-FFF2-40B4-BE49-F238E27FC236}">
                        <a16:creationId xmlns:a16="http://schemas.microsoft.com/office/drawing/2014/main" id="{516CDB26-7B94-074F-BAA1-C471D340F1E2}"/>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324321D4-18AE-6746-A995-C2F79810F7A2}"/>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2CE26397-7694-B942-B4A4-D84864DBC789}"/>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C65CA8DB-65E1-3B45-B150-F112E14CB723}"/>
                    </a:ext>
                  </a:extLst>
                </p:cNvPr>
                <p:cNvGrpSpPr/>
                <p:nvPr/>
              </p:nvGrpSpPr>
              <p:grpSpPr>
                <a:xfrm>
                  <a:off x="9497736" y="1680501"/>
                  <a:ext cx="140073" cy="540123"/>
                  <a:chOff x="6441071" y="3443225"/>
                  <a:chExt cx="140073" cy="540123"/>
                </a:xfrm>
              </p:grpSpPr>
              <p:sp>
                <p:nvSpPr>
                  <p:cNvPr id="21" name="Oval 20">
                    <a:extLst>
                      <a:ext uri="{FF2B5EF4-FFF2-40B4-BE49-F238E27FC236}">
                        <a16:creationId xmlns:a16="http://schemas.microsoft.com/office/drawing/2014/main" id="{B53C888E-E1E4-F141-94CB-351B7C73A3E4}"/>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8AC670E-9704-8749-9F29-0FAF4D973FA0}"/>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09D9BA4-CA0F-5A43-85D5-B0715A0FDE36}"/>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C8A79FC2-43AE-2E48-81E5-78959AF317B5}"/>
                    </a:ext>
                  </a:extLst>
                </p:cNvPr>
                <p:cNvGrpSpPr/>
                <p:nvPr/>
              </p:nvGrpSpPr>
              <p:grpSpPr>
                <a:xfrm>
                  <a:off x="9707288" y="1675734"/>
                  <a:ext cx="140073" cy="540123"/>
                  <a:chOff x="6441071" y="3443225"/>
                  <a:chExt cx="140073" cy="540123"/>
                </a:xfrm>
              </p:grpSpPr>
              <p:sp>
                <p:nvSpPr>
                  <p:cNvPr id="18" name="Oval 17">
                    <a:extLst>
                      <a:ext uri="{FF2B5EF4-FFF2-40B4-BE49-F238E27FC236}">
                        <a16:creationId xmlns:a16="http://schemas.microsoft.com/office/drawing/2014/main" id="{FC38CCEC-090F-814D-B219-8AA277CAE303}"/>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826A039-6868-A641-979D-C1EFE0DDB6B3}"/>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3CB025E-EABF-A746-B388-FB43C7A36B47}"/>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0262465E-1A10-C44C-9C6A-FD5ED3D3894A}"/>
                    </a:ext>
                  </a:extLst>
                </p:cNvPr>
                <p:cNvGrpSpPr/>
                <p:nvPr/>
              </p:nvGrpSpPr>
              <p:grpSpPr>
                <a:xfrm>
                  <a:off x="8847914" y="1690024"/>
                  <a:ext cx="140073" cy="540123"/>
                  <a:chOff x="6441071" y="3443225"/>
                  <a:chExt cx="140073" cy="540123"/>
                </a:xfrm>
              </p:grpSpPr>
              <p:sp>
                <p:nvSpPr>
                  <p:cNvPr id="15" name="Oval 14">
                    <a:extLst>
                      <a:ext uri="{FF2B5EF4-FFF2-40B4-BE49-F238E27FC236}">
                        <a16:creationId xmlns:a16="http://schemas.microsoft.com/office/drawing/2014/main" id="{D4C2093F-BDF7-A841-B4B6-B4E61689FBF2}"/>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054180E-2CCC-FD41-B1AF-BF316202FF50}"/>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723FE5A-2099-7146-B363-07F2ECFA99F6}"/>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44" name="Group 43">
            <a:extLst>
              <a:ext uri="{FF2B5EF4-FFF2-40B4-BE49-F238E27FC236}">
                <a16:creationId xmlns:a16="http://schemas.microsoft.com/office/drawing/2014/main" id="{AAC168AD-2C4C-6847-8FB4-C9F72AEA57A0}"/>
              </a:ext>
            </a:extLst>
          </p:cNvPr>
          <p:cNvGrpSpPr/>
          <p:nvPr/>
        </p:nvGrpSpPr>
        <p:grpSpPr>
          <a:xfrm>
            <a:off x="849974" y="4380352"/>
            <a:ext cx="2833447" cy="1803337"/>
            <a:chOff x="7296391" y="2721479"/>
            <a:chExt cx="2833447" cy="1803337"/>
          </a:xfrm>
        </p:grpSpPr>
        <p:sp>
          <p:nvSpPr>
            <p:cNvPr id="45" name="TextBox 44">
              <a:extLst>
                <a:ext uri="{FF2B5EF4-FFF2-40B4-BE49-F238E27FC236}">
                  <a16:creationId xmlns:a16="http://schemas.microsoft.com/office/drawing/2014/main" id="{EDB8BB78-027A-1A45-909D-02F299CBDA9C}"/>
                </a:ext>
              </a:extLst>
            </p:cNvPr>
            <p:cNvSpPr txBox="1"/>
            <p:nvPr/>
          </p:nvSpPr>
          <p:spPr>
            <a:xfrm>
              <a:off x="7296391" y="3330172"/>
              <a:ext cx="1245854" cy="523220"/>
            </a:xfrm>
            <a:prstGeom prst="rect">
              <a:avLst/>
            </a:prstGeom>
            <a:noFill/>
          </p:spPr>
          <p:txBody>
            <a:bodyPr wrap="none" rtlCol="0">
              <a:spAutoFit/>
            </a:bodyPr>
            <a:lstStyle/>
            <a:p>
              <a:r>
                <a:rPr lang="en-US" sz="2800" dirty="0">
                  <a:solidFill>
                    <a:schemeClr val="tx1">
                      <a:lumMod val="50000"/>
                      <a:lumOff val="50000"/>
                    </a:schemeClr>
                  </a:solidFill>
                </a:rPr>
                <a:t>FNR</a:t>
              </a:r>
              <a:r>
                <a:rPr lang="en-US" sz="2800" baseline="-25000" dirty="0">
                  <a:solidFill>
                    <a:schemeClr val="tx1">
                      <a:lumMod val="50000"/>
                      <a:lumOff val="50000"/>
                    </a:schemeClr>
                  </a:solidFill>
                </a:rPr>
                <a:t>b</a:t>
              </a:r>
              <a:r>
                <a:rPr lang="en-US" sz="2800" dirty="0">
                  <a:solidFill>
                    <a:schemeClr val="tx1">
                      <a:lumMod val="50000"/>
                      <a:lumOff val="50000"/>
                    </a:schemeClr>
                  </a:solidFill>
                </a:rPr>
                <a:t>  =</a:t>
              </a:r>
            </a:p>
          </p:txBody>
        </p:sp>
        <p:grpSp>
          <p:nvGrpSpPr>
            <p:cNvPr id="46" name="Group 45">
              <a:extLst>
                <a:ext uri="{FF2B5EF4-FFF2-40B4-BE49-F238E27FC236}">
                  <a16:creationId xmlns:a16="http://schemas.microsoft.com/office/drawing/2014/main" id="{197B82E5-94A4-6D45-BA5B-9D41FC06EE26}"/>
                </a:ext>
              </a:extLst>
            </p:cNvPr>
            <p:cNvGrpSpPr/>
            <p:nvPr/>
          </p:nvGrpSpPr>
          <p:grpSpPr>
            <a:xfrm>
              <a:off x="8572500" y="2721479"/>
              <a:ext cx="1557338" cy="1803337"/>
              <a:chOff x="8572500" y="2721479"/>
              <a:chExt cx="1557338" cy="1803337"/>
            </a:xfrm>
          </p:grpSpPr>
          <p:grpSp>
            <p:nvGrpSpPr>
              <p:cNvPr id="47" name="Group 46">
                <a:extLst>
                  <a:ext uri="{FF2B5EF4-FFF2-40B4-BE49-F238E27FC236}">
                    <a16:creationId xmlns:a16="http://schemas.microsoft.com/office/drawing/2014/main" id="{B3650BB8-5EF2-6F4E-B615-0F8FDC595C0C}"/>
                  </a:ext>
                </a:extLst>
              </p:cNvPr>
              <p:cNvGrpSpPr/>
              <p:nvPr/>
            </p:nvGrpSpPr>
            <p:grpSpPr>
              <a:xfrm>
                <a:off x="8966834" y="2721479"/>
                <a:ext cx="754380" cy="754380"/>
                <a:chOff x="8966834" y="1573187"/>
                <a:chExt cx="754380" cy="754380"/>
              </a:xfrm>
            </p:grpSpPr>
            <p:sp>
              <p:nvSpPr>
                <p:cNvPr id="71" name="Rectangle 70">
                  <a:extLst>
                    <a:ext uri="{FF2B5EF4-FFF2-40B4-BE49-F238E27FC236}">
                      <a16:creationId xmlns:a16="http://schemas.microsoft.com/office/drawing/2014/main" id="{5C178502-567B-A84F-BC4C-E86B1AADF972}"/>
                    </a:ext>
                  </a:extLst>
                </p:cNvPr>
                <p:cNvSpPr>
                  <a:spLocks noChangeAspect="1"/>
                </p:cNvSpPr>
                <p:nvPr/>
              </p:nvSpPr>
              <p:spPr>
                <a:xfrm>
                  <a:off x="8966834" y="1573187"/>
                  <a:ext cx="754380" cy="754380"/>
                </a:xfrm>
                <a:prstGeom prst="rect">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a:extLst>
                    <a:ext uri="{FF2B5EF4-FFF2-40B4-BE49-F238E27FC236}">
                      <a16:creationId xmlns:a16="http://schemas.microsoft.com/office/drawing/2014/main" id="{31A9D88A-81C7-C74D-AE63-2746E93FB19C}"/>
                    </a:ext>
                  </a:extLst>
                </p:cNvPr>
                <p:cNvGrpSpPr/>
                <p:nvPr/>
              </p:nvGrpSpPr>
              <p:grpSpPr>
                <a:xfrm>
                  <a:off x="9016042" y="1645577"/>
                  <a:ext cx="197352" cy="536303"/>
                  <a:chOff x="9016042" y="1645577"/>
                  <a:chExt cx="197352" cy="536303"/>
                </a:xfrm>
              </p:grpSpPr>
              <p:sp>
                <p:nvSpPr>
                  <p:cNvPr id="81" name="Triangle 80">
                    <a:extLst>
                      <a:ext uri="{FF2B5EF4-FFF2-40B4-BE49-F238E27FC236}">
                        <a16:creationId xmlns:a16="http://schemas.microsoft.com/office/drawing/2014/main" id="{68A3146B-D162-CA44-A082-74514A9D3F7C}"/>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riangle 81">
                    <a:extLst>
                      <a:ext uri="{FF2B5EF4-FFF2-40B4-BE49-F238E27FC236}">
                        <a16:creationId xmlns:a16="http://schemas.microsoft.com/office/drawing/2014/main" id="{1B01ECD3-6756-1343-9442-5DB5F5C071FD}"/>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riangle 82">
                    <a:extLst>
                      <a:ext uri="{FF2B5EF4-FFF2-40B4-BE49-F238E27FC236}">
                        <a16:creationId xmlns:a16="http://schemas.microsoft.com/office/drawing/2014/main" id="{34C0FF78-21EE-5D44-B450-67618CAD52A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E2BFC92A-2C5E-9149-AC5B-0457B7D9C512}"/>
                    </a:ext>
                  </a:extLst>
                </p:cNvPr>
                <p:cNvGrpSpPr/>
                <p:nvPr/>
              </p:nvGrpSpPr>
              <p:grpSpPr>
                <a:xfrm>
                  <a:off x="9249950" y="1645577"/>
                  <a:ext cx="197352" cy="536303"/>
                  <a:chOff x="9016042" y="1645577"/>
                  <a:chExt cx="197352" cy="536303"/>
                </a:xfrm>
              </p:grpSpPr>
              <p:sp>
                <p:nvSpPr>
                  <p:cNvPr id="78" name="Triangle 77">
                    <a:extLst>
                      <a:ext uri="{FF2B5EF4-FFF2-40B4-BE49-F238E27FC236}">
                        <a16:creationId xmlns:a16="http://schemas.microsoft.com/office/drawing/2014/main" id="{F6A48E0F-5068-6A41-9FA4-6155818123F7}"/>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riangle 78">
                    <a:extLst>
                      <a:ext uri="{FF2B5EF4-FFF2-40B4-BE49-F238E27FC236}">
                        <a16:creationId xmlns:a16="http://schemas.microsoft.com/office/drawing/2014/main" id="{8C61415B-9567-A344-BE4D-D28123886FE7}"/>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A8EC61F2-626B-5443-928B-4637EF8683E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73">
                  <a:extLst>
                    <a:ext uri="{FF2B5EF4-FFF2-40B4-BE49-F238E27FC236}">
                      <a16:creationId xmlns:a16="http://schemas.microsoft.com/office/drawing/2014/main" id="{BE6696F3-78B6-6641-938F-F3B7ECE97627}"/>
                    </a:ext>
                  </a:extLst>
                </p:cNvPr>
                <p:cNvGrpSpPr/>
                <p:nvPr/>
              </p:nvGrpSpPr>
              <p:grpSpPr>
                <a:xfrm>
                  <a:off x="9483858" y="1658146"/>
                  <a:ext cx="197352" cy="536303"/>
                  <a:chOff x="9016042" y="1645577"/>
                  <a:chExt cx="197352" cy="536303"/>
                </a:xfrm>
              </p:grpSpPr>
              <p:sp>
                <p:nvSpPr>
                  <p:cNvPr id="75" name="Triangle 74">
                    <a:extLst>
                      <a:ext uri="{FF2B5EF4-FFF2-40B4-BE49-F238E27FC236}">
                        <a16:creationId xmlns:a16="http://schemas.microsoft.com/office/drawing/2014/main" id="{24512C38-E825-B941-9F45-DD97AE53F8EC}"/>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1C69C8EC-48E8-1447-A206-833CD912C9A5}"/>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iangle 76">
                    <a:extLst>
                      <a:ext uri="{FF2B5EF4-FFF2-40B4-BE49-F238E27FC236}">
                        <a16:creationId xmlns:a16="http://schemas.microsoft.com/office/drawing/2014/main" id="{4CD67B7A-9A12-4548-A81C-2A8655E0B012}"/>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48" name="Straight Connector 47">
                <a:extLst>
                  <a:ext uri="{FF2B5EF4-FFF2-40B4-BE49-F238E27FC236}">
                    <a16:creationId xmlns:a16="http://schemas.microsoft.com/office/drawing/2014/main" id="{E9BEABC8-99FC-C145-B89F-A459DF6653C9}"/>
                  </a:ext>
                </a:extLst>
              </p:cNvPr>
              <p:cNvCxnSpPr/>
              <p:nvPr/>
            </p:nvCxnSpPr>
            <p:spPr>
              <a:xfrm>
                <a:off x="8572500" y="3624404"/>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79AA334-B8F5-D340-B26C-3988DD839943}"/>
                  </a:ext>
                </a:extLst>
              </p:cNvPr>
              <p:cNvGrpSpPr/>
              <p:nvPr/>
            </p:nvGrpSpPr>
            <p:grpSpPr>
              <a:xfrm>
                <a:off x="8745081" y="3770436"/>
                <a:ext cx="1308335" cy="754380"/>
                <a:chOff x="8694415" y="1573187"/>
                <a:chExt cx="1308335" cy="754380"/>
              </a:xfrm>
            </p:grpSpPr>
            <p:sp>
              <p:nvSpPr>
                <p:cNvPr id="50" name="Rectangle 49">
                  <a:extLst>
                    <a:ext uri="{FF2B5EF4-FFF2-40B4-BE49-F238E27FC236}">
                      <a16:creationId xmlns:a16="http://schemas.microsoft.com/office/drawing/2014/main" id="{58BF060F-7A16-2147-B957-39B83806D0CD}"/>
                    </a:ext>
                  </a:extLst>
                </p:cNvPr>
                <p:cNvSpPr>
                  <a:spLocks noChangeAspect="1"/>
                </p:cNvSpPr>
                <p:nvPr/>
              </p:nvSpPr>
              <p:spPr>
                <a:xfrm>
                  <a:off x="8694415" y="1573187"/>
                  <a:ext cx="1308335" cy="75438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a:extLst>
                    <a:ext uri="{FF2B5EF4-FFF2-40B4-BE49-F238E27FC236}">
                      <a16:creationId xmlns:a16="http://schemas.microsoft.com/office/drawing/2014/main" id="{FEE1DDD8-A780-A443-BF25-8ED0AC2E3518}"/>
                    </a:ext>
                  </a:extLst>
                </p:cNvPr>
                <p:cNvGrpSpPr/>
                <p:nvPr/>
              </p:nvGrpSpPr>
              <p:grpSpPr>
                <a:xfrm>
                  <a:off x="9016042" y="1645577"/>
                  <a:ext cx="197352" cy="536303"/>
                  <a:chOff x="9016042" y="1645577"/>
                  <a:chExt cx="197352" cy="536303"/>
                </a:xfrm>
              </p:grpSpPr>
              <p:sp>
                <p:nvSpPr>
                  <p:cNvPr id="68" name="Triangle 67">
                    <a:extLst>
                      <a:ext uri="{FF2B5EF4-FFF2-40B4-BE49-F238E27FC236}">
                        <a16:creationId xmlns:a16="http://schemas.microsoft.com/office/drawing/2014/main" id="{40CBE685-13B7-2B4A-89A0-9CD118AB84CC}"/>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iangle 68">
                    <a:extLst>
                      <a:ext uri="{FF2B5EF4-FFF2-40B4-BE49-F238E27FC236}">
                        <a16:creationId xmlns:a16="http://schemas.microsoft.com/office/drawing/2014/main" id="{E234D0E1-2D45-FE4A-AB44-EDF36CEFEAB1}"/>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iangle 69">
                    <a:extLst>
                      <a:ext uri="{FF2B5EF4-FFF2-40B4-BE49-F238E27FC236}">
                        <a16:creationId xmlns:a16="http://schemas.microsoft.com/office/drawing/2014/main" id="{07C8CF36-ECBD-9149-8BAC-39B2A347116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90C3DF64-2055-DE45-932E-22A857F00A43}"/>
                    </a:ext>
                  </a:extLst>
                </p:cNvPr>
                <p:cNvGrpSpPr/>
                <p:nvPr/>
              </p:nvGrpSpPr>
              <p:grpSpPr>
                <a:xfrm>
                  <a:off x="9249950" y="1645577"/>
                  <a:ext cx="197352" cy="536303"/>
                  <a:chOff x="9016042" y="1645577"/>
                  <a:chExt cx="197352" cy="536303"/>
                </a:xfrm>
              </p:grpSpPr>
              <p:sp>
                <p:nvSpPr>
                  <p:cNvPr id="65" name="Triangle 64">
                    <a:extLst>
                      <a:ext uri="{FF2B5EF4-FFF2-40B4-BE49-F238E27FC236}">
                        <a16:creationId xmlns:a16="http://schemas.microsoft.com/office/drawing/2014/main" id="{A9FFD599-2A30-344A-B972-B1EE733F17A5}"/>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iangle 65">
                    <a:extLst>
                      <a:ext uri="{FF2B5EF4-FFF2-40B4-BE49-F238E27FC236}">
                        <a16:creationId xmlns:a16="http://schemas.microsoft.com/office/drawing/2014/main" id="{0B5B1E03-030E-B044-90BA-576D828AD5CE}"/>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iangle 66">
                    <a:extLst>
                      <a:ext uri="{FF2B5EF4-FFF2-40B4-BE49-F238E27FC236}">
                        <a16:creationId xmlns:a16="http://schemas.microsoft.com/office/drawing/2014/main" id="{A7FCF774-C13A-D24D-B8CD-0062C7E3B47A}"/>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6F4C2A0F-9E1D-2348-802A-E003D1788B19}"/>
                    </a:ext>
                  </a:extLst>
                </p:cNvPr>
                <p:cNvGrpSpPr/>
                <p:nvPr/>
              </p:nvGrpSpPr>
              <p:grpSpPr>
                <a:xfrm>
                  <a:off x="9483858" y="1658146"/>
                  <a:ext cx="197352" cy="536303"/>
                  <a:chOff x="9016042" y="1645577"/>
                  <a:chExt cx="197352" cy="536303"/>
                </a:xfrm>
              </p:grpSpPr>
              <p:sp>
                <p:nvSpPr>
                  <p:cNvPr id="62" name="Triangle 61">
                    <a:extLst>
                      <a:ext uri="{FF2B5EF4-FFF2-40B4-BE49-F238E27FC236}">
                        <a16:creationId xmlns:a16="http://schemas.microsoft.com/office/drawing/2014/main" id="{C505DA29-4314-2540-9E96-B9F3F2FB0845}"/>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iangle 62">
                    <a:extLst>
                      <a:ext uri="{FF2B5EF4-FFF2-40B4-BE49-F238E27FC236}">
                        <a16:creationId xmlns:a16="http://schemas.microsoft.com/office/drawing/2014/main" id="{70D7CF0C-1C7E-6F46-BD03-9A6FAF45561C}"/>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77E56DA5-11D6-5F48-A289-5D136B5D98A2}"/>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60A205D8-B273-7744-932B-BE7D3949D7EE}"/>
                    </a:ext>
                  </a:extLst>
                </p:cNvPr>
                <p:cNvGrpSpPr/>
                <p:nvPr/>
              </p:nvGrpSpPr>
              <p:grpSpPr>
                <a:xfrm>
                  <a:off x="9748246" y="1652133"/>
                  <a:ext cx="197352" cy="536303"/>
                  <a:chOff x="9016042" y="1645577"/>
                  <a:chExt cx="197352" cy="536303"/>
                </a:xfrm>
              </p:grpSpPr>
              <p:sp>
                <p:nvSpPr>
                  <p:cNvPr id="59" name="Triangle 58">
                    <a:extLst>
                      <a:ext uri="{FF2B5EF4-FFF2-40B4-BE49-F238E27FC236}">
                        <a16:creationId xmlns:a16="http://schemas.microsoft.com/office/drawing/2014/main" id="{D37832C7-08CE-8B4A-B928-97C9F0F93953}"/>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1D1789BC-E8A5-824B-A42B-A74DFB2F9721}"/>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5F245491-D36B-5243-8037-4AABC1431BE0}"/>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E838EEB7-A970-004C-8996-32C02B09BDC5}"/>
                    </a:ext>
                  </a:extLst>
                </p:cNvPr>
                <p:cNvGrpSpPr/>
                <p:nvPr/>
              </p:nvGrpSpPr>
              <p:grpSpPr>
                <a:xfrm>
                  <a:off x="8772156" y="1657804"/>
                  <a:ext cx="197352" cy="536303"/>
                  <a:chOff x="9016042" y="1645577"/>
                  <a:chExt cx="197352" cy="536303"/>
                </a:xfrm>
              </p:grpSpPr>
              <p:sp>
                <p:nvSpPr>
                  <p:cNvPr id="56" name="Triangle 55">
                    <a:extLst>
                      <a:ext uri="{FF2B5EF4-FFF2-40B4-BE49-F238E27FC236}">
                        <a16:creationId xmlns:a16="http://schemas.microsoft.com/office/drawing/2014/main" id="{92845C3D-E8FA-B14B-A8ED-06FF37F5D6B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429DB2D1-2158-7847-A230-5FE4A7A14A3C}"/>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FC952EEC-ABDB-EA4A-B34E-7325E4F49D5D}"/>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02" name="Group 101">
            <a:extLst>
              <a:ext uri="{FF2B5EF4-FFF2-40B4-BE49-F238E27FC236}">
                <a16:creationId xmlns:a16="http://schemas.microsoft.com/office/drawing/2014/main" id="{B8BF9E29-D363-F74B-A6A3-062F29A0BC82}"/>
              </a:ext>
            </a:extLst>
          </p:cNvPr>
          <p:cNvGrpSpPr/>
          <p:nvPr/>
        </p:nvGrpSpPr>
        <p:grpSpPr>
          <a:xfrm>
            <a:off x="3984833" y="2011002"/>
            <a:ext cx="2833447" cy="1821533"/>
            <a:chOff x="7296391" y="497250"/>
            <a:chExt cx="2833447" cy="1821533"/>
          </a:xfrm>
        </p:grpSpPr>
        <p:sp>
          <p:nvSpPr>
            <p:cNvPr id="103" name="TextBox 102">
              <a:extLst>
                <a:ext uri="{FF2B5EF4-FFF2-40B4-BE49-F238E27FC236}">
                  <a16:creationId xmlns:a16="http://schemas.microsoft.com/office/drawing/2014/main" id="{B4208BFA-3D80-8749-A960-71406EBBEC3D}"/>
                </a:ext>
              </a:extLst>
            </p:cNvPr>
            <p:cNvSpPr txBox="1"/>
            <p:nvPr/>
          </p:nvSpPr>
          <p:spPr>
            <a:xfrm>
              <a:off x="7296391" y="1105943"/>
              <a:ext cx="1240083" cy="523220"/>
            </a:xfrm>
            <a:prstGeom prst="rect">
              <a:avLst/>
            </a:prstGeom>
            <a:noFill/>
          </p:spPr>
          <p:txBody>
            <a:bodyPr wrap="none" rtlCol="0">
              <a:spAutoFit/>
            </a:bodyPr>
            <a:lstStyle/>
            <a:p>
              <a:r>
                <a:rPr lang="en-US" sz="2800" dirty="0">
                  <a:solidFill>
                    <a:schemeClr val="tx1">
                      <a:lumMod val="50000"/>
                      <a:lumOff val="50000"/>
                    </a:schemeClr>
                  </a:solidFill>
                </a:rPr>
                <a:t>FPR</a:t>
              </a:r>
              <a:r>
                <a:rPr lang="en-US" sz="2800" baseline="-25000" dirty="0">
                  <a:solidFill>
                    <a:schemeClr val="tx1">
                      <a:lumMod val="50000"/>
                      <a:lumOff val="50000"/>
                    </a:schemeClr>
                  </a:solidFill>
                </a:rPr>
                <a:t>w</a:t>
              </a:r>
              <a:r>
                <a:rPr lang="en-US" sz="2800" dirty="0">
                  <a:solidFill>
                    <a:schemeClr val="tx1">
                      <a:lumMod val="50000"/>
                      <a:lumOff val="50000"/>
                    </a:schemeClr>
                  </a:solidFill>
                </a:rPr>
                <a:t>  =</a:t>
              </a:r>
            </a:p>
          </p:txBody>
        </p:sp>
        <p:grpSp>
          <p:nvGrpSpPr>
            <p:cNvPr id="104" name="Group 103">
              <a:extLst>
                <a:ext uri="{FF2B5EF4-FFF2-40B4-BE49-F238E27FC236}">
                  <a16:creationId xmlns:a16="http://schemas.microsoft.com/office/drawing/2014/main" id="{FF548A80-8641-404E-A4D2-11D2C3CCC837}"/>
                </a:ext>
              </a:extLst>
            </p:cNvPr>
            <p:cNvGrpSpPr/>
            <p:nvPr/>
          </p:nvGrpSpPr>
          <p:grpSpPr>
            <a:xfrm>
              <a:off x="8572500" y="497250"/>
              <a:ext cx="1557338" cy="1821533"/>
              <a:chOff x="8572500" y="497250"/>
              <a:chExt cx="1557338" cy="1821533"/>
            </a:xfrm>
          </p:grpSpPr>
          <p:cxnSp>
            <p:nvCxnSpPr>
              <p:cNvPr id="105" name="Straight Connector 104">
                <a:extLst>
                  <a:ext uri="{FF2B5EF4-FFF2-40B4-BE49-F238E27FC236}">
                    <a16:creationId xmlns:a16="http://schemas.microsoft.com/office/drawing/2014/main" id="{C65AE830-00B4-554E-B010-A3D8595C635F}"/>
                  </a:ext>
                </a:extLst>
              </p:cNvPr>
              <p:cNvCxnSpPr/>
              <p:nvPr/>
            </p:nvCxnSpPr>
            <p:spPr>
              <a:xfrm>
                <a:off x="8572500" y="1400175"/>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A2681C2E-F558-664A-9F95-3975F936DA05}"/>
                  </a:ext>
                </a:extLst>
              </p:cNvPr>
              <p:cNvGrpSpPr/>
              <p:nvPr/>
            </p:nvGrpSpPr>
            <p:grpSpPr>
              <a:xfrm>
                <a:off x="8966834" y="497250"/>
                <a:ext cx="754380" cy="754380"/>
                <a:chOff x="8966834" y="497250"/>
                <a:chExt cx="754380" cy="754380"/>
              </a:xfrm>
            </p:grpSpPr>
            <p:sp>
              <p:nvSpPr>
                <p:cNvPr id="129" name="Rectangle 128">
                  <a:extLst>
                    <a:ext uri="{FF2B5EF4-FFF2-40B4-BE49-F238E27FC236}">
                      <a16:creationId xmlns:a16="http://schemas.microsoft.com/office/drawing/2014/main" id="{07C1229A-DBBF-5342-A7FC-C87482FBB312}"/>
                    </a:ext>
                  </a:extLst>
                </p:cNvPr>
                <p:cNvSpPr>
                  <a:spLocks noChangeAspect="1"/>
                </p:cNvSpPr>
                <p:nvPr/>
              </p:nvSpPr>
              <p:spPr>
                <a:xfrm>
                  <a:off x="8966834" y="497250"/>
                  <a:ext cx="754380" cy="754380"/>
                </a:xfrm>
                <a:prstGeom prst="rect">
                  <a:avLst/>
                </a:prstGeom>
                <a:solidFill>
                  <a:schemeClr val="accent1">
                    <a:lumMod val="20000"/>
                    <a:lumOff val="80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0" name="Group 129">
                  <a:extLst>
                    <a:ext uri="{FF2B5EF4-FFF2-40B4-BE49-F238E27FC236}">
                      <a16:creationId xmlns:a16="http://schemas.microsoft.com/office/drawing/2014/main" id="{233114FC-EA68-9546-883D-CF6CC4D828D5}"/>
                    </a:ext>
                  </a:extLst>
                </p:cNvPr>
                <p:cNvGrpSpPr/>
                <p:nvPr/>
              </p:nvGrpSpPr>
              <p:grpSpPr>
                <a:xfrm>
                  <a:off x="9028038" y="613348"/>
                  <a:ext cx="613679" cy="544590"/>
                  <a:chOff x="9056614" y="613348"/>
                  <a:chExt cx="613679" cy="544590"/>
                </a:xfrm>
              </p:grpSpPr>
              <p:grpSp>
                <p:nvGrpSpPr>
                  <p:cNvPr id="131" name="Group 130">
                    <a:extLst>
                      <a:ext uri="{FF2B5EF4-FFF2-40B4-BE49-F238E27FC236}">
                        <a16:creationId xmlns:a16="http://schemas.microsoft.com/office/drawing/2014/main" id="{AA7BE745-3386-A346-A1B3-EEC3833CE45E}"/>
                      </a:ext>
                    </a:extLst>
                  </p:cNvPr>
                  <p:cNvGrpSpPr/>
                  <p:nvPr/>
                </p:nvGrpSpPr>
                <p:grpSpPr>
                  <a:xfrm>
                    <a:off x="9056614" y="613349"/>
                    <a:ext cx="140073" cy="540123"/>
                    <a:chOff x="6441071" y="3443225"/>
                    <a:chExt cx="140073" cy="540123"/>
                  </a:xfrm>
                </p:grpSpPr>
                <p:sp>
                  <p:nvSpPr>
                    <p:cNvPr id="140" name="Oval 139">
                      <a:extLst>
                        <a:ext uri="{FF2B5EF4-FFF2-40B4-BE49-F238E27FC236}">
                          <a16:creationId xmlns:a16="http://schemas.microsoft.com/office/drawing/2014/main" id="{EEB53B09-4510-BD47-AEFD-09EF966ABAD4}"/>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8841484C-F490-0A47-A197-2E618909B0F4}"/>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35E9865F-7AA1-5140-B480-89DE22D207B2}"/>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 name="Group 131">
                    <a:extLst>
                      <a:ext uri="{FF2B5EF4-FFF2-40B4-BE49-F238E27FC236}">
                        <a16:creationId xmlns:a16="http://schemas.microsoft.com/office/drawing/2014/main" id="{99C0509A-4E8D-9140-AF4C-4A4ED3CF2EAC}"/>
                      </a:ext>
                    </a:extLst>
                  </p:cNvPr>
                  <p:cNvGrpSpPr/>
                  <p:nvPr/>
                </p:nvGrpSpPr>
                <p:grpSpPr>
                  <a:xfrm>
                    <a:off x="9292941" y="617815"/>
                    <a:ext cx="140073" cy="540123"/>
                    <a:chOff x="6441071" y="3443225"/>
                    <a:chExt cx="140073" cy="540123"/>
                  </a:xfrm>
                </p:grpSpPr>
                <p:sp>
                  <p:nvSpPr>
                    <p:cNvPr id="137" name="Oval 136">
                      <a:extLst>
                        <a:ext uri="{FF2B5EF4-FFF2-40B4-BE49-F238E27FC236}">
                          <a16:creationId xmlns:a16="http://schemas.microsoft.com/office/drawing/2014/main" id="{EEA3AAC9-9A54-4249-822A-1069487F73F7}"/>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49A12F18-CA36-8244-9EA3-3B3AAC23D025}"/>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564AEC05-3526-9143-AE58-020D16075DB4}"/>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3" name="Group 132">
                    <a:extLst>
                      <a:ext uri="{FF2B5EF4-FFF2-40B4-BE49-F238E27FC236}">
                        <a16:creationId xmlns:a16="http://schemas.microsoft.com/office/drawing/2014/main" id="{04196637-A57D-3044-B03E-34BE4EB31ABA}"/>
                      </a:ext>
                    </a:extLst>
                  </p:cNvPr>
                  <p:cNvGrpSpPr/>
                  <p:nvPr/>
                </p:nvGrpSpPr>
                <p:grpSpPr>
                  <a:xfrm>
                    <a:off x="9530220" y="613348"/>
                    <a:ext cx="140073" cy="540123"/>
                    <a:chOff x="6441071" y="3443225"/>
                    <a:chExt cx="140073" cy="540123"/>
                  </a:xfrm>
                </p:grpSpPr>
                <p:sp>
                  <p:nvSpPr>
                    <p:cNvPr id="134" name="Oval 133">
                      <a:extLst>
                        <a:ext uri="{FF2B5EF4-FFF2-40B4-BE49-F238E27FC236}">
                          <a16:creationId xmlns:a16="http://schemas.microsoft.com/office/drawing/2014/main" id="{41FAA383-7E0A-7945-8B21-6E0144B8B8AB}"/>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47D9A89D-6FD8-8E43-A3E4-9ADFC4BF9538}"/>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538F87E2-934C-BB43-AB94-0703C63DC958}"/>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07" name="Group 106">
                <a:extLst>
                  <a:ext uri="{FF2B5EF4-FFF2-40B4-BE49-F238E27FC236}">
                    <a16:creationId xmlns:a16="http://schemas.microsoft.com/office/drawing/2014/main" id="{62DCB6C8-F849-BB4F-9A65-1DB4F610FED5}"/>
                  </a:ext>
                </a:extLst>
              </p:cNvPr>
              <p:cNvGrpSpPr/>
              <p:nvPr/>
            </p:nvGrpSpPr>
            <p:grpSpPr>
              <a:xfrm>
                <a:off x="8743949" y="1564403"/>
                <a:ext cx="1250445" cy="754380"/>
                <a:chOff x="8743949" y="1564403"/>
                <a:chExt cx="1250445" cy="754380"/>
              </a:xfrm>
            </p:grpSpPr>
            <p:sp>
              <p:nvSpPr>
                <p:cNvPr id="108" name="Rectangle 107">
                  <a:extLst>
                    <a:ext uri="{FF2B5EF4-FFF2-40B4-BE49-F238E27FC236}">
                      <a16:creationId xmlns:a16="http://schemas.microsoft.com/office/drawing/2014/main" id="{928987B9-B431-BD4F-8C78-ECCE38D91AFB}"/>
                    </a:ext>
                  </a:extLst>
                </p:cNvPr>
                <p:cNvSpPr>
                  <a:spLocks noChangeAspect="1"/>
                </p:cNvSpPr>
                <p:nvPr/>
              </p:nvSpPr>
              <p:spPr>
                <a:xfrm>
                  <a:off x="8743949" y="1564403"/>
                  <a:ext cx="1250445" cy="754380"/>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9" name="Group 108">
                  <a:extLst>
                    <a:ext uri="{FF2B5EF4-FFF2-40B4-BE49-F238E27FC236}">
                      <a16:creationId xmlns:a16="http://schemas.microsoft.com/office/drawing/2014/main" id="{EE5D1E4A-FAB5-F34B-897D-5B77B21CB36A}"/>
                    </a:ext>
                  </a:extLst>
                </p:cNvPr>
                <p:cNvGrpSpPr/>
                <p:nvPr/>
              </p:nvGrpSpPr>
              <p:grpSpPr>
                <a:xfrm>
                  <a:off x="9024130" y="1680502"/>
                  <a:ext cx="140073" cy="540123"/>
                  <a:chOff x="6441071" y="3443225"/>
                  <a:chExt cx="140073" cy="540123"/>
                </a:xfrm>
              </p:grpSpPr>
              <p:sp>
                <p:nvSpPr>
                  <p:cNvPr id="126" name="Oval 125">
                    <a:extLst>
                      <a:ext uri="{FF2B5EF4-FFF2-40B4-BE49-F238E27FC236}">
                        <a16:creationId xmlns:a16="http://schemas.microsoft.com/office/drawing/2014/main" id="{54148858-DC3E-6E4F-B7A6-98D2FBA9F3BF}"/>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876027D2-A4E4-4E4B-A402-AC1E6987DBDA}"/>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8504BBDF-2A0F-0C42-AB52-987AF208CCBE}"/>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oup 109">
                  <a:extLst>
                    <a:ext uri="{FF2B5EF4-FFF2-40B4-BE49-F238E27FC236}">
                      <a16:creationId xmlns:a16="http://schemas.microsoft.com/office/drawing/2014/main" id="{E861DEB6-66D3-F749-ABE0-CAF9658D0027}"/>
                    </a:ext>
                  </a:extLst>
                </p:cNvPr>
                <p:cNvGrpSpPr/>
                <p:nvPr/>
              </p:nvGrpSpPr>
              <p:grpSpPr>
                <a:xfrm>
                  <a:off x="9260457" y="1684968"/>
                  <a:ext cx="140073" cy="540123"/>
                  <a:chOff x="6441071" y="3443225"/>
                  <a:chExt cx="140073" cy="540123"/>
                </a:xfrm>
              </p:grpSpPr>
              <p:sp>
                <p:nvSpPr>
                  <p:cNvPr id="123" name="Oval 122">
                    <a:extLst>
                      <a:ext uri="{FF2B5EF4-FFF2-40B4-BE49-F238E27FC236}">
                        <a16:creationId xmlns:a16="http://schemas.microsoft.com/office/drawing/2014/main" id="{58C541F9-0233-5B40-BDD0-C95882DA4395}"/>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CA905963-E8DF-7041-8048-7F4BE028836C}"/>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271C0D91-66EA-D44A-B787-5830D8AABE63}"/>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77D3227D-5674-5242-AAD4-1A5A8F36D573}"/>
                    </a:ext>
                  </a:extLst>
                </p:cNvPr>
                <p:cNvGrpSpPr/>
                <p:nvPr/>
              </p:nvGrpSpPr>
              <p:grpSpPr>
                <a:xfrm>
                  <a:off x="9497736" y="1680501"/>
                  <a:ext cx="140073" cy="540123"/>
                  <a:chOff x="6441071" y="3443225"/>
                  <a:chExt cx="140073" cy="540123"/>
                </a:xfrm>
              </p:grpSpPr>
              <p:sp>
                <p:nvSpPr>
                  <p:cNvPr id="120" name="Oval 119">
                    <a:extLst>
                      <a:ext uri="{FF2B5EF4-FFF2-40B4-BE49-F238E27FC236}">
                        <a16:creationId xmlns:a16="http://schemas.microsoft.com/office/drawing/2014/main" id="{3CA2EB1C-4D9C-3244-B772-0941D5A08AF7}"/>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88879BBF-C402-5B4E-9F7E-719E730597AD}"/>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6EFEC73B-3ABE-294D-8A5D-E9E7C3A5EF63}"/>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oup 111">
                  <a:extLst>
                    <a:ext uri="{FF2B5EF4-FFF2-40B4-BE49-F238E27FC236}">
                      <a16:creationId xmlns:a16="http://schemas.microsoft.com/office/drawing/2014/main" id="{B179FBA6-6792-A84B-9556-1A701AF8AF97}"/>
                    </a:ext>
                  </a:extLst>
                </p:cNvPr>
                <p:cNvGrpSpPr/>
                <p:nvPr/>
              </p:nvGrpSpPr>
              <p:grpSpPr>
                <a:xfrm>
                  <a:off x="9707288" y="1675734"/>
                  <a:ext cx="140073" cy="540123"/>
                  <a:chOff x="6441071" y="3443225"/>
                  <a:chExt cx="140073" cy="540123"/>
                </a:xfrm>
              </p:grpSpPr>
              <p:sp>
                <p:nvSpPr>
                  <p:cNvPr id="117" name="Oval 116">
                    <a:extLst>
                      <a:ext uri="{FF2B5EF4-FFF2-40B4-BE49-F238E27FC236}">
                        <a16:creationId xmlns:a16="http://schemas.microsoft.com/office/drawing/2014/main" id="{463375BA-C203-3F47-86AC-D3CAE401E38D}"/>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344D1CBE-E037-D04D-8A28-22C4EE4A6A99}"/>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2B314BC1-F45A-9D4D-8C6A-2BDF2D4C8B79}"/>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5A14F72B-C969-E546-8B25-EE3E1B2665BF}"/>
                    </a:ext>
                  </a:extLst>
                </p:cNvPr>
                <p:cNvGrpSpPr/>
                <p:nvPr/>
              </p:nvGrpSpPr>
              <p:grpSpPr>
                <a:xfrm>
                  <a:off x="8847914" y="1690024"/>
                  <a:ext cx="140073" cy="540123"/>
                  <a:chOff x="6441071" y="3443225"/>
                  <a:chExt cx="140073" cy="540123"/>
                </a:xfrm>
              </p:grpSpPr>
              <p:sp>
                <p:nvSpPr>
                  <p:cNvPr id="114" name="Oval 113">
                    <a:extLst>
                      <a:ext uri="{FF2B5EF4-FFF2-40B4-BE49-F238E27FC236}">
                        <a16:creationId xmlns:a16="http://schemas.microsoft.com/office/drawing/2014/main" id="{A9E83607-3FF6-D146-A7A8-EEE220FA5A44}"/>
                      </a:ext>
                    </a:extLst>
                  </p:cNvPr>
                  <p:cNvSpPr/>
                  <p:nvPr/>
                </p:nvSpPr>
                <p:spPr>
                  <a:xfrm>
                    <a:off x="6441071" y="34432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4D465E6C-635E-3A49-BD96-CFEAF6EFFA6D}"/>
                      </a:ext>
                    </a:extLst>
                  </p:cNvPr>
                  <p:cNvSpPr/>
                  <p:nvPr/>
                </p:nvSpPr>
                <p:spPr>
                  <a:xfrm>
                    <a:off x="6456311" y="365277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E05B0E5F-E716-704B-B723-2A1090A71035}"/>
                      </a:ext>
                    </a:extLst>
                  </p:cNvPr>
                  <p:cNvSpPr/>
                  <p:nvPr/>
                </p:nvSpPr>
                <p:spPr>
                  <a:xfrm>
                    <a:off x="6460121" y="386232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143" name="Group 142">
            <a:extLst>
              <a:ext uri="{FF2B5EF4-FFF2-40B4-BE49-F238E27FC236}">
                <a16:creationId xmlns:a16="http://schemas.microsoft.com/office/drawing/2014/main" id="{EC4BD586-CBA1-C54D-8730-8D516C9A21A2}"/>
              </a:ext>
            </a:extLst>
          </p:cNvPr>
          <p:cNvGrpSpPr/>
          <p:nvPr/>
        </p:nvGrpSpPr>
        <p:grpSpPr>
          <a:xfrm>
            <a:off x="3984833" y="4348986"/>
            <a:ext cx="2833447" cy="1803337"/>
            <a:chOff x="7296391" y="2721479"/>
            <a:chExt cx="2833447" cy="1803337"/>
          </a:xfrm>
        </p:grpSpPr>
        <p:sp>
          <p:nvSpPr>
            <p:cNvPr id="144" name="TextBox 143">
              <a:extLst>
                <a:ext uri="{FF2B5EF4-FFF2-40B4-BE49-F238E27FC236}">
                  <a16:creationId xmlns:a16="http://schemas.microsoft.com/office/drawing/2014/main" id="{8F88D154-17DE-1F41-B8BC-B4236FE52A13}"/>
                </a:ext>
              </a:extLst>
            </p:cNvPr>
            <p:cNvSpPr txBox="1"/>
            <p:nvPr/>
          </p:nvSpPr>
          <p:spPr>
            <a:xfrm>
              <a:off x="7296391" y="3330172"/>
              <a:ext cx="1286571" cy="523220"/>
            </a:xfrm>
            <a:prstGeom prst="rect">
              <a:avLst/>
            </a:prstGeom>
            <a:noFill/>
          </p:spPr>
          <p:txBody>
            <a:bodyPr wrap="none" rtlCol="0">
              <a:spAutoFit/>
            </a:bodyPr>
            <a:lstStyle/>
            <a:p>
              <a:r>
                <a:rPr lang="en-US" sz="2800" dirty="0">
                  <a:solidFill>
                    <a:schemeClr val="tx1">
                      <a:lumMod val="50000"/>
                      <a:lumOff val="50000"/>
                    </a:schemeClr>
                  </a:solidFill>
                </a:rPr>
                <a:t>FNR</a:t>
              </a:r>
              <a:r>
                <a:rPr lang="en-US" sz="2800" baseline="-25000" dirty="0">
                  <a:solidFill>
                    <a:schemeClr val="tx1">
                      <a:lumMod val="50000"/>
                      <a:lumOff val="50000"/>
                    </a:schemeClr>
                  </a:solidFill>
                </a:rPr>
                <a:t>w</a:t>
              </a:r>
              <a:r>
                <a:rPr lang="en-US" sz="2800" dirty="0">
                  <a:solidFill>
                    <a:schemeClr val="tx1">
                      <a:lumMod val="50000"/>
                      <a:lumOff val="50000"/>
                    </a:schemeClr>
                  </a:solidFill>
                </a:rPr>
                <a:t>  =</a:t>
              </a:r>
            </a:p>
          </p:txBody>
        </p:sp>
        <p:grpSp>
          <p:nvGrpSpPr>
            <p:cNvPr id="145" name="Group 144">
              <a:extLst>
                <a:ext uri="{FF2B5EF4-FFF2-40B4-BE49-F238E27FC236}">
                  <a16:creationId xmlns:a16="http://schemas.microsoft.com/office/drawing/2014/main" id="{D05097F0-02E2-454B-BAE3-10B9E2C5D4BC}"/>
                </a:ext>
              </a:extLst>
            </p:cNvPr>
            <p:cNvGrpSpPr/>
            <p:nvPr/>
          </p:nvGrpSpPr>
          <p:grpSpPr>
            <a:xfrm>
              <a:off x="8572500" y="2721479"/>
              <a:ext cx="1557338" cy="1803337"/>
              <a:chOff x="8572500" y="2721479"/>
              <a:chExt cx="1557338" cy="1803337"/>
            </a:xfrm>
          </p:grpSpPr>
          <p:grpSp>
            <p:nvGrpSpPr>
              <p:cNvPr id="146" name="Group 145">
                <a:extLst>
                  <a:ext uri="{FF2B5EF4-FFF2-40B4-BE49-F238E27FC236}">
                    <a16:creationId xmlns:a16="http://schemas.microsoft.com/office/drawing/2014/main" id="{4C15B83D-F408-D84E-87E1-E4E4D2B6C57A}"/>
                  </a:ext>
                </a:extLst>
              </p:cNvPr>
              <p:cNvGrpSpPr/>
              <p:nvPr/>
            </p:nvGrpSpPr>
            <p:grpSpPr>
              <a:xfrm>
                <a:off x="8966834" y="2721479"/>
                <a:ext cx="754380" cy="754380"/>
                <a:chOff x="8966834" y="1573187"/>
                <a:chExt cx="754380" cy="754380"/>
              </a:xfrm>
            </p:grpSpPr>
            <p:sp>
              <p:nvSpPr>
                <p:cNvPr id="170" name="Rectangle 169">
                  <a:extLst>
                    <a:ext uri="{FF2B5EF4-FFF2-40B4-BE49-F238E27FC236}">
                      <a16:creationId xmlns:a16="http://schemas.microsoft.com/office/drawing/2014/main" id="{5D28688D-6863-CB47-A1A8-493E3C0A6BCA}"/>
                    </a:ext>
                  </a:extLst>
                </p:cNvPr>
                <p:cNvSpPr>
                  <a:spLocks noChangeAspect="1"/>
                </p:cNvSpPr>
                <p:nvPr/>
              </p:nvSpPr>
              <p:spPr>
                <a:xfrm>
                  <a:off x="8966834" y="1573187"/>
                  <a:ext cx="754380" cy="754380"/>
                </a:xfrm>
                <a:prstGeom prst="rect">
                  <a:avLst/>
                </a:prstGeom>
                <a:solidFill>
                  <a:schemeClr val="accent4">
                    <a:lumMod val="20000"/>
                    <a:lumOff val="80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1" name="Group 170">
                  <a:extLst>
                    <a:ext uri="{FF2B5EF4-FFF2-40B4-BE49-F238E27FC236}">
                      <a16:creationId xmlns:a16="http://schemas.microsoft.com/office/drawing/2014/main" id="{9B3B3D11-6E3F-9442-9830-107E77C4CD7D}"/>
                    </a:ext>
                  </a:extLst>
                </p:cNvPr>
                <p:cNvGrpSpPr/>
                <p:nvPr/>
              </p:nvGrpSpPr>
              <p:grpSpPr>
                <a:xfrm>
                  <a:off x="9016042" y="1645577"/>
                  <a:ext cx="197352" cy="536303"/>
                  <a:chOff x="9016042" y="1645577"/>
                  <a:chExt cx="197352" cy="536303"/>
                </a:xfrm>
              </p:grpSpPr>
              <p:sp>
                <p:nvSpPr>
                  <p:cNvPr id="180" name="Triangle 179">
                    <a:extLst>
                      <a:ext uri="{FF2B5EF4-FFF2-40B4-BE49-F238E27FC236}">
                        <a16:creationId xmlns:a16="http://schemas.microsoft.com/office/drawing/2014/main" id="{F6E16099-73BF-4C43-AAF7-98A04E0FACC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iangle 180">
                    <a:extLst>
                      <a:ext uri="{FF2B5EF4-FFF2-40B4-BE49-F238E27FC236}">
                        <a16:creationId xmlns:a16="http://schemas.microsoft.com/office/drawing/2014/main" id="{F70BE7BE-09E5-A24F-AE01-3B3A243BFFBA}"/>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AD2C7A2D-2D09-BD45-811D-50BDC5305A9E}"/>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 name="Group 171">
                  <a:extLst>
                    <a:ext uri="{FF2B5EF4-FFF2-40B4-BE49-F238E27FC236}">
                      <a16:creationId xmlns:a16="http://schemas.microsoft.com/office/drawing/2014/main" id="{DDF013AD-11DA-9C40-826D-B7684C4FA90C}"/>
                    </a:ext>
                  </a:extLst>
                </p:cNvPr>
                <p:cNvGrpSpPr/>
                <p:nvPr/>
              </p:nvGrpSpPr>
              <p:grpSpPr>
                <a:xfrm>
                  <a:off x="9249950" y="1645577"/>
                  <a:ext cx="197352" cy="536303"/>
                  <a:chOff x="9016042" y="1645577"/>
                  <a:chExt cx="197352" cy="536303"/>
                </a:xfrm>
              </p:grpSpPr>
              <p:sp>
                <p:nvSpPr>
                  <p:cNvPr id="177" name="Triangle 176">
                    <a:extLst>
                      <a:ext uri="{FF2B5EF4-FFF2-40B4-BE49-F238E27FC236}">
                        <a16:creationId xmlns:a16="http://schemas.microsoft.com/office/drawing/2014/main" id="{0E15BAC1-4D94-2348-810C-2E9141406406}"/>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riangle 177">
                    <a:extLst>
                      <a:ext uri="{FF2B5EF4-FFF2-40B4-BE49-F238E27FC236}">
                        <a16:creationId xmlns:a16="http://schemas.microsoft.com/office/drawing/2014/main" id="{B0C15C40-15D4-5F41-AE4D-37C1A885467E}"/>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riangle 178">
                    <a:extLst>
                      <a:ext uri="{FF2B5EF4-FFF2-40B4-BE49-F238E27FC236}">
                        <a16:creationId xmlns:a16="http://schemas.microsoft.com/office/drawing/2014/main" id="{90A5FAD6-5A11-0046-AC91-114C3F4D3A0D}"/>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 name="Group 172">
                  <a:extLst>
                    <a:ext uri="{FF2B5EF4-FFF2-40B4-BE49-F238E27FC236}">
                      <a16:creationId xmlns:a16="http://schemas.microsoft.com/office/drawing/2014/main" id="{58A70AAD-2B1A-B04B-8BFA-0457AD12640C}"/>
                    </a:ext>
                  </a:extLst>
                </p:cNvPr>
                <p:cNvGrpSpPr/>
                <p:nvPr/>
              </p:nvGrpSpPr>
              <p:grpSpPr>
                <a:xfrm>
                  <a:off x="9483858" y="1658146"/>
                  <a:ext cx="197352" cy="536303"/>
                  <a:chOff x="9016042" y="1645577"/>
                  <a:chExt cx="197352" cy="536303"/>
                </a:xfrm>
              </p:grpSpPr>
              <p:sp>
                <p:nvSpPr>
                  <p:cNvPr id="174" name="Triangle 173">
                    <a:extLst>
                      <a:ext uri="{FF2B5EF4-FFF2-40B4-BE49-F238E27FC236}">
                        <a16:creationId xmlns:a16="http://schemas.microsoft.com/office/drawing/2014/main" id="{D595A554-2280-6346-B683-911F17FEF917}"/>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riangle 174">
                    <a:extLst>
                      <a:ext uri="{FF2B5EF4-FFF2-40B4-BE49-F238E27FC236}">
                        <a16:creationId xmlns:a16="http://schemas.microsoft.com/office/drawing/2014/main" id="{42C5F00D-F92E-F34B-8687-FD4A17525306}"/>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riangle 175">
                    <a:extLst>
                      <a:ext uri="{FF2B5EF4-FFF2-40B4-BE49-F238E27FC236}">
                        <a16:creationId xmlns:a16="http://schemas.microsoft.com/office/drawing/2014/main" id="{CE258017-637B-E94C-B9BE-E70A68282486}"/>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47" name="Straight Connector 146">
                <a:extLst>
                  <a:ext uri="{FF2B5EF4-FFF2-40B4-BE49-F238E27FC236}">
                    <a16:creationId xmlns:a16="http://schemas.microsoft.com/office/drawing/2014/main" id="{54BF9509-DB3D-3141-A112-02491AB4E03D}"/>
                  </a:ext>
                </a:extLst>
              </p:cNvPr>
              <p:cNvCxnSpPr/>
              <p:nvPr/>
            </p:nvCxnSpPr>
            <p:spPr>
              <a:xfrm>
                <a:off x="8572500" y="3624404"/>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ECA639EA-9E46-254A-85DD-37B8DD02E1D8}"/>
                  </a:ext>
                </a:extLst>
              </p:cNvPr>
              <p:cNvGrpSpPr/>
              <p:nvPr/>
            </p:nvGrpSpPr>
            <p:grpSpPr>
              <a:xfrm>
                <a:off x="8745081" y="3770436"/>
                <a:ext cx="1308335" cy="754380"/>
                <a:chOff x="8694415" y="1573187"/>
                <a:chExt cx="1308335" cy="754380"/>
              </a:xfrm>
            </p:grpSpPr>
            <p:sp>
              <p:nvSpPr>
                <p:cNvPr id="149" name="Rectangle 148">
                  <a:extLst>
                    <a:ext uri="{FF2B5EF4-FFF2-40B4-BE49-F238E27FC236}">
                      <a16:creationId xmlns:a16="http://schemas.microsoft.com/office/drawing/2014/main" id="{7FC594E5-8640-9D4D-8CB8-DAF7A7EECB50}"/>
                    </a:ext>
                  </a:extLst>
                </p:cNvPr>
                <p:cNvSpPr>
                  <a:spLocks noChangeAspect="1"/>
                </p:cNvSpPr>
                <p:nvPr/>
              </p:nvSpPr>
              <p:spPr>
                <a:xfrm>
                  <a:off x="8694415" y="1573187"/>
                  <a:ext cx="1308335" cy="754380"/>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0" name="Group 149">
                  <a:extLst>
                    <a:ext uri="{FF2B5EF4-FFF2-40B4-BE49-F238E27FC236}">
                      <a16:creationId xmlns:a16="http://schemas.microsoft.com/office/drawing/2014/main" id="{102EE8BA-87D7-F84C-A15A-DF0283262762}"/>
                    </a:ext>
                  </a:extLst>
                </p:cNvPr>
                <p:cNvGrpSpPr/>
                <p:nvPr/>
              </p:nvGrpSpPr>
              <p:grpSpPr>
                <a:xfrm>
                  <a:off x="9016042" y="1645577"/>
                  <a:ext cx="197352" cy="536303"/>
                  <a:chOff x="9016042" y="1645577"/>
                  <a:chExt cx="197352" cy="536303"/>
                </a:xfrm>
              </p:grpSpPr>
              <p:sp>
                <p:nvSpPr>
                  <p:cNvPr id="167" name="Triangle 166">
                    <a:extLst>
                      <a:ext uri="{FF2B5EF4-FFF2-40B4-BE49-F238E27FC236}">
                        <a16:creationId xmlns:a16="http://schemas.microsoft.com/office/drawing/2014/main" id="{54C37332-E566-8141-95FF-C536B9D2FBA8}"/>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riangle 167">
                    <a:extLst>
                      <a:ext uri="{FF2B5EF4-FFF2-40B4-BE49-F238E27FC236}">
                        <a16:creationId xmlns:a16="http://schemas.microsoft.com/office/drawing/2014/main" id="{15801A3A-18E1-5243-AF26-4930DEC3FB82}"/>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riangle 168">
                    <a:extLst>
                      <a:ext uri="{FF2B5EF4-FFF2-40B4-BE49-F238E27FC236}">
                        <a16:creationId xmlns:a16="http://schemas.microsoft.com/office/drawing/2014/main" id="{F57BF7B5-5828-B549-AC4F-1A79355556C5}"/>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 name="Group 150">
                  <a:extLst>
                    <a:ext uri="{FF2B5EF4-FFF2-40B4-BE49-F238E27FC236}">
                      <a16:creationId xmlns:a16="http://schemas.microsoft.com/office/drawing/2014/main" id="{1E619336-2D3F-224F-ACE2-E583E9C21FEB}"/>
                    </a:ext>
                  </a:extLst>
                </p:cNvPr>
                <p:cNvGrpSpPr/>
                <p:nvPr/>
              </p:nvGrpSpPr>
              <p:grpSpPr>
                <a:xfrm>
                  <a:off x="9249950" y="1645577"/>
                  <a:ext cx="197352" cy="536303"/>
                  <a:chOff x="9016042" y="1645577"/>
                  <a:chExt cx="197352" cy="536303"/>
                </a:xfrm>
              </p:grpSpPr>
              <p:sp>
                <p:nvSpPr>
                  <p:cNvPr id="164" name="Triangle 163">
                    <a:extLst>
                      <a:ext uri="{FF2B5EF4-FFF2-40B4-BE49-F238E27FC236}">
                        <a16:creationId xmlns:a16="http://schemas.microsoft.com/office/drawing/2014/main" id="{EA17C320-D018-5F43-BCE5-AC7702758EAC}"/>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riangle 164">
                    <a:extLst>
                      <a:ext uri="{FF2B5EF4-FFF2-40B4-BE49-F238E27FC236}">
                        <a16:creationId xmlns:a16="http://schemas.microsoft.com/office/drawing/2014/main" id="{A741A97D-3710-2142-97BB-035C3EF94049}"/>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riangle 165">
                    <a:extLst>
                      <a:ext uri="{FF2B5EF4-FFF2-40B4-BE49-F238E27FC236}">
                        <a16:creationId xmlns:a16="http://schemas.microsoft.com/office/drawing/2014/main" id="{D31D69D1-AED8-4643-BAEE-4718CBBCAD02}"/>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2" name="Group 151">
                  <a:extLst>
                    <a:ext uri="{FF2B5EF4-FFF2-40B4-BE49-F238E27FC236}">
                      <a16:creationId xmlns:a16="http://schemas.microsoft.com/office/drawing/2014/main" id="{CD0BBF80-6FDB-CB46-95EF-2EBCBFFC90B2}"/>
                    </a:ext>
                  </a:extLst>
                </p:cNvPr>
                <p:cNvGrpSpPr/>
                <p:nvPr/>
              </p:nvGrpSpPr>
              <p:grpSpPr>
                <a:xfrm>
                  <a:off x="9483858" y="1658146"/>
                  <a:ext cx="197352" cy="536303"/>
                  <a:chOff x="9016042" y="1645577"/>
                  <a:chExt cx="197352" cy="536303"/>
                </a:xfrm>
              </p:grpSpPr>
              <p:sp>
                <p:nvSpPr>
                  <p:cNvPr id="161" name="Triangle 160">
                    <a:extLst>
                      <a:ext uri="{FF2B5EF4-FFF2-40B4-BE49-F238E27FC236}">
                        <a16:creationId xmlns:a16="http://schemas.microsoft.com/office/drawing/2014/main" id="{CDC5FCF1-950B-8E41-9C56-E83A3D337189}"/>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riangle 161">
                    <a:extLst>
                      <a:ext uri="{FF2B5EF4-FFF2-40B4-BE49-F238E27FC236}">
                        <a16:creationId xmlns:a16="http://schemas.microsoft.com/office/drawing/2014/main" id="{8DB523E8-23C7-FF4D-9B22-091540EE03CE}"/>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riangle 162">
                    <a:extLst>
                      <a:ext uri="{FF2B5EF4-FFF2-40B4-BE49-F238E27FC236}">
                        <a16:creationId xmlns:a16="http://schemas.microsoft.com/office/drawing/2014/main" id="{F423B716-B1AE-1C4B-89E8-ACFB57929B2B}"/>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3" name="Group 152">
                  <a:extLst>
                    <a:ext uri="{FF2B5EF4-FFF2-40B4-BE49-F238E27FC236}">
                      <a16:creationId xmlns:a16="http://schemas.microsoft.com/office/drawing/2014/main" id="{4CFBD238-5C7C-9D45-9C49-63BC0C26F5BB}"/>
                    </a:ext>
                  </a:extLst>
                </p:cNvPr>
                <p:cNvGrpSpPr/>
                <p:nvPr/>
              </p:nvGrpSpPr>
              <p:grpSpPr>
                <a:xfrm>
                  <a:off x="9748246" y="1652133"/>
                  <a:ext cx="197352" cy="536303"/>
                  <a:chOff x="9016042" y="1645577"/>
                  <a:chExt cx="197352" cy="536303"/>
                </a:xfrm>
              </p:grpSpPr>
              <p:sp>
                <p:nvSpPr>
                  <p:cNvPr id="158" name="Triangle 157">
                    <a:extLst>
                      <a:ext uri="{FF2B5EF4-FFF2-40B4-BE49-F238E27FC236}">
                        <a16:creationId xmlns:a16="http://schemas.microsoft.com/office/drawing/2014/main" id="{0E1C0CE3-9CA8-204C-BADB-A94EEEEF0CA2}"/>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riangle 158">
                    <a:extLst>
                      <a:ext uri="{FF2B5EF4-FFF2-40B4-BE49-F238E27FC236}">
                        <a16:creationId xmlns:a16="http://schemas.microsoft.com/office/drawing/2014/main" id="{5AC6E2F3-AC30-8F4B-87D3-082F13691CD7}"/>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riangle 159">
                    <a:extLst>
                      <a:ext uri="{FF2B5EF4-FFF2-40B4-BE49-F238E27FC236}">
                        <a16:creationId xmlns:a16="http://schemas.microsoft.com/office/drawing/2014/main" id="{22F7D004-1683-F645-B620-C2D78CFC8A0B}"/>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4" name="Group 153">
                  <a:extLst>
                    <a:ext uri="{FF2B5EF4-FFF2-40B4-BE49-F238E27FC236}">
                      <a16:creationId xmlns:a16="http://schemas.microsoft.com/office/drawing/2014/main" id="{CB84128E-74CC-C049-958F-E05659E724E6}"/>
                    </a:ext>
                  </a:extLst>
                </p:cNvPr>
                <p:cNvGrpSpPr/>
                <p:nvPr/>
              </p:nvGrpSpPr>
              <p:grpSpPr>
                <a:xfrm>
                  <a:off x="8772156" y="1657804"/>
                  <a:ext cx="197352" cy="536303"/>
                  <a:chOff x="9016042" y="1645577"/>
                  <a:chExt cx="197352" cy="536303"/>
                </a:xfrm>
              </p:grpSpPr>
              <p:sp>
                <p:nvSpPr>
                  <p:cNvPr id="155" name="Triangle 154">
                    <a:extLst>
                      <a:ext uri="{FF2B5EF4-FFF2-40B4-BE49-F238E27FC236}">
                        <a16:creationId xmlns:a16="http://schemas.microsoft.com/office/drawing/2014/main" id="{4A2849E2-7123-ED49-9154-88C1B72A58E0}"/>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Triangle 155">
                    <a:extLst>
                      <a:ext uri="{FF2B5EF4-FFF2-40B4-BE49-F238E27FC236}">
                        <a16:creationId xmlns:a16="http://schemas.microsoft.com/office/drawing/2014/main" id="{6FE2EB93-F619-F749-920A-8DD0CF693958}"/>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riangle 156">
                    <a:extLst>
                      <a:ext uri="{FF2B5EF4-FFF2-40B4-BE49-F238E27FC236}">
                        <a16:creationId xmlns:a16="http://schemas.microsoft.com/office/drawing/2014/main" id="{1819D700-2EC2-0C41-9871-8E25565E5C98}"/>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264" name="Group 263">
            <a:extLst>
              <a:ext uri="{FF2B5EF4-FFF2-40B4-BE49-F238E27FC236}">
                <a16:creationId xmlns:a16="http://schemas.microsoft.com/office/drawing/2014/main" id="{53505321-273B-4148-B107-32B53DED9BB9}"/>
              </a:ext>
            </a:extLst>
          </p:cNvPr>
          <p:cNvGrpSpPr/>
          <p:nvPr/>
        </p:nvGrpSpPr>
        <p:grpSpPr>
          <a:xfrm>
            <a:off x="6998611" y="1245800"/>
            <a:ext cx="4846810" cy="2775805"/>
            <a:chOff x="275506" y="1690688"/>
            <a:chExt cx="4846810" cy="2775805"/>
          </a:xfrm>
        </p:grpSpPr>
        <p:grpSp>
          <p:nvGrpSpPr>
            <p:cNvPr id="265" name="Group 264">
              <a:extLst>
                <a:ext uri="{FF2B5EF4-FFF2-40B4-BE49-F238E27FC236}">
                  <a16:creationId xmlns:a16="http://schemas.microsoft.com/office/drawing/2014/main" id="{0D095134-557C-2C4B-9A1D-002A90B173B5}"/>
                </a:ext>
              </a:extLst>
            </p:cNvPr>
            <p:cNvGrpSpPr/>
            <p:nvPr/>
          </p:nvGrpSpPr>
          <p:grpSpPr>
            <a:xfrm>
              <a:off x="275506" y="1690688"/>
              <a:ext cx="4846810" cy="2372719"/>
              <a:chOff x="765320" y="1787801"/>
              <a:chExt cx="4846810" cy="2372719"/>
            </a:xfrm>
          </p:grpSpPr>
          <p:sp>
            <p:nvSpPr>
              <p:cNvPr id="267" name="Rectangle 266">
                <a:extLst>
                  <a:ext uri="{FF2B5EF4-FFF2-40B4-BE49-F238E27FC236}">
                    <a16:creationId xmlns:a16="http://schemas.microsoft.com/office/drawing/2014/main" id="{B06823F8-53FD-764B-B2AB-9C77E1C0EF1F}"/>
                  </a:ext>
                </a:extLst>
              </p:cNvPr>
              <p:cNvSpPr/>
              <p:nvPr/>
            </p:nvSpPr>
            <p:spPr>
              <a:xfrm>
                <a:off x="146304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Rectangle 267">
                <a:extLst>
                  <a:ext uri="{FF2B5EF4-FFF2-40B4-BE49-F238E27FC236}">
                    <a16:creationId xmlns:a16="http://schemas.microsoft.com/office/drawing/2014/main" id="{2DA8D8EC-F49B-794C-AC2A-5BDDD585192A}"/>
                  </a:ext>
                </a:extLst>
              </p:cNvPr>
              <p:cNvSpPr/>
              <p:nvPr/>
            </p:nvSpPr>
            <p:spPr>
              <a:xfrm>
                <a:off x="353187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Rectangle 268">
                <a:extLst>
                  <a:ext uri="{FF2B5EF4-FFF2-40B4-BE49-F238E27FC236}">
                    <a16:creationId xmlns:a16="http://schemas.microsoft.com/office/drawing/2014/main" id="{05732DF8-6F3B-614A-B634-7A4F9D576304}"/>
                  </a:ext>
                </a:extLst>
              </p:cNvPr>
              <p:cNvSpPr/>
              <p:nvPr/>
            </p:nvSpPr>
            <p:spPr>
              <a:xfrm>
                <a:off x="1451610" y="2217420"/>
                <a:ext cx="4160520" cy="1943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0" name="Straight Connector 269">
                <a:extLst>
                  <a:ext uri="{FF2B5EF4-FFF2-40B4-BE49-F238E27FC236}">
                    <a16:creationId xmlns:a16="http://schemas.microsoft.com/office/drawing/2014/main" id="{D7BFC98E-5510-D24F-9C82-ED03FA9504AE}"/>
                  </a:ext>
                </a:extLst>
              </p:cNvPr>
              <p:cNvCxnSpPr>
                <a:cxnSpLocks/>
                <a:stCxn id="269" idx="1"/>
                <a:endCxn id="269" idx="3"/>
              </p:cNvCxnSpPr>
              <p:nvPr/>
            </p:nvCxnSpPr>
            <p:spPr>
              <a:xfrm>
                <a:off x="145161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1" name="Group 270">
                <a:extLst>
                  <a:ext uri="{FF2B5EF4-FFF2-40B4-BE49-F238E27FC236}">
                    <a16:creationId xmlns:a16="http://schemas.microsoft.com/office/drawing/2014/main" id="{8E90AC2D-E6FD-A943-A2C8-3075C0C29FB1}"/>
                  </a:ext>
                </a:extLst>
              </p:cNvPr>
              <p:cNvGrpSpPr/>
              <p:nvPr/>
            </p:nvGrpSpPr>
            <p:grpSpPr>
              <a:xfrm>
                <a:off x="1505763" y="2274227"/>
                <a:ext cx="1229991" cy="1781511"/>
                <a:chOff x="2454453" y="2274227"/>
                <a:chExt cx="1229991" cy="1781511"/>
              </a:xfrm>
            </p:grpSpPr>
            <p:grpSp>
              <p:nvGrpSpPr>
                <p:cNvPr id="323" name="Group 322">
                  <a:extLst>
                    <a:ext uri="{FF2B5EF4-FFF2-40B4-BE49-F238E27FC236}">
                      <a16:creationId xmlns:a16="http://schemas.microsoft.com/office/drawing/2014/main" id="{9E47B4D6-9815-CB44-B9EB-BAE8E10BE352}"/>
                    </a:ext>
                  </a:extLst>
                </p:cNvPr>
                <p:cNvGrpSpPr/>
                <p:nvPr/>
              </p:nvGrpSpPr>
              <p:grpSpPr>
                <a:xfrm>
                  <a:off x="2454453" y="2274227"/>
                  <a:ext cx="498342" cy="1781511"/>
                  <a:chOff x="2454453" y="2274227"/>
                  <a:chExt cx="498342" cy="1781511"/>
                </a:xfrm>
              </p:grpSpPr>
              <p:grpSp>
                <p:nvGrpSpPr>
                  <p:cNvPr id="336" name="Group 335">
                    <a:extLst>
                      <a:ext uri="{FF2B5EF4-FFF2-40B4-BE49-F238E27FC236}">
                        <a16:creationId xmlns:a16="http://schemas.microsoft.com/office/drawing/2014/main" id="{98BAE9D9-1765-2148-9392-E892A32B6E58}"/>
                      </a:ext>
                    </a:extLst>
                  </p:cNvPr>
                  <p:cNvGrpSpPr/>
                  <p:nvPr/>
                </p:nvGrpSpPr>
                <p:grpSpPr>
                  <a:xfrm>
                    <a:off x="2454453" y="2537117"/>
                    <a:ext cx="197352" cy="570593"/>
                    <a:chOff x="2454453" y="2537117"/>
                    <a:chExt cx="197352" cy="570593"/>
                  </a:xfrm>
                </p:grpSpPr>
                <p:sp>
                  <p:nvSpPr>
                    <p:cNvPr id="344" name="Triangle 343">
                      <a:extLst>
                        <a:ext uri="{FF2B5EF4-FFF2-40B4-BE49-F238E27FC236}">
                          <a16:creationId xmlns:a16="http://schemas.microsoft.com/office/drawing/2014/main" id="{DDAF6698-5E8E-6D4E-A7EE-79C634C3E05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Triangle 344">
                      <a:extLst>
                        <a:ext uri="{FF2B5EF4-FFF2-40B4-BE49-F238E27FC236}">
                          <a16:creationId xmlns:a16="http://schemas.microsoft.com/office/drawing/2014/main" id="{233FBB69-7DF4-034C-9028-3E864E0D146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Triangle 345">
                      <a:extLst>
                        <a:ext uri="{FF2B5EF4-FFF2-40B4-BE49-F238E27FC236}">
                          <a16:creationId xmlns:a16="http://schemas.microsoft.com/office/drawing/2014/main" id="{D6083369-5560-1448-A0FA-8C2355E8920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7" name="Group 336">
                    <a:extLst>
                      <a:ext uri="{FF2B5EF4-FFF2-40B4-BE49-F238E27FC236}">
                        <a16:creationId xmlns:a16="http://schemas.microsoft.com/office/drawing/2014/main" id="{F38CC519-BD1C-C24F-850C-2CA4EB5CBD2E}"/>
                      </a:ext>
                    </a:extLst>
                  </p:cNvPr>
                  <p:cNvGrpSpPr/>
                  <p:nvPr/>
                </p:nvGrpSpPr>
                <p:grpSpPr>
                  <a:xfrm>
                    <a:off x="2785923" y="2274227"/>
                    <a:ext cx="166872" cy="1781511"/>
                    <a:chOff x="2450643" y="2281847"/>
                    <a:chExt cx="166872" cy="1781511"/>
                  </a:xfrm>
                </p:grpSpPr>
                <p:grpSp>
                  <p:nvGrpSpPr>
                    <p:cNvPr id="338" name="Group 337">
                      <a:extLst>
                        <a:ext uri="{FF2B5EF4-FFF2-40B4-BE49-F238E27FC236}">
                          <a16:creationId xmlns:a16="http://schemas.microsoft.com/office/drawing/2014/main" id="{63A487D3-031E-5948-8956-3E4E887012BA}"/>
                        </a:ext>
                      </a:extLst>
                    </p:cNvPr>
                    <p:cNvGrpSpPr/>
                    <p:nvPr/>
                  </p:nvGrpSpPr>
                  <p:grpSpPr>
                    <a:xfrm>
                      <a:off x="2466343" y="3313685"/>
                      <a:ext cx="143883" cy="749673"/>
                      <a:chOff x="2466343" y="3313685"/>
                      <a:chExt cx="143883" cy="749673"/>
                    </a:xfrm>
                  </p:grpSpPr>
                  <p:sp>
                    <p:nvSpPr>
                      <p:cNvPr id="340" name="Oval 339">
                        <a:extLst>
                          <a:ext uri="{FF2B5EF4-FFF2-40B4-BE49-F238E27FC236}">
                            <a16:creationId xmlns:a16="http://schemas.microsoft.com/office/drawing/2014/main" id="{BC2649E4-B6F1-954E-9C5E-1EF6B8072082}"/>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861C7906-CBA8-E640-9FAE-F90DC84E58C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9E9F94A3-6DE4-6B43-9D85-BBF79B2C307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Oval 342">
                        <a:extLst>
                          <a:ext uri="{FF2B5EF4-FFF2-40B4-BE49-F238E27FC236}">
                            <a16:creationId xmlns:a16="http://schemas.microsoft.com/office/drawing/2014/main" id="{5FB3AB17-1B2E-DB4E-AB90-52AD9A66551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9" name="Triangle 338">
                      <a:extLst>
                        <a:ext uri="{FF2B5EF4-FFF2-40B4-BE49-F238E27FC236}">
                          <a16:creationId xmlns:a16="http://schemas.microsoft.com/office/drawing/2014/main" id="{1D5E03A7-37B7-0A49-B4C9-F01AB46B22D9}"/>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24" name="Group 323">
                  <a:extLst>
                    <a:ext uri="{FF2B5EF4-FFF2-40B4-BE49-F238E27FC236}">
                      <a16:creationId xmlns:a16="http://schemas.microsoft.com/office/drawing/2014/main" id="{986C2E9D-69E1-704F-BC2D-0F22728B2B94}"/>
                    </a:ext>
                  </a:extLst>
                </p:cNvPr>
                <p:cNvGrpSpPr/>
                <p:nvPr/>
              </p:nvGrpSpPr>
              <p:grpSpPr>
                <a:xfrm>
                  <a:off x="3174672" y="2274227"/>
                  <a:ext cx="509772" cy="1571961"/>
                  <a:chOff x="2450643" y="2274227"/>
                  <a:chExt cx="509772" cy="1571961"/>
                </a:xfrm>
              </p:grpSpPr>
              <p:grpSp>
                <p:nvGrpSpPr>
                  <p:cNvPr id="325" name="Group 324">
                    <a:extLst>
                      <a:ext uri="{FF2B5EF4-FFF2-40B4-BE49-F238E27FC236}">
                        <a16:creationId xmlns:a16="http://schemas.microsoft.com/office/drawing/2014/main" id="{D9935C8C-5F5F-D540-A15B-EBA16A16A374}"/>
                      </a:ext>
                    </a:extLst>
                  </p:cNvPr>
                  <p:cNvGrpSpPr/>
                  <p:nvPr/>
                </p:nvGrpSpPr>
                <p:grpSpPr>
                  <a:xfrm>
                    <a:off x="2450643" y="2281847"/>
                    <a:ext cx="201162" cy="825863"/>
                    <a:chOff x="2450643" y="2281847"/>
                    <a:chExt cx="201162" cy="825863"/>
                  </a:xfrm>
                </p:grpSpPr>
                <p:sp>
                  <p:nvSpPr>
                    <p:cNvPr id="334" name="Triangle 333">
                      <a:extLst>
                        <a:ext uri="{FF2B5EF4-FFF2-40B4-BE49-F238E27FC236}">
                          <a16:creationId xmlns:a16="http://schemas.microsoft.com/office/drawing/2014/main" id="{57D0AB3E-D2D0-8448-B34F-3C1AFCED673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Triangle 334">
                      <a:extLst>
                        <a:ext uri="{FF2B5EF4-FFF2-40B4-BE49-F238E27FC236}">
                          <a16:creationId xmlns:a16="http://schemas.microsoft.com/office/drawing/2014/main" id="{E6234465-E0CA-3447-AADE-3FAA7F9A1A1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6" name="Group 325">
                    <a:extLst>
                      <a:ext uri="{FF2B5EF4-FFF2-40B4-BE49-F238E27FC236}">
                        <a16:creationId xmlns:a16="http://schemas.microsoft.com/office/drawing/2014/main" id="{90CE54BA-2C60-C444-8B46-45F94B6ACC24}"/>
                      </a:ext>
                    </a:extLst>
                  </p:cNvPr>
                  <p:cNvGrpSpPr/>
                  <p:nvPr/>
                </p:nvGrpSpPr>
                <p:grpSpPr>
                  <a:xfrm>
                    <a:off x="2785923" y="2274227"/>
                    <a:ext cx="174492" cy="1571961"/>
                    <a:chOff x="2450643" y="2281847"/>
                    <a:chExt cx="174492" cy="1571961"/>
                  </a:xfrm>
                </p:grpSpPr>
                <p:grpSp>
                  <p:nvGrpSpPr>
                    <p:cNvPr id="327" name="Group 326">
                      <a:extLst>
                        <a:ext uri="{FF2B5EF4-FFF2-40B4-BE49-F238E27FC236}">
                          <a16:creationId xmlns:a16="http://schemas.microsoft.com/office/drawing/2014/main" id="{9E8DEBE6-6872-5C4B-95B8-762508ED173F}"/>
                        </a:ext>
                      </a:extLst>
                    </p:cNvPr>
                    <p:cNvGrpSpPr/>
                    <p:nvPr/>
                  </p:nvGrpSpPr>
                  <p:grpSpPr>
                    <a:xfrm>
                      <a:off x="2466343" y="3313685"/>
                      <a:ext cx="140073" cy="540123"/>
                      <a:chOff x="2466343" y="3313685"/>
                      <a:chExt cx="140073" cy="540123"/>
                    </a:xfrm>
                  </p:grpSpPr>
                  <p:sp>
                    <p:nvSpPr>
                      <p:cNvPr id="332" name="Oval 331">
                        <a:extLst>
                          <a:ext uri="{FF2B5EF4-FFF2-40B4-BE49-F238E27FC236}">
                            <a16:creationId xmlns:a16="http://schemas.microsoft.com/office/drawing/2014/main" id="{70CA13A4-A2A1-AF4F-BFA7-E99DBC3666C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Oval 332">
                        <a:extLst>
                          <a:ext uri="{FF2B5EF4-FFF2-40B4-BE49-F238E27FC236}">
                            <a16:creationId xmlns:a16="http://schemas.microsoft.com/office/drawing/2014/main" id="{8EE150C8-4E11-FB4A-A206-E300C2E9577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8" name="Group 327">
                      <a:extLst>
                        <a:ext uri="{FF2B5EF4-FFF2-40B4-BE49-F238E27FC236}">
                          <a16:creationId xmlns:a16="http://schemas.microsoft.com/office/drawing/2014/main" id="{2F6C5A60-3FAE-A541-9550-A530DFD6F545}"/>
                        </a:ext>
                      </a:extLst>
                    </p:cNvPr>
                    <p:cNvGrpSpPr/>
                    <p:nvPr/>
                  </p:nvGrpSpPr>
                  <p:grpSpPr>
                    <a:xfrm>
                      <a:off x="2450643" y="2281847"/>
                      <a:ext cx="174492" cy="604883"/>
                      <a:chOff x="2450643" y="2281847"/>
                      <a:chExt cx="174492" cy="604883"/>
                    </a:xfrm>
                  </p:grpSpPr>
                  <p:sp>
                    <p:nvSpPr>
                      <p:cNvPr id="329" name="Triangle 328">
                        <a:extLst>
                          <a:ext uri="{FF2B5EF4-FFF2-40B4-BE49-F238E27FC236}">
                            <a16:creationId xmlns:a16="http://schemas.microsoft.com/office/drawing/2014/main" id="{0F2711EB-8352-3443-9244-B9F414A62851}"/>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riangle 329">
                        <a:extLst>
                          <a:ext uri="{FF2B5EF4-FFF2-40B4-BE49-F238E27FC236}">
                            <a16:creationId xmlns:a16="http://schemas.microsoft.com/office/drawing/2014/main" id="{D822F037-AEBA-8D47-B372-D1498B388F1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riangle 330">
                        <a:extLst>
                          <a:ext uri="{FF2B5EF4-FFF2-40B4-BE49-F238E27FC236}">
                            <a16:creationId xmlns:a16="http://schemas.microsoft.com/office/drawing/2014/main" id="{7C20208B-C4F6-424F-98C8-820FB061700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272" name="Group 271">
                <a:extLst>
                  <a:ext uri="{FF2B5EF4-FFF2-40B4-BE49-F238E27FC236}">
                    <a16:creationId xmlns:a16="http://schemas.microsoft.com/office/drawing/2014/main" id="{1D68CEED-49C9-EB4C-9E7F-F5A1055AC16E}"/>
                  </a:ext>
                </a:extLst>
              </p:cNvPr>
              <p:cNvGrpSpPr/>
              <p:nvPr/>
            </p:nvGrpSpPr>
            <p:grpSpPr>
              <a:xfrm>
                <a:off x="2927028" y="2529497"/>
                <a:ext cx="197352" cy="1316691"/>
                <a:chOff x="2454453" y="2537117"/>
                <a:chExt cx="197352" cy="1316691"/>
              </a:xfrm>
            </p:grpSpPr>
            <p:grpSp>
              <p:nvGrpSpPr>
                <p:cNvPr id="317" name="Group 316">
                  <a:extLst>
                    <a:ext uri="{FF2B5EF4-FFF2-40B4-BE49-F238E27FC236}">
                      <a16:creationId xmlns:a16="http://schemas.microsoft.com/office/drawing/2014/main" id="{2BBD9067-20B0-3D44-ADD2-6A4D961D8C87}"/>
                    </a:ext>
                  </a:extLst>
                </p:cNvPr>
                <p:cNvGrpSpPr/>
                <p:nvPr/>
              </p:nvGrpSpPr>
              <p:grpSpPr>
                <a:xfrm>
                  <a:off x="2466343" y="3313685"/>
                  <a:ext cx="140073" cy="540123"/>
                  <a:chOff x="2466343" y="3313685"/>
                  <a:chExt cx="140073" cy="540123"/>
                </a:xfrm>
              </p:grpSpPr>
              <p:sp>
                <p:nvSpPr>
                  <p:cNvPr id="321" name="Oval 320">
                    <a:extLst>
                      <a:ext uri="{FF2B5EF4-FFF2-40B4-BE49-F238E27FC236}">
                        <a16:creationId xmlns:a16="http://schemas.microsoft.com/office/drawing/2014/main" id="{B69DF8B1-C093-DF4B-96A2-E78634E1C68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Oval 321">
                    <a:extLst>
                      <a:ext uri="{FF2B5EF4-FFF2-40B4-BE49-F238E27FC236}">
                        <a16:creationId xmlns:a16="http://schemas.microsoft.com/office/drawing/2014/main" id="{EE14ADF6-4337-F34F-A852-BBD884A1C22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8" name="Group 317">
                  <a:extLst>
                    <a:ext uri="{FF2B5EF4-FFF2-40B4-BE49-F238E27FC236}">
                      <a16:creationId xmlns:a16="http://schemas.microsoft.com/office/drawing/2014/main" id="{A347369E-22A5-CB40-993F-2BB2127498DB}"/>
                    </a:ext>
                  </a:extLst>
                </p:cNvPr>
                <p:cNvGrpSpPr/>
                <p:nvPr/>
              </p:nvGrpSpPr>
              <p:grpSpPr>
                <a:xfrm>
                  <a:off x="2454453" y="2537117"/>
                  <a:ext cx="197352" cy="570593"/>
                  <a:chOff x="2454453" y="2537117"/>
                  <a:chExt cx="197352" cy="570593"/>
                </a:xfrm>
              </p:grpSpPr>
              <p:sp>
                <p:nvSpPr>
                  <p:cNvPr id="319" name="Triangle 318">
                    <a:extLst>
                      <a:ext uri="{FF2B5EF4-FFF2-40B4-BE49-F238E27FC236}">
                        <a16:creationId xmlns:a16="http://schemas.microsoft.com/office/drawing/2014/main" id="{0153211B-E088-CE41-BCC1-52E9A538FD4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Triangle 319">
                    <a:extLst>
                      <a:ext uri="{FF2B5EF4-FFF2-40B4-BE49-F238E27FC236}">
                        <a16:creationId xmlns:a16="http://schemas.microsoft.com/office/drawing/2014/main" id="{2BD35EE8-D318-CE4F-AB35-0218D858F7B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3" name="Group 272">
                <a:extLst>
                  <a:ext uri="{FF2B5EF4-FFF2-40B4-BE49-F238E27FC236}">
                    <a16:creationId xmlns:a16="http://schemas.microsoft.com/office/drawing/2014/main" id="{9C84872F-7411-BC40-B7EE-E7E432F69155}"/>
                  </a:ext>
                </a:extLst>
              </p:cNvPr>
              <p:cNvGrpSpPr/>
              <p:nvPr/>
            </p:nvGrpSpPr>
            <p:grpSpPr>
              <a:xfrm>
                <a:off x="3262308" y="2521877"/>
                <a:ext cx="166872" cy="1316691"/>
                <a:chOff x="2454453" y="2537117"/>
                <a:chExt cx="166872" cy="1316691"/>
              </a:xfrm>
            </p:grpSpPr>
            <p:sp>
              <p:nvSpPr>
                <p:cNvPr id="315" name="Oval 314">
                  <a:extLst>
                    <a:ext uri="{FF2B5EF4-FFF2-40B4-BE49-F238E27FC236}">
                      <a16:creationId xmlns:a16="http://schemas.microsoft.com/office/drawing/2014/main" id="{1EBEBED2-F412-9240-87AD-479375C58897}"/>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riangle 315">
                  <a:extLst>
                    <a:ext uri="{FF2B5EF4-FFF2-40B4-BE49-F238E27FC236}">
                      <a16:creationId xmlns:a16="http://schemas.microsoft.com/office/drawing/2014/main" id="{AF560D73-D66E-A848-8201-20931C58352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4" name="Group 273">
                <a:extLst>
                  <a:ext uri="{FF2B5EF4-FFF2-40B4-BE49-F238E27FC236}">
                    <a16:creationId xmlns:a16="http://schemas.microsoft.com/office/drawing/2014/main" id="{9F67ACD9-EB5D-7741-92F4-D338688D1CF3}"/>
                  </a:ext>
                </a:extLst>
              </p:cNvPr>
              <p:cNvGrpSpPr/>
              <p:nvPr/>
            </p:nvGrpSpPr>
            <p:grpSpPr>
              <a:xfrm>
                <a:off x="3651057" y="2266607"/>
                <a:ext cx="505962" cy="1781511"/>
                <a:chOff x="2454453" y="2274227"/>
                <a:chExt cx="505962" cy="1781511"/>
              </a:xfrm>
            </p:grpSpPr>
            <p:grpSp>
              <p:nvGrpSpPr>
                <p:cNvPr id="304" name="Group 303">
                  <a:extLst>
                    <a:ext uri="{FF2B5EF4-FFF2-40B4-BE49-F238E27FC236}">
                      <a16:creationId xmlns:a16="http://schemas.microsoft.com/office/drawing/2014/main" id="{7B5165F1-74BB-BE47-8AD0-5E5EF3E54759}"/>
                    </a:ext>
                  </a:extLst>
                </p:cNvPr>
                <p:cNvGrpSpPr/>
                <p:nvPr/>
              </p:nvGrpSpPr>
              <p:grpSpPr>
                <a:xfrm>
                  <a:off x="2454453" y="2537117"/>
                  <a:ext cx="197352" cy="570593"/>
                  <a:chOff x="2454453" y="2537117"/>
                  <a:chExt cx="197352" cy="570593"/>
                </a:xfrm>
              </p:grpSpPr>
              <p:sp>
                <p:nvSpPr>
                  <p:cNvPr id="313" name="Triangle 312">
                    <a:extLst>
                      <a:ext uri="{FF2B5EF4-FFF2-40B4-BE49-F238E27FC236}">
                        <a16:creationId xmlns:a16="http://schemas.microsoft.com/office/drawing/2014/main" id="{50340E77-07FE-6245-8107-72278EA7386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riangle 313">
                    <a:extLst>
                      <a:ext uri="{FF2B5EF4-FFF2-40B4-BE49-F238E27FC236}">
                        <a16:creationId xmlns:a16="http://schemas.microsoft.com/office/drawing/2014/main" id="{3390D7D2-EC15-794C-826C-F53B8F99FFF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5" name="Group 304">
                  <a:extLst>
                    <a:ext uri="{FF2B5EF4-FFF2-40B4-BE49-F238E27FC236}">
                      <a16:creationId xmlns:a16="http://schemas.microsoft.com/office/drawing/2014/main" id="{1E3EC41B-FC2E-0448-A2C3-9D6F5FEFFE75}"/>
                    </a:ext>
                  </a:extLst>
                </p:cNvPr>
                <p:cNvGrpSpPr/>
                <p:nvPr/>
              </p:nvGrpSpPr>
              <p:grpSpPr>
                <a:xfrm>
                  <a:off x="2785923" y="2274227"/>
                  <a:ext cx="174492" cy="1781511"/>
                  <a:chOff x="2450643" y="2281847"/>
                  <a:chExt cx="174492" cy="1781511"/>
                </a:xfrm>
              </p:grpSpPr>
              <p:grpSp>
                <p:nvGrpSpPr>
                  <p:cNvPr id="306" name="Group 305">
                    <a:extLst>
                      <a:ext uri="{FF2B5EF4-FFF2-40B4-BE49-F238E27FC236}">
                        <a16:creationId xmlns:a16="http://schemas.microsoft.com/office/drawing/2014/main" id="{466861DF-8E99-674D-B5CC-A3D3C803560F}"/>
                      </a:ext>
                    </a:extLst>
                  </p:cNvPr>
                  <p:cNvGrpSpPr/>
                  <p:nvPr/>
                </p:nvGrpSpPr>
                <p:grpSpPr>
                  <a:xfrm>
                    <a:off x="2481583" y="3523235"/>
                    <a:ext cx="128643" cy="540123"/>
                    <a:chOff x="2481583" y="3523235"/>
                    <a:chExt cx="128643" cy="540123"/>
                  </a:xfrm>
                </p:grpSpPr>
                <p:sp>
                  <p:nvSpPr>
                    <p:cNvPr id="310" name="Oval 309">
                      <a:extLst>
                        <a:ext uri="{FF2B5EF4-FFF2-40B4-BE49-F238E27FC236}">
                          <a16:creationId xmlns:a16="http://schemas.microsoft.com/office/drawing/2014/main" id="{BECEC0B7-BEFC-9747-99C6-E7B6BAA16BE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Oval 310">
                      <a:extLst>
                        <a:ext uri="{FF2B5EF4-FFF2-40B4-BE49-F238E27FC236}">
                          <a16:creationId xmlns:a16="http://schemas.microsoft.com/office/drawing/2014/main" id="{A61B5414-FE32-D743-94F0-02153C6B0E3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Oval 311">
                      <a:extLst>
                        <a:ext uri="{FF2B5EF4-FFF2-40B4-BE49-F238E27FC236}">
                          <a16:creationId xmlns:a16="http://schemas.microsoft.com/office/drawing/2014/main" id="{EC2D34C7-2C30-5C46-9768-64EB92EFA28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7" name="Group 306">
                    <a:extLst>
                      <a:ext uri="{FF2B5EF4-FFF2-40B4-BE49-F238E27FC236}">
                        <a16:creationId xmlns:a16="http://schemas.microsoft.com/office/drawing/2014/main" id="{C014CB34-4345-054F-B3FF-4CEA6F092219}"/>
                      </a:ext>
                    </a:extLst>
                  </p:cNvPr>
                  <p:cNvGrpSpPr/>
                  <p:nvPr/>
                </p:nvGrpSpPr>
                <p:grpSpPr>
                  <a:xfrm>
                    <a:off x="2450643" y="2281847"/>
                    <a:ext cx="174492" cy="604883"/>
                    <a:chOff x="2450643" y="2281847"/>
                    <a:chExt cx="174492" cy="604883"/>
                  </a:xfrm>
                </p:grpSpPr>
                <p:sp>
                  <p:nvSpPr>
                    <p:cNvPr id="308" name="Triangle 307">
                      <a:extLst>
                        <a:ext uri="{FF2B5EF4-FFF2-40B4-BE49-F238E27FC236}">
                          <a16:creationId xmlns:a16="http://schemas.microsoft.com/office/drawing/2014/main" id="{CF82094B-FCAC-FB4C-AD8A-6B761F9FE163}"/>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iangle 308">
                      <a:extLst>
                        <a:ext uri="{FF2B5EF4-FFF2-40B4-BE49-F238E27FC236}">
                          <a16:creationId xmlns:a16="http://schemas.microsoft.com/office/drawing/2014/main" id="{E3B26113-2E41-8145-A5C9-2778E52F0101}"/>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75" name="Group 274">
                <a:extLst>
                  <a:ext uri="{FF2B5EF4-FFF2-40B4-BE49-F238E27FC236}">
                    <a16:creationId xmlns:a16="http://schemas.microsoft.com/office/drawing/2014/main" id="{EB02FE52-12E3-0C40-A577-B0033DBCD1F3}"/>
                  </a:ext>
                </a:extLst>
              </p:cNvPr>
              <p:cNvGrpSpPr/>
              <p:nvPr/>
            </p:nvGrpSpPr>
            <p:grpSpPr>
              <a:xfrm>
                <a:off x="4264972" y="2258987"/>
                <a:ext cx="1233801" cy="1789131"/>
                <a:chOff x="2450643" y="2274227"/>
                <a:chExt cx="1233801" cy="1789131"/>
              </a:xfrm>
            </p:grpSpPr>
            <p:grpSp>
              <p:nvGrpSpPr>
                <p:cNvPr id="281" name="Group 280">
                  <a:extLst>
                    <a:ext uri="{FF2B5EF4-FFF2-40B4-BE49-F238E27FC236}">
                      <a16:creationId xmlns:a16="http://schemas.microsoft.com/office/drawing/2014/main" id="{0881B91A-05D1-CC4E-A554-BA7E5191CF77}"/>
                    </a:ext>
                  </a:extLst>
                </p:cNvPr>
                <p:cNvGrpSpPr/>
                <p:nvPr/>
              </p:nvGrpSpPr>
              <p:grpSpPr>
                <a:xfrm>
                  <a:off x="2450643" y="2281847"/>
                  <a:ext cx="505962" cy="1781511"/>
                  <a:chOff x="2450643" y="2281847"/>
                  <a:chExt cx="505962" cy="1781511"/>
                </a:xfrm>
              </p:grpSpPr>
              <p:grpSp>
                <p:nvGrpSpPr>
                  <p:cNvPr id="294" name="Group 293">
                    <a:extLst>
                      <a:ext uri="{FF2B5EF4-FFF2-40B4-BE49-F238E27FC236}">
                        <a16:creationId xmlns:a16="http://schemas.microsoft.com/office/drawing/2014/main" id="{3021E1E7-827E-E145-B702-50EE22DC67B4}"/>
                      </a:ext>
                    </a:extLst>
                  </p:cNvPr>
                  <p:cNvGrpSpPr/>
                  <p:nvPr/>
                </p:nvGrpSpPr>
                <p:grpSpPr>
                  <a:xfrm>
                    <a:off x="2450643" y="2281847"/>
                    <a:ext cx="201162" cy="1781511"/>
                    <a:chOff x="2450643" y="2281847"/>
                    <a:chExt cx="201162" cy="1781511"/>
                  </a:xfrm>
                </p:grpSpPr>
                <p:grpSp>
                  <p:nvGrpSpPr>
                    <p:cNvPr id="296" name="Group 295">
                      <a:extLst>
                        <a:ext uri="{FF2B5EF4-FFF2-40B4-BE49-F238E27FC236}">
                          <a16:creationId xmlns:a16="http://schemas.microsoft.com/office/drawing/2014/main" id="{1AF70B7C-278F-8240-8832-06B31F4D64E6}"/>
                        </a:ext>
                      </a:extLst>
                    </p:cNvPr>
                    <p:cNvGrpSpPr/>
                    <p:nvPr/>
                  </p:nvGrpSpPr>
                  <p:grpSpPr>
                    <a:xfrm>
                      <a:off x="2466343" y="3313685"/>
                      <a:ext cx="143883" cy="749673"/>
                      <a:chOff x="2466343" y="3313685"/>
                      <a:chExt cx="143883" cy="749673"/>
                    </a:xfrm>
                  </p:grpSpPr>
                  <p:sp>
                    <p:nvSpPr>
                      <p:cNvPr id="301" name="Oval 300">
                        <a:extLst>
                          <a:ext uri="{FF2B5EF4-FFF2-40B4-BE49-F238E27FC236}">
                            <a16:creationId xmlns:a16="http://schemas.microsoft.com/office/drawing/2014/main" id="{094BB47D-390F-D841-A181-4F18736BD1A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Oval 301">
                        <a:extLst>
                          <a:ext uri="{FF2B5EF4-FFF2-40B4-BE49-F238E27FC236}">
                            <a16:creationId xmlns:a16="http://schemas.microsoft.com/office/drawing/2014/main" id="{095C8723-39E8-494B-8BCB-5BA5C8F4963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302">
                        <a:extLst>
                          <a:ext uri="{FF2B5EF4-FFF2-40B4-BE49-F238E27FC236}">
                            <a16:creationId xmlns:a16="http://schemas.microsoft.com/office/drawing/2014/main" id="{77A286A7-177B-9A4B-82EB-D2AF54CE7CD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7" name="Group 296">
                      <a:extLst>
                        <a:ext uri="{FF2B5EF4-FFF2-40B4-BE49-F238E27FC236}">
                          <a16:creationId xmlns:a16="http://schemas.microsoft.com/office/drawing/2014/main" id="{80B7F44B-1E9B-7A41-905B-EFDF65AAD725}"/>
                        </a:ext>
                      </a:extLst>
                    </p:cNvPr>
                    <p:cNvGrpSpPr/>
                    <p:nvPr/>
                  </p:nvGrpSpPr>
                  <p:grpSpPr>
                    <a:xfrm>
                      <a:off x="2450643" y="2281847"/>
                      <a:ext cx="201162" cy="825863"/>
                      <a:chOff x="2450643" y="2281847"/>
                      <a:chExt cx="201162" cy="825863"/>
                    </a:xfrm>
                  </p:grpSpPr>
                  <p:sp>
                    <p:nvSpPr>
                      <p:cNvPr id="298" name="Triangle 297">
                        <a:extLst>
                          <a:ext uri="{FF2B5EF4-FFF2-40B4-BE49-F238E27FC236}">
                            <a16:creationId xmlns:a16="http://schemas.microsoft.com/office/drawing/2014/main" id="{4F8A4858-CC5A-514C-BAB6-4F3875E4EBA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iangle 298">
                        <a:extLst>
                          <a:ext uri="{FF2B5EF4-FFF2-40B4-BE49-F238E27FC236}">
                            <a16:creationId xmlns:a16="http://schemas.microsoft.com/office/drawing/2014/main" id="{F86FA045-7CBB-D442-910C-11FB1B0CEAA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riangle 299">
                        <a:extLst>
                          <a:ext uri="{FF2B5EF4-FFF2-40B4-BE49-F238E27FC236}">
                            <a16:creationId xmlns:a16="http://schemas.microsoft.com/office/drawing/2014/main" id="{1A99BE6F-275D-8249-AEEC-1AA7DB1699C1}"/>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5" name="Triangle 294">
                    <a:extLst>
                      <a:ext uri="{FF2B5EF4-FFF2-40B4-BE49-F238E27FC236}">
                        <a16:creationId xmlns:a16="http://schemas.microsoft.com/office/drawing/2014/main" id="{FBE9C074-0631-F848-88A8-1BDE2829B75C}"/>
                      </a:ext>
                    </a:extLst>
                  </p:cNvPr>
                  <p:cNvSpPr/>
                  <p:nvPr/>
                </p:nvSpPr>
                <p:spPr>
                  <a:xfrm>
                    <a:off x="2789733" y="25294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2" name="Group 281">
                  <a:extLst>
                    <a:ext uri="{FF2B5EF4-FFF2-40B4-BE49-F238E27FC236}">
                      <a16:creationId xmlns:a16="http://schemas.microsoft.com/office/drawing/2014/main" id="{8FCC0EBC-B5AD-4646-8395-A4A456DE4146}"/>
                    </a:ext>
                  </a:extLst>
                </p:cNvPr>
                <p:cNvGrpSpPr/>
                <p:nvPr/>
              </p:nvGrpSpPr>
              <p:grpSpPr>
                <a:xfrm>
                  <a:off x="3174672" y="2274227"/>
                  <a:ext cx="509772" cy="1789131"/>
                  <a:chOff x="2450643" y="2274227"/>
                  <a:chExt cx="509772" cy="1789131"/>
                </a:xfrm>
              </p:grpSpPr>
              <p:grpSp>
                <p:nvGrpSpPr>
                  <p:cNvPr id="283" name="Group 282">
                    <a:extLst>
                      <a:ext uri="{FF2B5EF4-FFF2-40B4-BE49-F238E27FC236}">
                        <a16:creationId xmlns:a16="http://schemas.microsoft.com/office/drawing/2014/main" id="{FB138587-CD80-B643-9AC0-AA40C7370430}"/>
                      </a:ext>
                    </a:extLst>
                  </p:cNvPr>
                  <p:cNvGrpSpPr/>
                  <p:nvPr/>
                </p:nvGrpSpPr>
                <p:grpSpPr>
                  <a:xfrm>
                    <a:off x="2450643" y="2281847"/>
                    <a:ext cx="170682" cy="1781511"/>
                    <a:chOff x="2450643" y="2281847"/>
                    <a:chExt cx="170682" cy="1781511"/>
                  </a:xfrm>
                </p:grpSpPr>
                <p:grpSp>
                  <p:nvGrpSpPr>
                    <p:cNvPr id="287" name="Group 286">
                      <a:extLst>
                        <a:ext uri="{FF2B5EF4-FFF2-40B4-BE49-F238E27FC236}">
                          <a16:creationId xmlns:a16="http://schemas.microsoft.com/office/drawing/2014/main" id="{16D3728C-2798-894D-94EF-C2F6B68D7479}"/>
                        </a:ext>
                      </a:extLst>
                    </p:cNvPr>
                    <p:cNvGrpSpPr/>
                    <p:nvPr/>
                  </p:nvGrpSpPr>
                  <p:grpSpPr>
                    <a:xfrm>
                      <a:off x="2466343" y="3313685"/>
                      <a:ext cx="143883" cy="749673"/>
                      <a:chOff x="2466343" y="3313685"/>
                      <a:chExt cx="143883" cy="749673"/>
                    </a:xfrm>
                  </p:grpSpPr>
                  <p:sp>
                    <p:nvSpPr>
                      <p:cNvPr id="291" name="Oval 290">
                        <a:extLst>
                          <a:ext uri="{FF2B5EF4-FFF2-40B4-BE49-F238E27FC236}">
                            <a16:creationId xmlns:a16="http://schemas.microsoft.com/office/drawing/2014/main" id="{336B2056-15B9-9E40-8A7C-EFDD709A925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a:extLst>
                          <a:ext uri="{FF2B5EF4-FFF2-40B4-BE49-F238E27FC236}">
                            <a16:creationId xmlns:a16="http://schemas.microsoft.com/office/drawing/2014/main" id="{31B25937-6E6C-544E-9A71-F489B44A652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Oval 292">
                        <a:extLst>
                          <a:ext uri="{FF2B5EF4-FFF2-40B4-BE49-F238E27FC236}">
                            <a16:creationId xmlns:a16="http://schemas.microsoft.com/office/drawing/2014/main" id="{11DD5F92-1B7C-F249-ABF3-9B83D5FD9C95}"/>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8" name="Group 287">
                      <a:extLst>
                        <a:ext uri="{FF2B5EF4-FFF2-40B4-BE49-F238E27FC236}">
                          <a16:creationId xmlns:a16="http://schemas.microsoft.com/office/drawing/2014/main" id="{D0CA0C0E-2ED2-174F-8E2B-D8D7812CF20C}"/>
                        </a:ext>
                      </a:extLst>
                    </p:cNvPr>
                    <p:cNvGrpSpPr/>
                    <p:nvPr/>
                  </p:nvGrpSpPr>
                  <p:grpSpPr>
                    <a:xfrm>
                      <a:off x="2450643" y="2281847"/>
                      <a:ext cx="170682" cy="395333"/>
                      <a:chOff x="2450643" y="2281847"/>
                      <a:chExt cx="170682" cy="395333"/>
                    </a:xfrm>
                  </p:grpSpPr>
                  <p:sp>
                    <p:nvSpPr>
                      <p:cNvPr id="289" name="Triangle 288">
                        <a:extLst>
                          <a:ext uri="{FF2B5EF4-FFF2-40B4-BE49-F238E27FC236}">
                            <a16:creationId xmlns:a16="http://schemas.microsoft.com/office/drawing/2014/main" id="{4A0B50E0-C9BA-F246-B801-87121991AEC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riangle 289">
                        <a:extLst>
                          <a:ext uri="{FF2B5EF4-FFF2-40B4-BE49-F238E27FC236}">
                            <a16:creationId xmlns:a16="http://schemas.microsoft.com/office/drawing/2014/main" id="{F762F4D4-0D73-224C-89EC-19850FD3FFB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84" name="Group 283">
                    <a:extLst>
                      <a:ext uri="{FF2B5EF4-FFF2-40B4-BE49-F238E27FC236}">
                        <a16:creationId xmlns:a16="http://schemas.microsoft.com/office/drawing/2014/main" id="{B777C600-9488-0545-8C79-B44AB7F28FEC}"/>
                      </a:ext>
                    </a:extLst>
                  </p:cNvPr>
                  <p:cNvGrpSpPr/>
                  <p:nvPr/>
                </p:nvGrpSpPr>
                <p:grpSpPr>
                  <a:xfrm>
                    <a:off x="2785923" y="2274227"/>
                    <a:ext cx="174492" cy="604883"/>
                    <a:chOff x="2450643" y="2281847"/>
                    <a:chExt cx="174492" cy="604883"/>
                  </a:xfrm>
                </p:grpSpPr>
                <p:sp>
                  <p:nvSpPr>
                    <p:cNvPr id="285" name="Triangle 284">
                      <a:extLst>
                        <a:ext uri="{FF2B5EF4-FFF2-40B4-BE49-F238E27FC236}">
                          <a16:creationId xmlns:a16="http://schemas.microsoft.com/office/drawing/2014/main" id="{426A05CA-EACF-6343-82AC-49C73B4F372F}"/>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Triangle 285">
                      <a:extLst>
                        <a:ext uri="{FF2B5EF4-FFF2-40B4-BE49-F238E27FC236}">
                          <a16:creationId xmlns:a16="http://schemas.microsoft.com/office/drawing/2014/main" id="{F047F8E8-3A5B-EE44-9930-D001B9C99845}"/>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76" name="Group 275">
                <a:extLst>
                  <a:ext uri="{FF2B5EF4-FFF2-40B4-BE49-F238E27FC236}">
                    <a16:creationId xmlns:a16="http://schemas.microsoft.com/office/drawing/2014/main" id="{9BD43A22-5A96-DC48-980E-ACA5C4EF34E6}"/>
                  </a:ext>
                </a:extLst>
              </p:cNvPr>
              <p:cNvGrpSpPr/>
              <p:nvPr/>
            </p:nvGrpSpPr>
            <p:grpSpPr>
              <a:xfrm>
                <a:off x="765320" y="1787801"/>
                <a:ext cx="4171733" cy="1982635"/>
                <a:chOff x="1714010" y="1787801"/>
                <a:chExt cx="4171733" cy="1982635"/>
              </a:xfrm>
            </p:grpSpPr>
            <p:sp>
              <p:nvSpPr>
                <p:cNvPr id="277" name="TextBox 276">
                  <a:extLst>
                    <a:ext uri="{FF2B5EF4-FFF2-40B4-BE49-F238E27FC236}">
                      <a16:creationId xmlns:a16="http://schemas.microsoft.com/office/drawing/2014/main" id="{13FF4959-6732-C94D-BBDB-52F158FF0424}"/>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278" name="TextBox 277">
                  <a:extLst>
                    <a:ext uri="{FF2B5EF4-FFF2-40B4-BE49-F238E27FC236}">
                      <a16:creationId xmlns:a16="http://schemas.microsoft.com/office/drawing/2014/main" id="{EC5997DE-9A95-F04A-97CD-A5EA30601717}"/>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279" name="TextBox 278">
                  <a:extLst>
                    <a:ext uri="{FF2B5EF4-FFF2-40B4-BE49-F238E27FC236}">
                      <a16:creationId xmlns:a16="http://schemas.microsoft.com/office/drawing/2014/main" id="{CFB19431-801C-E04E-8B37-BDD78D3CF188}"/>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280" name="TextBox 279">
                  <a:extLst>
                    <a:ext uri="{FF2B5EF4-FFF2-40B4-BE49-F238E27FC236}">
                      <a16:creationId xmlns:a16="http://schemas.microsoft.com/office/drawing/2014/main" id="{800E96BB-552B-EF40-BA6B-ADD5E7877ABC}"/>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grpSp>
        <p:sp>
          <p:nvSpPr>
            <p:cNvPr id="266" name="TextBox 265">
              <a:extLst>
                <a:ext uri="{FF2B5EF4-FFF2-40B4-BE49-F238E27FC236}">
                  <a16:creationId xmlns:a16="http://schemas.microsoft.com/office/drawing/2014/main" id="{357EB52B-2840-6740-9545-3E50C8DC644E}"/>
                </a:ext>
              </a:extLst>
            </p:cNvPr>
            <p:cNvSpPr txBox="1"/>
            <p:nvPr/>
          </p:nvSpPr>
          <p:spPr>
            <a:xfrm>
              <a:off x="2854749" y="4097161"/>
              <a:ext cx="306494" cy="369332"/>
            </a:xfrm>
            <a:prstGeom prst="rect">
              <a:avLst/>
            </a:prstGeom>
            <a:noFill/>
          </p:spPr>
          <p:txBody>
            <a:bodyPr wrap="none" rtlCol="0">
              <a:spAutoFit/>
            </a:bodyPr>
            <a:lstStyle/>
            <a:p>
              <a:r>
                <a:rPr lang="en-US" b="1" dirty="0"/>
                <a:t>b</a:t>
              </a:r>
            </a:p>
          </p:txBody>
        </p:sp>
      </p:grpSp>
      <p:grpSp>
        <p:nvGrpSpPr>
          <p:cNvPr id="347" name="Group 346">
            <a:extLst>
              <a:ext uri="{FF2B5EF4-FFF2-40B4-BE49-F238E27FC236}">
                <a16:creationId xmlns:a16="http://schemas.microsoft.com/office/drawing/2014/main" id="{C694EEA9-10FE-AF44-82D0-F35EB5083CB3}"/>
              </a:ext>
            </a:extLst>
          </p:cNvPr>
          <p:cNvGrpSpPr/>
          <p:nvPr/>
        </p:nvGrpSpPr>
        <p:grpSpPr>
          <a:xfrm>
            <a:off x="7010041" y="4113796"/>
            <a:ext cx="4846810" cy="2775805"/>
            <a:chOff x="6081151" y="1690688"/>
            <a:chExt cx="4846810" cy="2775805"/>
          </a:xfrm>
        </p:grpSpPr>
        <p:grpSp>
          <p:nvGrpSpPr>
            <p:cNvPr id="348" name="Group 347">
              <a:extLst>
                <a:ext uri="{FF2B5EF4-FFF2-40B4-BE49-F238E27FC236}">
                  <a16:creationId xmlns:a16="http://schemas.microsoft.com/office/drawing/2014/main" id="{FC7F7527-27C6-0E48-8150-98223F7F9764}"/>
                </a:ext>
              </a:extLst>
            </p:cNvPr>
            <p:cNvGrpSpPr/>
            <p:nvPr/>
          </p:nvGrpSpPr>
          <p:grpSpPr>
            <a:xfrm>
              <a:off x="6081151" y="1690688"/>
              <a:ext cx="4846810" cy="2372719"/>
              <a:chOff x="765320" y="1662071"/>
              <a:chExt cx="4846810" cy="2372719"/>
            </a:xfrm>
          </p:grpSpPr>
          <p:grpSp>
            <p:nvGrpSpPr>
              <p:cNvPr id="350" name="Group 349">
                <a:extLst>
                  <a:ext uri="{FF2B5EF4-FFF2-40B4-BE49-F238E27FC236}">
                    <a16:creationId xmlns:a16="http://schemas.microsoft.com/office/drawing/2014/main" id="{69EBBAD2-0BB7-AB4D-867B-A850BE2557A2}"/>
                  </a:ext>
                </a:extLst>
              </p:cNvPr>
              <p:cNvGrpSpPr/>
              <p:nvPr/>
            </p:nvGrpSpPr>
            <p:grpSpPr>
              <a:xfrm>
                <a:off x="765320" y="1662071"/>
                <a:ext cx="4846810" cy="2372719"/>
                <a:chOff x="765320" y="1787801"/>
                <a:chExt cx="4846810" cy="2372719"/>
              </a:xfrm>
            </p:grpSpPr>
            <p:sp>
              <p:nvSpPr>
                <p:cNvPr id="357" name="Rectangle 356">
                  <a:extLst>
                    <a:ext uri="{FF2B5EF4-FFF2-40B4-BE49-F238E27FC236}">
                      <a16:creationId xmlns:a16="http://schemas.microsoft.com/office/drawing/2014/main" id="{FA8A22E6-061D-594E-B504-DDF66548DA43}"/>
                    </a:ext>
                  </a:extLst>
                </p:cNvPr>
                <p:cNvSpPr/>
                <p:nvPr/>
              </p:nvSpPr>
              <p:spPr>
                <a:xfrm>
                  <a:off x="146304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Rectangle 357">
                  <a:extLst>
                    <a:ext uri="{FF2B5EF4-FFF2-40B4-BE49-F238E27FC236}">
                      <a16:creationId xmlns:a16="http://schemas.microsoft.com/office/drawing/2014/main" id="{C388E568-C980-D946-9E97-51D41158499B}"/>
                    </a:ext>
                  </a:extLst>
                </p:cNvPr>
                <p:cNvSpPr/>
                <p:nvPr/>
              </p:nvSpPr>
              <p:spPr>
                <a:xfrm>
                  <a:off x="353187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Rectangle 358">
                  <a:extLst>
                    <a:ext uri="{FF2B5EF4-FFF2-40B4-BE49-F238E27FC236}">
                      <a16:creationId xmlns:a16="http://schemas.microsoft.com/office/drawing/2014/main" id="{0C14DD3E-CA73-8F4C-A506-26075B32EAB0}"/>
                    </a:ext>
                  </a:extLst>
                </p:cNvPr>
                <p:cNvSpPr/>
                <p:nvPr/>
              </p:nvSpPr>
              <p:spPr>
                <a:xfrm>
                  <a:off x="1451610" y="2217420"/>
                  <a:ext cx="4160520" cy="1943100"/>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0" name="Straight Connector 359">
                  <a:extLst>
                    <a:ext uri="{FF2B5EF4-FFF2-40B4-BE49-F238E27FC236}">
                      <a16:creationId xmlns:a16="http://schemas.microsoft.com/office/drawing/2014/main" id="{049766AF-A9AB-3545-B9EF-9381FE2B1838}"/>
                    </a:ext>
                  </a:extLst>
                </p:cNvPr>
                <p:cNvCxnSpPr>
                  <a:cxnSpLocks/>
                  <a:stCxn id="359" idx="1"/>
                  <a:endCxn id="359" idx="3"/>
                </p:cNvCxnSpPr>
                <p:nvPr/>
              </p:nvCxnSpPr>
              <p:spPr>
                <a:xfrm>
                  <a:off x="145161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61" name="Group 360">
                  <a:extLst>
                    <a:ext uri="{FF2B5EF4-FFF2-40B4-BE49-F238E27FC236}">
                      <a16:creationId xmlns:a16="http://schemas.microsoft.com/office/drawing/2014/main" id="{8ECCFE50-62D9-E647-84DA-20DBD269D7B6}"/>
                    </a:ext>
                  </a:extLst>
                </p:cNvPr>
                <p:cNvGrpSpPr/>
                <p:nvPr/>
              </p:nvGrpSpPr>
              <p:grpSpPr>
                <a:xfrm>
                  <a:off x="1501953" y="2281847"/>
                  <a:ext cx="1260471" cy="1781511"/>
                  <a:chOff x="2450643" y="2281847"/>
                  <a:chExt cx="1260471" cy="1781511"/>
                </a:xfrm>
              </p:grpSpPr>
              <p:grpSp>
                <p:nvGrpSpPr>
                  <p:cNvPr id="404" name="Group 403">
                    <a:extLst>
                      <a:ext uri="{FF2B5EF4-FFF2-40B4-BE49-F238E27FC236}">
                        <a16:creationId xmlns:a16="http://schemas.microsoft.com/office/drawing/2014/main" id="{2B7B78FA-0A15-B44D-8197-8974E83D3202}"/>
                      </a:ext>
                    </a:extLst>
                  </p:cNvPr>
                  <p:cNvGrpSpPr/>
                  <p:nvPr/>
                </p:nvGrpSpPr>
                <p:grpSpPr>
                  <a:xfrm>
                    <a:off x="2450643" y="2281847"/>
                    <a:ext cx="536442" cy="1362411"/>
                    <a:chOff x="2450643" y="2281847"/>
                    <a:chExt cx="536442" cy="1362411"/>
                  </a:xfrm>
                </p:grpSpPr>
                <p:grpSp>
                  <p:nvGrpSpPr>
                    <p:cNvPr id="418" name="Group 417">
                      <a:extLst>
                        <a:ext uri="{FF2B5EF4-FFF2-40B4-BE49-F238E27FC236}">
                          <a16:creationId xmlns:a16="http://schemas.microsoft.com/office/drawing/2014/main" id="{F0E4CCC2-C0B6-B24D-8A44-25ED4DAE5CD7}"/>
                        </a:ext>
                      </a:extLst>
                    </p:cNvPr>
                    <p:cNvGrpSpPr/>
                    <p:nvPr/>
                  </p:nvGrpSpPr>
                  <p:grpSpPr>
                    <a:xfrm>
                      <a:off x="2450643" y="2281847"/>
                      <a:ext cx="166872" cy="1362411"/>
                      <a:chOff x="2450643" y="2281847"/>
                      <a:chExt cx="166872" cy="1362411"/>
                    </a:xfrm>
                  </p:grpSpPr>
                  <p:grpSp>
                    <p:nvGrpSpPr>
                      <p:cNvPr id="422" name="Group 421">
                        <a:extLst>
                          <a:ext uri="{FF2B5EF4-FFF2-40B4-BE49-F238E27FC236}">
                            <a16:creationId xmlns:a16="http://schemas.microsoft.com/office/drawing/2014/main" id="{F36CC358-E55B-3347-BBE6-7300FBCA61BD}"/>
                          </a:ext>
                        </a:extLst>
                      </p:cNvPr>
                      <p:cNvGrpSpPr/>
                      <p:nvPr/>
                    </p:nvGrpSpPr>
                    <p:grpSpPr>
                      <a:xfrm>
                        <a:off x="2466343" y="3313685"/>
                        <a:ext cx="136263" cy="330573"/>
                        <a:chOff x="2466343" y="3313685"/>
                        <a:chExt cx="136263" cy="330573"/>
                      </a:xfrm>
                    </p:grpSpPr>
                    <p:sp>
                      <p:nvSpPr>
                        <p:cNvPr id="424" name="Oval 423">
                          <a:extLst>
                            <a:ext uri="{FF2B5EF4-FFF2-40B4-BE49-F238E27FC236}">
                              <a16:creationId xmlns:a16="http://schemas.microsoft.com/office/drawing/2014/main" id="{1F70F988-7860-DC49-B1FE-C2224CBB043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Oval 424">
                          <a:extLst>
                            <a:ext uri="{FF2B5EF4-FFF2-40B4-BE49-F238E27FC236}">
                              <a16:creationId xmlns:a16="http://schemas.microsoft.com/office/drawing/2014/main" id="{CE98F3A8-7990-A748-86BE-D0AFB62AF30E}"/>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3" name="Triangle 422">
                        <a:extLst>
                          <a:ext uri="{FF2B5EF4-FFF2-40B4-BE49-F238E27FC236}">
                            <a16:creationId xmlns:a16="http://schemas.microsoft.com/office/drawing/2014/main" id="{5F6B264D-38C6-A843-A115-5BBD506AA690}"/>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9" name="Group 418">
                      <a:extLst>
                        <a:ext uri="{FF2B5EF4-FFF2-40B4-BE49-F238E27FC236}">
                          <a16:creationId xmlns:a16="http://schemas.microsoft.com/office/drawing/2014/main" id="{1D8241E9-02B0-8B48-95AB-DD7CEF62F1FB}"/>
                        </a:ext>
                      </a:extLst>
                    </p:cNvPr>
                    <p:cNvGrpSpPr/>
                    <p:nvPr/>
                  </p:nvGrpSpPr>
                  <p:grpSpPr>
                    <a:xfrm>
                      <a:off x="2789733" y="2529497"/>
                      <a:ext cx="197352" cy="570593"/>
                      <a:chOff x="2454453" y="2537117"/>
                      <a:chExt cx="197352" cy="570593"/>
                    </a:xfrm>
                  </p:grpSpPr>
                  <p:sp>
                    <p:nvSpPr>
                      <p:cNvPr id="420" name="Triangle 419">
                        <a:extLst>
                          <a:ext uri="{FF2B5EF4-FFF2-40B4-BE49-F238E27FC236}">
                            <a16:creationId xmlns:a16="http://schemas.microsoft.com/office/drawing/2014/main" id="{14B15DD8-7A8C-2546-9B58-060538F049C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Triangle 420">
                        <a:extLst>
                          <a:ext uri="{FF2B5EF4-FFF2-40B4-BE49-F238E27FC236}">
                            <a16:creationId xmlns:a16="http://schemas.microsoft.com/office/drawing/2014/main" id="{411F8B37-91CB-E142-A97E-8BBBD9D8CC1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05" name="Group 404">
                    <a:extLst>
                      <a:ext uri="{FF2B5EF4-FFF2-40B4-BE49-F238E27FC236}">
                        <a16:creationId xmlns:a16="http://schemas.microsoft.com/office/drawing/2014/main" id="{D5BA3E7D-EA90-CC42-A63E-BB2EC243FB67}"/>
                      </a:ext>
                    </a:extLst>
                  </p:cNvPr>
                  <p:cNvGrpSpPr/>
                  <p:nvPr/>
                </p:nvGrpSpPr>
                <p:grpSpPr>
                  <a:xfrm>
                    <a:off x="3182292" y="2746667"/>
                    <a:ext cx="528822" cy="1316691"/>
                    <a:chOff x="2458263" y="2746667"/>
                    <a:chExt cx="528822" cy="1316691"/>
                  </a:xfrm>
                </p:grpSpPr>
                <p:grpSp>
                  <p:nvGrpSpPr>
                    <p:cNvPr id="406" name="Group 405">
                      <a:extLst>
                        <a:ext uri="{FF2B5EF4-FFF2-40B4-BE49-F238E27FC236}">
                          <a16:creationId xmlns:a16="http://schemas.microsoft.com/office/drawing/2014/main" id="{264AAED9-22E7-EE4A-B4C7-6637197104F1}"/>
                        </a:ext>
                      </a:extLst>
                    </p:cNvPr>
                    <p:cNvGrpSpPr/>
                    <p:nvPr/>
                  </p:nvGrpSpPr>
                  <p:grpSpPr>
                    <a:xfrm>
                      <a:off x="2458263" y="2746667"/>
                      <a:ext cx="166872" cy="1316691"/>
                      <a:chOff x="2458263" y="2746667"/>
                      <a:chExt cx="166872" cy="1316691"/>
                    </a:xfrm>
                  </p:grpSpPr>
                  <p:grpSp>
                    <p:nvGrpSpPr>
                      <p:cNvPr id="412" name="Group 411">
                        <a:extLst>
                          <a:ext uri="{FF2B5EF4-FFF2-40B4-BE49-F238E27FC236}">
                            <a16:creationId xmlns:a16="http://schemas.microsoft.com/office/drawing/2014/main" id="{F80838ED-69F4-6B48-A58F-D3B223BC85B1}"/>
                          </a:ext>
                        </a:extLst>
                      </p:cNvPr>
                      <p:cNvGrpSpPr/>
                      <p:nvPr/>
                    </p:nvGrpSpPr>
                    <p:grpSpPr>
                      <a:xfrm>
                        <a:off x="2466343" y="3313685"/>
                        <a:ext cx="143883" cy="749673"/>
                        <a:chOff x="2466343" y="3313685"/>
                        <a:chExt cx="143883" cy="749673"/>
                      </a:xfrm>
                    </p:grpSpPr>
                    <p:sp>
                      <p:nvSpPr>
                        <p:cNvPr id="414" name="Oval 413">
                          <a:extLst>
                            <a:ext uri="{FF2B5EF4-FFF2-40B4-BE49-F238E27FC236}">
                              <a16:creationId xmlns:a16="http://schemas.microsoft.com/office/drawing/2014/main" id="{38D1D294-04B6-DD48-AF89-3E0D23DFB416}"/>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Oval 414">
                          <a:extLst>
                            <a:ext uri="{FF2B5EF4-FFF2-40B4-BE49-F238E27FC236}">
                              <a16:creationId xmlns:a16="http://schemas.microsoft.com/office/drawing/2014/main" id="{FFFB049E-F204-FB4E-9CD2-BECD71C5073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Oval 415">
                          <a:extLst>
                            <a:ext uri="{FF2B5EF4-FFF2-40B4-BE49-F238E27FC236}">
                              <a16:creationId xmlns:a16="http://schemas.microsoft.com/office/drawing/2014/main" id="{AA1FA7AC-E898-3444-89B1-45EE4763F2E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Oval 416">
                          <a:extLst>
                            <a:ext uri="{FF2B5EF4-FFF2-40B4-BE49-F238E27FC236}">
                              <a16:creationId xmlns:a16="http://schemas.microsoft.com/office/drawing/2014/main" id="{302B4558-35F8-5841-BF6D-4A16122E697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3" name="Triangle 412">
                        <a:extLst>
                          <a:ext uri="{FF2B5EF4-FFF2-40B4-BE49-F238E27FC236}">
                            <a16:creationId xmlns:a16="http://schemas.microsoft.com/office/drawing/2014/main" id="{0E8902DE-D3E0-6D4D-AD16-326CE99B545D}"/>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7" name="Group 406">
                      <a:extLst>
                        <a:ext uri="{FF2B5EF4-FFF2-40B4-BE49-F238E27FC236}">
                          <a16:creationId xmlns:a16="http://schemas.microsoft.com/office/drawing/2014/main" id="{A285BD00-E4AE-9549-A403-07168B746BC3}"/>
                        </a:ext>
                      </a:extLst>
                    </p:cNvPr>
                    <p:cNvGrpSpPr/>
                    <p:nvPr/>
                  </p:nvGrpSpPr>
                  <p:grpSpPr>
                    <a:xfrm>
                      <a:off x="2816863" y="2960027"/>
                      <a:ext cx="170222" cy="1095711"/>
                      <a:chOff x="2481583" y="2967647"/>
                      <a:chExt cx="170222" cy="1095711"/>
                    </a:xfrm>
                  </p:grpSpPr>
                  <p:grpSp>
                    <p:nvGrpSpPr>
                      <p:cNvPr id="408" name="Group 407">
                        <a:extLst>
                          <a:ext uri="{FF2B5EF4-FFF2-40B4-BE49-F238E27FC236}">
                            <a16:creationId xmlns:a16="http://schemas.microsoft.com/office/drawing/2014/main" id="{1BFF8D59-5695-6F4B-8ACF-1282EC94B167}"/>
                          </a:ext>
                        </a:extLst>
                      </p:cNvPr>
                      <p:cNvGrpSpPr/>
                      <p:nvPr/>
                    </p:nvGrpSpPr>
                    <p:grpSpPr>
                      <a:xfrm>
                        <a:off x="2481583" y="3523235"/>
                        <a:ext cx="128643" cy="540123"/>
                        <a:chOff x="2481583" y="3523235"/>
                        <a:chExt cx="128643" cy="540123"/>
                      </a:xfrm>
                    </p:grpSpPr>
                    <p:sp>
                      <p:nvSpPr>
                        <p:cNvPr id="410" name="Oval 409">
                          <a:extLst>
                            <a:ext uri="{FF2B5EF4-FFF2-40B4-BE49-F238E27FC236}">
                              <a16:creationId xmlns:a16="http://schemas.microsoft.com/office/drawing/2014/main" id="{6C54E98F-F7B1-BD4A-81DB-6998A48EA90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Oval 410">
                          <a:extLst>
                            <a:ext uri="{FF2B5EF4-FFF2-40B4-BE49-F238E27FC236}">
                              <a16:creationId xmlns:a16="http://schemas.microsoft.com/office/drawing/2014/main" id="{83C8C2C5-9F6D-754E-8FB6-CBCF2495E138}"/>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9" name="Triangle 408">
                        <a:extLst>
                          <a:ext uri="{FF2B5EF4-FFF2-40B4-BE49-F238E27FC236}">
                            <a16:creationId xmlns:a16="http://schemas.microsoft.com/office/drawing/2014/main" id="{C9FA28EC-C0DC-F04D-B750-C3FC2C37E7AA}"/>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362" name="Group 361">
                  <a:extLst>
                    <a:ext uri="{FF2B5EF4-FFF2-40B4-BE49-F238E27FC236}">
                      <a16:creationId xmlns:a16="http://schemas.microsoft.com/office/drawing/2014/main" id="{EAEA99B7-AE39-D747-B327-DC8539DBEB09}"/>
                    </a:ext>
                  </a:extLst>
                </p:cNvPr>
                <p:cNvGrpSpPr/>
                <p:nvPr/>
              </p:nvGrpSpPr>
              <p:grpSpPr>
                <a:xfrm>
                  <a:off x="2923218" y="2274227"/>
                  <a:ext cx="166872" cy="1781511"/>
                  <a:chOff x="2450643" y="2281847"/>
                  <a:chExt cx="166872" cy="1781511"/>
                </a:xfrm>
              </p:grpSpPr>
              <p:grpSp>
                <p:nvGrpSpPr>
                  <p:cNvPr id="400" name="Group 399">
                    <a:extLst>
                      <a:ext uri="{FF2B5EF4-FFF2-40B4-BE49-F238E27FC236}">
                        <a16:creationId xmlns:a16="http://schemas.microsoft.com/office/drawing/2014/main" id="{4C83FACB-D014-444E-9ED3-3BAA64424FD8}"/>
                      </a:ext>
                    </a:extLst>
                  </p:cNvPr>
                  <p:cNvGrpSpPr/>
                  <p:nvPr/>
                </p:nvGrpSpPr>
                <p:grpSpPr>
                  <a:xfrm>
                    <a:off x="2481583" y="3523235"/>
                    <a:ext cx="128643" cy="540123"/>
                    <a:chOff x="2481583" y="3523235"/>
                    <a:chExt cx="128643" cy="540123"/>
                  </a:xfrm>
                </p:grpSpPr>
                <p:sp>
                  <p:nvSpPr>
                    <p:cNvPr id="402" name="Oval 401">
                      <a:extLst>
                        <a:ext uri="{FF2B5EF4-FFF2-40B4-BE49-F238E27FC236}">
                          <a16:creationId xmlns:a16="http://schemas.microsoft.com/office/drawing/2014/main" id="{3BA6E503-C613-9E43-9D47-E0B94D2A974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Oval 402">
                      <a:extLst>
                        <a:ext uri="{FF2B5EF4-FFF2-40B4-BE49-F238E27FC236}">
                          <a16:creationId xmlns:a16="http://schemas.microsoft.com/office/drawing/2014/main" id="{C829A8B8-B803-424C-A2E7-093DAEC1EF8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1" name="Triangle 400">
                    <a:extLst>
                      <a:ext uri="{FF2B5EF4-FFF2-40B4-BE49-F238E27FC236}">
                        <a16:creationId xmlns:a16="http://schemas.microsoft.com/office/drawing/2014/main" id="{2F237FB1-F64F-FE42-842D-777E932178EA}"/>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3" name="Group 362">
                  <a:extLst>
                    <a:ext uri="{FF2B5EF4-FFF2-40B4-BE49-F238E27FC236}">
                      <a16:creationId xmlns:a16="http://schemas.microsoft.com/office/drawing/2014/main" id="{6524524F-BEB6-C641-A091-014B4F347B98}"/>
                    </a:ext>
                  </a:extLst>
                </p:cNvPr>
                <p:cNvGrpSpPr/>
                <p:nvPr/>
              </p:nvGrpSpPr>
              <p:grpSpPr>
                <a:xfrm>
                  <a:off x="3266118" y="2731427"/>
                  <a:ext cx="166872" cy="1316691"/>
                  <a:chOff x="2458263" y="2746667"/>
                  <a:chExt cx="166872" cy="1316691"/>
                </a:xfrm>
              </p:grpSpPr>
              <p:grpSp>
                <p:nvGrpSpPr>
                  <p:cNvPr id="396" name="Group 395">
                    <a:extLst>
                      <a:ext uri="{FF2B5EF4-FFF2-40B4-BE49-F238E27FC236}">
                        <a16:creationId xmlns:a16="http://schemas.microsoft.com/office/drawing/2014/main" id="{6F67217B-17CC-CC44-930F-A3F12BED53FF}"/>
                      </a:ext>
                    </a:extLst>
                  </p:cNvPr>
                  <p:cNvGrpSpPr/>
                  <p:nvPr/>
                </p:nvGrpSpPr>
                <p:grpSpPr>
                  <a:xfrm>
                    <a:off x="2481583" y="3523235"/>
                    <a:ext cx="128643" cy="540123"/>
                    <a:chOff x="2481583" y="3523235"/>
                    <a:chExt cx="128643" cy="540123"/>
                  </a:xfrm>
                </p:grpSpPr>
                <p:sp>
                  <p:nvSpPr>
                    <p:cNvPr id="398" name="Oval 397">
                      <a:extLst>
                        <a:ext uri="{FF2B5EF4-FFF2-40B4-BE49-F238E27FC236}">
                          <a16:creationId xmlns:a16="http://schemas.microsoft.com/office/drawing/2014/main" id="{8CE67A48-3434-6C4E-BD12-3FDE9945D3B3}"/>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Oval 398">
                      <a:extLst>
                        <a:ext uri="{FF2B5EF4-FFF2-40B4-BE49-F238E27FC236}">
                          <a16:creationId xmlns:a16="http://schemas.microsoft.com/office/drawing/2014/main" id="{788AB7B3-453E-A246-88A9-FF3180B1D918}"/>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7" name="Triangle 396">
                    <a:extLst>
                      <a:ext uri="{FF2B5EF4-FFF2-40B4-BE49-F238E27FC236}">
                        <a16:creationId xmlns:a16="http://schemas.microsoft.com/office/drawing/2014/main" id="{94010E67-A938-7D47-B030-666BAE0FAD3C}"/>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4" name="Group 363">
                  <a:extLst>
                    <a:ext uri="{FF2B5EF4-FFF2-40B4-BE49-F238E27FC236}">
                      <a16:creationId xmlns:a16="http://schemas.microsoft.com/office/drawing/2014/main" id="{0A8056DC-31B4-C540-AB72-773DBCAFA3CE}"/>
                    </a:ext>
                  </a:extLst>
                </p:cNvPr>
                <p:cNvGrpSpPr/>
                <p:nvPr/>
              </p:nvGrpSpPr>
              <p:grpSpPr>
                <a:xfrm>
                  <a:off x="3647247" y="2274227"/>
                  <a:ext cx="536442" cy="1781511"/>
                  <a:chOff x="2450643" y="2281847"/>
                  <a:chExt cx="536442" cy="1781511"/>
                </a:xfrm>
              </p:grpSpPr>
              <p:grpSp>
                <p:nvGrpSpPr>
                  <p:cNvPr id="386" name="Group 385">
                    <a:extLst>
                      <a:ext uri="{FF2B5EF4-FFF2-40B4-BE49-F238E27FC236}">
                        <a16:creationId xmlns:a16="http://schemas.microsoft.com/office/drawing/2014/main" id="{703AE610-AB55-0F4F-9EB8-D8F8D6907BB9}"/>
                      </a:ext>
                    </a:extLst>
                  </p:cNvPr>
                  <p:cNvGrpSpPr/>
                  <p:nvPr/>
                </p:nvGrpSpPr>
                <p:grpSpPr>
                  <a:xfrm>
                    <a:off x="2450643" y="2281847"/>
                    <a:ext cx="166872" cy="1781511"/>
                    <a:chOff x="2450643" y="2281847"/>
                    <a:chExt cx="166872" cy="1781511"/>
                  </a:xfrm>
                </p:grpSpPr>
                <p:grpSp>
                  <p:nvGrpSpPr>
                    <p:cNvPr id="390" name="Group 389">
                      <a:extLst>
                        <a:ext uri="{FF2B5EF4-FFF2-40B4-BE49-F238E27FC236}">
                          <a16:creationId xmlns:a16="http://schemas.microsoft.com/office/drawing/2014/main" id="{F04113CB-6602-3045-A08F-C73CDFDC5913}"/>
                        </a:ext>
                      </a:extLst>
                    </p:cNvPr>
                    <p:cNvGrpSpPr/>
                    <p:nvPr/>
                  </p:nvGrpSpPr>
                  <p:grpSpPr>
                    <a:xfrm>
                      <a:off x="2466343" y="3313685"/>
                      <a:ext cx="143883" cy="749673"/>
                      <a:chOff x="2466343" y="3313685"/>
                      <a:chExt cx="143883" cy="749673"/>
                    </a:xfrm>
                  </p:grpSpPr>
                  <p:sp>
                    <p:nvSpPr>
                      <p:cNvPr id="392" name="Oval 391">
                        <a:extLst>
                          <a:ext uri="{FF2B5EF4-FFF2-40B4-BE49-F238E27FC236}">
                            <a16:creationId xmlns:a16="http://schemas.microsoft.com/office/drawing/2014/main" id="{51E5AE94-EF58-5240-9CC3-799C88150190}"/>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Oval 392">
                        <a:extLst>
                          <a:ext uri="{FF2B5EF4-FFF2-40B4-BE49-F238E27FC236}">
                            <a16:creationId xmlns:a16="http://schemas.microsoft.com/office/drawing/2014/main" id="{00EB8F2A-8F3D-D24A-8E23-6DF137588052}"/>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Oval 393">
                        <a:extLst>
                          <a:ext uri="{FF2B5EF4-FFF2-40B4-BE49-F238E27FC236}">
                            <a16:creationId xmlns:a16="http://schemas.microsoft.com/office/drawing/2014/main" id="{35F7B576-8A5C-1D43-A4F4-5FB016B7D0D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Oval 394">
                        <a:extLst>
                          <a:ext uri="{FF2B5EF4-FFF2-40B4-BE49-F238E27FC236}">
                            <a16:creationId xmlns:a16="http://schemas.microsoft.com/office/drawing/2014/main" id="{3CE8AF41-161A-FE45-A61D-A45656DD1D9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1" name="Triangle 390">
                      <a:extLst>
                        <a:ext uri="{FF2B5EF4-FFF2-40B4-BE49-F238E27FC236}">
                          <a16:creationId xmlns:a16="http://schemas.microsoft.com/office/drawing/2014/main" id="{09F28EA0-5DAE-9845-84B9-4C52BCFAC40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7" name="Group 386">
                    <a:extLst>
                      <a:ext uri="{FF2B5EF4-FFF2-40B4-BE49-F238E27FC236}">
                        <a16:creationId xmlns:a16="http://schemas.microsoft.com/office/drawing/2014/main" id="{B7B8A34B-7627-AE45-AC39-BBCA03FE162F}"/>
                      </a:ext>
                    </a:extLst>
                  </p:cNvPr>
                  <p:cNvGrpSpPr/>
                  <p:nvPr/>
                </p:nvGrpSpPr>
                <p:grpSpPr>
                  <a:xfrm>
                    <a:off x="2789733" y="2529497"/>
                    <a:ext cx="197352" cy="570593"/>
                    <a:chOff x="2454453" y="2537117"/>
                    <a:chExt cx="197352" cy="570593"/>
                  </a:xfrm>
                </p:grpSpPr>
                <p:sp>
                  <p:nvSpPr>
                    <p:cNvPr id="388" name="Triangle 387">
                      <a:extLst>
                        <a:ext uri="{FF2B5EF4-FFF2-40B4-BE49-F238E27FC236}">
                          <a16:creationId xmlns:a16="http://schemas.microsoft.com/office/drawing/2014/main" id="{D7D7566B-9396-B245-B389-5F1B3DC1EBE7}"/>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Triangle 388">
                      <a:extLst>
                        <a:ext uri="{FF2B5EF4-FFF2-40B4-BE49-F238E27FC236}">
                          <a16:creationId xmlns:a16="http://schemas.microsoft.com/office/drawing/2014/main" id="{A5FA90FF-09C9-A14A-9F9F-6FBEA74B9ED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65" name="Group 364">
                  <a:extLst>
                    <a:ext uri="{FF2B5EF4-FFF2-40B4-BE49-F238E27FC236}">
                      <a16:creationId xmlns:a16="http://schemas.microsoft.com/office/drawing/2014/main" id="{5260CC03-0D90-4549-A4C2-FD271302675C}"/>
                    </a:ext>
                  </a:extLst>
                </p:cNvPr>
                <p:cNvGrpSpPr/>
                <p:nvPr/>
              </p:nvGrpSpPr>
              <p:grpSpPr>
                <a:xfrm>
                  <a:off x="4268782" y="2258987"/>
                  <a:ext cx="1256661" cy="1781511"/>
                  <a:chOff x="2454453" y="2274227"/>
                  <a:chExt cx="1256661" cy="1781511"/>
                </a:xfrm>
              </p:grpSpPr>
              <p:grpSp>
                <p:nvGrpSpPr>
                  <p:cNvPr id="371" name="Group 370">
                    <a:extLst>
                      <a:ext uri="{FF2B5EF4-FFF2-40B4-BE49-F238E27FC236}">
                        <a16:creationId xmlns:a16="http://schemas.microsoft.com/office/drawing/2014/main" id="{9FBCEDB2-DD02-8444-8384-861A29F0DD80}"/>
                      </a:ext>
                    </a:extLst>
                  </p:cNvPr>
                  <p:cNvGrpSpPr/>
                  <p:nvPr/>
                </p:nvGrpSpPr>
                <p:grpSpPr>
                  <a:xfrm>
                    <a:off x="2454453" y="2274227"/>
                    <a:ext cx="532632" cy="1781511"/>
                    <a:chOff x="2454453" y="2274227"/>
                    <a:chExt cx="532632" cy="1781511"/>
                  </a:xfrm>
                </p:grpSpPr>
                <p:sp>
                  <p:nvSpPr>
                    <p:cNvPr id="375" name="Triangle 374">
                      <a:extLst>
                        <a:ext uri="{FF2B5EF4-FFF2-40B4-BE49-F238E27FC236}">
                          <a16:creationId xmlns:a16="http://schemas.microsoft.com/office/drawing/2014/main" id="{FF800E5C-929B-A04B-9B41-C8EC79AB2AB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6" name="Group 375">
                      <a:extLst>
                        <a:ext uri="{FF2B5EF4-FFF2-40B4-BE49-F238E27FC236}">
                          <a16:creationId xmlns:a16="http://schemas.microsoft.com/office/drawing/2014/main" id="{EA2822DD-633F-3641-9398-0B85CEBEF6CC}"/>
                        </a:ext>
                      </a:extLst>
                    </p:cNvPr>
                    <p:cNvGrpSpPr/>
                    <p:nvPr/>
                  </p:nvGrpSpPr>
                  <p:grpSpPr>
                    <a:xfrm>
                      <a:off x="2785923" y="2274227"/>
                      <a:ext cx="201162" cy="1781511"/>
                      <a:chOff x="2450643" y="2281847"/>
                      <a:chExt cx="201162" cy="1781511"/>
                    </a:xfrm>
                  </p:grpSpPr>
                  <p:grpSp>
                    <p:nvGrpSpPr>
                      <p:cNvPr id="377" name="Group 376">
                        <a:extLst>
                          <a:ext uri="{FF2B5EF4-FFF2-40B4-BE49-F238E27FC236}">
                            <a16:creationId xmlns:a16="http://schemas.microsoft.com/office/drawing/2014/main" id="{8D023F12-2DA5-134D-8C2E-0C5AFC89BA43}"/>
                          </a:ext>
                        </a:extLst>
                      </p:cNvPr>
                      <p:cNvGrpSpPr/>
                      <p:nvPr/>
                    </p:nvGrpSpPr>
                    <p:grpSpPr>
                      <a:xfrm>
                        <a:off x="2466343" y="3313685"/>
                        <a:ext cx="143883" cy="749673"/>
                        <a:chOff x="2466343" y="3313685"/>
                        <a:chExt cx="143883" cy="749673"/>
                      </a:xfrm>
                    </p:grpSpPr>
                    <p:sp>
                      <p:nvSpPr>
                        <p:cNvPr id="382" name="Oval 381">
                          <a:extLst>
                            <a:ext uri="{FF2B5EF4-FFF2-40B4-BE49-F238E27FC236}">
                              <a16:creationId xmlns:a16="http://schemas.microsoft.com/office/drawing/2014/main" id="{063F2C40-9C0A-5B4E-AE92-AAB0F5160EC8}"/>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Oval 382">
                          <a:extLst>
                            <a:ext uri="{FF2B5EF4-FFF2-40B4-BE49-F238E27FC236}">
                              <a16:creationId xmlns:a16="http://schemas.microsoft.com/office/drawing/2014/main" id="{C7BEFAE2-5708-0B4B-BA5B-B5FD037CD476}"/>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Oval 383">
                          <a:extLst>
                            <a:ext uri="{FF2B5EF4-FFF2-40B4-BE49-F238E27FC236}">
                              <a16:creationId xmlns:a16="http://schemas.microsoft.com/office/drawing/2014/main" id="{08446DDB-FFDF-0A43-96E9-3D136CA320AA}"/>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384">
                          <a:extLst>
                            <a:ext uri="{FF2B5EF4-FFF2-40B4-BE49-F238E27FC236}">
                              <a16:creationId xmlns:a16="http://schemas.microsoft.com/office/drawing/2014/main" id="{F57D2FE2-A15F-9048-B52F-367A994192B8}"/>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8" name="Group 377">
                        <a:extLst>
                          <a:ext uri="{FF2B5EF4-FFF2-40B4-BE49-F238E27FC236}">
                            <a16:creationId xmlns:a16="http://schemas.microsoft.com/office/drawing/2014/main" id="{9B15FF97-08A0-7244-A2A9-0221011D0501}"/>
                          </a:ext>
                        </a:extLst>
                      </p:cNvPr>
                      <p:cNvGrpSpPr/>
                      <p:nvPr/>
                    </p:nvGrpSpPr>
                    <p:grpSpPr>
                      <a:xfrm>
                        <a:off x="2450643" y="2281847"/>
                        <a:ext cx="201162" cy="825863"/>
                        <a:chOff x="2450643" y="2281847"/>
                        <a:chExt cx="201162" cy="825863"/>
                      </a:xfrm>
                    </p:grpSpPr>
                    <p:sp>
                      <p:nvSpPr>
                        <p:cNvPr id="379" name="Triangle 378">
                          <a:extLst>
                            <a:ext uri="{FF2B5EF4-FFF2-40B4-BE49-F238E27FC236}">
                              <a16:creationId xmlns:a16="http://schemas.microsoft.com/office/drawing/2014/main" id="{13AE102F-56E5-8043-8EC0-1E770F700A1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riangle 379">
                          <a:extLst>
                            <a:ext uri="{FF2B5EF4-FFF2-40B4-BE49-F238E27FC236}">
                              <a16:creationId xmlns:a16="http://schemas.microsoft.com/office/drawing/2014/main" id="{F726615B-A69F-6E4B-88D0-AABF48E681B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Triangle 380">
                          <a:extLst>
                            <a:ext uri="{FF2B5EF4-FFF2-40B4-BE49-F238E27FC236}">
                              <a16:creationId xmlns:a16="http://schemas.microsoft.com/office/drawing/2014/main" id="{4968533C-1C45-504F-83E4-954A1700D44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372" name="Group 371">
                    <a:extLst>
                      <a:ext uri="{FF2B5EF4-FFF2-40B4-BE49-F238E27FC236}">
                        <a16:creationId xmlns:a16="http://schemas.microsoft.com/office/drawing/2014/main" id="{5357959D-E865-E24D-953A-4D1AC023A9E8}"/>
                      </a:ext>
                    </a:extLst>
                  </p:cNvPr>
                  <p:cNvGrpSpPr/>
                  <p:nvPr/>
                </p:nvGrpSpPr>
                <p:grpSpPr>
                  <a:xfrm>
                    <a:off x="3513762" y="2529497"/>
                    <a:ext cx="197352" cy="570593"/>
                    <a:chOff x="2454453" y="2537117"/>
                    <a:chExt cx="197352" cy="570593"/>
                  </a:xfrm>
                </p:grpSpPr>
                <p:sp>
                  <p:nvSpPr>
                    <p:cNvPr id="373" name="Triangle 372">
                      <a:extLst>
                        <a:ext uri="{FF2B5EF4-FFF2-40B4-BE49-F238E27FC236}">
                          <a16:creationId xmlns:a16="http://schemas.microsoft.com/office/drawing/2014/main" id="{778E3EB3-D2C4-B94C-A036-BCDE5F816F4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riangle 373">
                      <a:extLst>
                        <a:ext uri="{FF2B5EF4-FFF2-40B4-BE49-F238E27FC236}">
                          <a16:creationId xmlns:a16="http://schemas.microsoft.com/office/drawing/2014/main" id="{AD2739C0-0A30-4C48-B265-A79FF7FC34CA}"/>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66" name="Group 365">
                  <a:extLst>
                    <a:ext uri="{FF2B5EF4-FFF2-40B4-BE49-F238E27FC236}">
                      <a16:creationId xmlns:a16="http://schemas.microsoft.com/office/drawing/2014/main" id="{99582C95-B5ED-AD4D-944D-DB7382BC6111}"/>
                    </a:ext>
                  </a:extLst>
                </p:cNvPr>
                <p:cNvGrpSpPr/>
                <p:nvPr/>
              </p:nvGrpSpPr>
              <p:grpSpPr>
                <a:xfrm>
                  <a:off x="765320" y="1787801"/>
                  <a:ext cx="4171733" cy="1982635"/>
                  <a:chOff x="1714010" y="1787801"/>
                  <a:chExt cx="4171733" cy="1982635"/>
                </a:xfrm>
              </p:grpSpPr>
              <p:sp>
                <p:nvSpPr>
                  <p:cNvPr id="367" name="TextBox 366">
                    <a:extLst>
                      <a:ext uri="{FF2B5EF4-FFF2-40B4-BE49-F238E27FC236}">
                        <a16:creationId xmlns:a16="http://schemas.microsoft.com/office/drawing/2014/main" id="{91AE265D-B925-8044-95BC-02DD59A8464E}"/>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368" name="TextBox 367">
                    <a:extLst>
                      <a:ext uri="{FF2B5EF4-FFF2-40B4-BE49-F238E27FC236}">
                        <a16:creationId xmlns:a16="http://schemas.microsoft.com/office/drawing/2014/main" id="{DD1078CE-2A6C-404F-8575-8B8B1BA028D9}"/>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369" name="TextBox 368">
                    <a:extLst>
                      <a:ext uri="{FF2B5EF4-FFF2-40B4-BE49-F238E27FC236}">
                        <a16:creationId xmlns:a16="http://schemas.microsoft.com/office/drawing/2014/main" id="{D51BB975-3A89-6848-B429-F68347832BEB}"/>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370" name="TextBox 369">
                    <a:extLst>
                      <a:ext uri="{FF2B5EF4-FFF2-40B4-BE49-F238E27FC236}">
                        <a16:creationId xmlns:a16="http://schemas.microsoft.com/office/drawing/2014/main" id="{7C295299-1085-B640-9AB5-1DB93C4970CC}"/>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grpSp>
          <p:sp>
            <p:nvSpPr>
              <p:cNvPr id="351" name="Triangle 350">
                <a:extLst>
                  <a:ext uri="{FF2B5EF4-FFF2-40B4-BE49-F238E27FC236}">
                    <a16:creationId xmlns:a16="http://schemas.microsoft.com/office/drawing/2014/main" id="{5772D002-2B73-A348-89E4-F7DEAC4A88E6}"/>
                  </a:ext>
                </a:extLst>
              </p:cNvPr>
              <p:cNvSpPr/>
              <p:nvPr/>
            </p:nvSpPr>
            <p:spPr>
              <a:xfrm>
                <a:off x="3255972" y="2177433"/>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Triangle 351">
                <a:extLst>
                  <a:ext uri="{FF2B5EF4-FFF2-40B4-BE49-F238E27FC236}">
                    <a16:creationId xmlns:a16="http://schemas.microsoft.com/office/drawing/2014/main" id="{D64905E1-E761-014A-A37A-EC2A9252E457}"/>
                  </a:ext>
                </a:extLst>
              </p:cNvPr>
              <p:cNvSpPr/>
              <p:nvPr/>
            </p:nvSpPr>
            <p:spPr>
              <a:xfrm>
                <a:off x="3256285" y="28266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CEA0F780-49C7-5F4D-A4D1-08833279440E}"/>
                  </a:ext>
                </a:extLst>
              </p:cNvPr>
              <p:cNvSpPr/>
              <p:nvPr/>
            </p:nvSpPr>
            <p:spPr>
              <a:xfrm>
                <a:off x="5373940" y="3791781"/>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Oval 353">
                <a:extLst>
                  <a:ext uri="{FF2B5EF4-FFF2-40B4-BE49-F238E27FC236}">
                    <a16:creationId xmlns:a16="http://schemas.microsoft.com/office/drawing/2014/main" id="{EF4C0FE1-0298-C343-8E1D-43859809AB61}"/>
                  </a:ext>
                </a:extLst>
              </p:cNvPr>
              <p:cNvSpPr/>
              <p:nvPr/>
            </p:nvSpPr>
            <p:spPr>
              <a:xfrm>
                <a:off x="5357308" y="3602803"/>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Oval 354">
                <a:extLst>
                  <a:ext uri="{FF2B5EF4-FFF2-40B4-BE49-F238E27FC236}">
                    <a16:creationId xmlns:a16="http://schemas.microsoft.com/office/drawing/2014/main" id="{05C01B6D-CD55-A640-8B8B-AD993BFCEBA3}"/>
                  </a:ext>
                </a:extLst>
              </p:cNvPr>
              <p:cNvSpPr/>
              <p:nvPr/>
            </p:nvSpPr>
            <p:spPr>
              <a:xfrm>
                <a:off x="5359855" y="3379117"/>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Oval 355">
                <a:extLst>
                  <a:ext uri="{FF2B5EF4-FFF2-40B4-BE49-F238E27FC236}">
                    <a16:creationId xmlns:a16="http://schemas.microsoft.com/office/drawing/2014/main" id="{C60C0A08-7E6D-DB4C-8CB9-42BB27EE10B6}"/>
                  </a:ext>
                </a:extLst>
              </p:cNvPr>
              <p:cNvSpPr/>
              <p:nvPr/>
            </p:nvSpPr>
            <p:spPr>
              <a:xfrm>
                <a:off x="5373940" y="3177422"/>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9" name="TextBox 348">
              <a:extLst>
                <a:ext uri="{FF2B5EF4-FFF2-40B4-BE49-F238E27FC236}">
                  <a16:creationId xmlns:a16="http://schemas.microsoft.com/office/drawing/2014/main" id="{2864C2D5-D3F4-E34F-80E3-F9DC6E34846A}"/>
                </a:ext>
              </a:extLst>
            </p:cNvPr>
            <p:cNvSpPr txBox="1"/>
            <p:nvPr/>
          </p:nvSpPr>
          <p:spPr>
            <a:xfrm>
              <a:off x="8726292" y="4097161"/>
              <a:ext cx="356188" cy="369332"/>
            </a:xfrm>
            <a:prstGeom prst="rect">
              <a:avLst/>
            </a:prstGeom>
            <a:noFill/>
          </p:spPr>
          <p:txBody>
            <a:bodyPr wrap="none" rtlCol="0">
              <a:spAutoFit/>
            </a:bodyPr>
            <a:lstStyle/>
            <a:p>
              <a:r>
                <a:rPr lang="en-US" b="1" dirty="0">
                  <a:solidFill>
                    <a:schemeClr val="bg1">
                      <a:lumMod val="75000"/>
                    </a:schemeClr>
                  </a:solidFill>
                </a:rPr>
                <a:t>w</a:t>
              </a:r>
            </a:p>
          </p:txBody>
        </p:sp>
      </p:grpSp>
      <p:sp>
        <p:nvSpPr>
          <p:cNvPr id="84" name="Explosion 2 83">
            <a:extLst>
              <a:ext uri="{FF2B5EF4-FFF2-40B4-BE49-F238E27FC236}">
                <a16:creationId xmlns:a16="http://schemas.microsoft.com/office/drawing/2014/main" id="{621BBD1A-A44B-564F-8EEE-8E330FE05258}"/>
              </a:ext>
            </a:extLst>
          </p:cNvPr>
          <p:cNvSpPr/>
          <p:nvPr/>
        </p:nvSpPr>
        <p:spPr>
          <a:xfrm>
            <a:off x="6682836" y="92185"/>
            <a:ext cx="4487508" cy="93572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Calculate the rates</a:t>
            </a:r>
          </a:p>
        </p:txBody>
      </p:sp>
    </p:spTree>
    <p:extLst>
      <p:ext uri="{BB962C8B-B14F-4D97-AF65-F5344CB8AC3E}">
        <p14:creationId xmlns:p14="http://schemas.microsoft.com/office/powerpoint/2010/main" val="144575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6D5D-75AA-DB40-935D-A52B8A97249D}"/>
              </a:ext>
            </a:extLst>
          </p:cNvPr>
          <p:cNvSpPr>
            <a:spLocks noGrp="1"/>
          </p:cNvSpPr>
          <p:nvPr>
            <p:ph type="title"/>
          </p:nvPr>
        </p:nvSpPr>
        <p:spPr/>
        <p:txBody>
          <a:bodyPr/>
          <a:lstStyle/>
          <a:p>
            <a:r>
              <a:rPr lang="en-US" dirty="0"/>
              <a:t>PPV for groups</a:t>
            </a:r>
          </a:p>
        </p:txBody>
      </p:sp>
      <p:grpSp>
        <p:nvGrpSpPr>
          <p:cNvPr id="84" name="Group 83">
            <a:extLst>
              <a:ext uri="{FF2B5EF4-FFF2-40B4-BE49-F238E27FC236}">
                <a16:creationId xmlns:a16="http://schemas.microsoft.com/office/drawing/2014/main" id="{7DBBD067-4D56-544C-A015-551F10D37BC3}"/>
              </a:ext>
            </a:extLst>
          </p:cNvPr>
          <p:cNvGrpSpPr/>
          <p:nvPr/>
        </p:nvGrpSpPr>
        <p:grpSpPr>
          <a:xfrm>
            <a:off x="2019541" y="1918380"/>
            <a:ext cx="2833447" cy="1830317"/>
            <a:chOff x="3539731" y="4638720"/>
            <a:chExt cx="2833447" cy="1830317"/>
          </a:xfrm>
        </p:grpSpPr>
        <p:sp>
          <p:nvSpPr>
            <p:cNvPr id="85" name="TextBox 84">
              <a:extLst>
                <a:ext uri="{FF2B5EF4-FFF2-40B4-BE49-F238E27FC236}">
                  <a16:creationId xmlns:a16="http://schemas.microsoft.com/office/drawing/2014/main" id="{237EFD79-CCA9-1446-9640-993CF44D02F9}"/>
                </a:ext>
              </a:extLst>
            </p:cNvPr>
            <p:cNvSpPr txBox="1"/>
            <p:nvPr/>
          </p:nvSpPr>
          <p:spPr>
            <a:xfrm>
              <a:off x="3539731" y="5247413"/>
              <a:ext cx="1226490" cy="523220"/>
            </a:xfrm>
            <a:prstGeom prst="rect">
              <a:avLst/>
            </a:prstGeom>
            <a:noFill/>
          </p:spPr>
          <p:txBody>
            <a:bodyPr wrap="none" rtlCol="0">
              <a:spAutoFit/>
            </a:bodyPr>
            <a:lstStyle/>
            <a:p>
              <a:r>
                <a:rPr lang="en-US" sz="2800" dirty="0">
                  <a:solidFill>
                    <a:schemeClr val="tx1">
                      <a:lumMod val="50000"/>
                      <a:lumOff val="50000"/>
                    </a:schemeClr>
                  </a:solidFill>
                </a:rPr>
                <a:t>PPV</a:t>
              </a:r>
              <a:r>
                <a:rPr lang="en-US" sz="2800" baseline="-25000" dirty="0">
                  <a:solidFill>
                    <a:schemeClr val="tx1">
                      <a:lumMod val="50000"/>
                      <a:lumOff val="50000"/>
                    </a:schemeClr>
                  </a:solidFill>
                </a:rPr>
                <a:t>b</a:t>
              </a:r>
              <a:r>
                <a:rPr lang="en-US" sz="2800" dirty="0">
                  <a:solidFill>
                    <a:schemeClr val="tx1">
                      <a:lumMod val="50000"/>
                      <a:lumOff val="50000"/>
                    </a:schemeClr>
                  </a:solidFill>
                </a:rPr>
                <a:t>  =</a:t>
              </a:r>
            </a:p>
          </p:txBody>
        </p:sp>
        <p:grpSp>
          <p:nvGrpSpPr>
            <p:cNvPr id="86" name="Group 85">
              <a:extLst>
                <a:ext uri="{FF2B5EF4-FFF2-40B4-BE49-F238E27FC236}">
                  <a16:creationId xmlns:a16="http://schemas.microsoft.com/office/drawing/2014/main" id="{D4CACA96-994A-7E40-A085-F3905A79BE86}"/>
                </a:ext>
              </a:extLst>
            </p:cNvPr>
            <p:cNvGrpSpPr/>
            <p:nvPr/>
          </p:nvGrpSpPr>
          <p:grpSpPr>
            <a:xfrm>
              <a:off x="5210174" y="4638720"/>
              <a:ext cx="754380" cy="754380"/>
              <a:chOff x="8966834" y="1573187"/>
              <a:chExt cx="754380" cy="754380"/>
            </a:xfrm>
          </p:grpSpPr>
          <p:sp>
            <p:nvSpPr>
              <p:cNvPr id="89" name="Rectangle 88">
                <a:extLst>
                  <a:ext uri="{FF2B5EF4-FFF2-40B4-BE49-F238E27FC236}">
                    <a16:creationId xmlns:a16="http://schemas.microsoft.com/office/drawing/2014/main" id="{3DA1E813-DF58-A343-A5C1-ACDA0547FD68}"/>
                  </a:ext>
                </a:extLst>
              </p:cNvPr>
              <p:cNvSpPr>
                <a:spLocks noChangeAspect="1"/>
              </p:cNvSpPr>
              <p:nvPr/>
            </p:nvSpPr>
            <p:spPr>
              <a:xfrm>
                <a:off x="8966834" y="1573187"/>
                <a:ext cx="754380" cy="754380"/>
              </a:xfrm>
              <a:prstGeom prst="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F23584A8-163D-344C-908E-54251110DE69}"/>
                  </a:ext>
                </a:extLst>
              </p:cNvPr>
              <p:cNvGrpSpPr/>
              <p:nvPr/>
            </p:nvGrpSpPr>
            <p:grpSpPr>
              <a:xfrm>
                <a:off x="9016042" y="1645577"/>
                <a:ext cx="197352" cy="536303"/>
                <a:chOff x="9016042" y="1645577"/>
                <a:chExt cx="197352" cy="536303"/>
              </a:xfrm>
            </p:grpSpPr>
            <p:sp>
              <p:nvSpPr>
                <p:cNvPr id="99" name="Triangle 98">
                  <a:extLst>
                    <a:ext uri="{FF2B5EF4-FFF2-40B4-BE49-F238E27FC236}">
                      <a16:creationId xmlns:a16="http://schemas.microsoft.com/office/drawing/2014/main" id="{9987E2AB-C0A6-3A4A-AB48-80945ADC72D1}"/>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riangle 99">
                  <a:extLst>
                    <a:ext uri="{FF2B5EF4-FFF2-40B4-BE49-F238E27FC236}">
                      <a16:creationId xmlns:a16="http://schemas.microsoft.com/office/drawing/2014/main" id="{FC23FE67-8E2F-2A49-988C-4D128FE2D447}"/>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riangle 100">
                  <a:extLst>
                    <a:ext uri="{FF2B5EF4-FFF2-40B4-BE49-F238E27FC236}">
                      <a16:creationId xmlns:a16="http://schemas.microsoft.com/office/drawing/2014/main" id="{AF6FF41C-68FA-8348-B64E-696A29C35EC7}"/>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a16="http://schemas.microsoft.com/office/drawing/2014/main" id="{040837E7-2554-C943-B53D-5485A5E30453}"/>
                  </a:ext>
                </a:extLst>
              </p:cNvPr>
              <p:cNvGrpSpPr/>
              <p:nvPr/>
            </p:nvGrpSpPr>
            <p:grpSpPr>
              <a:xfrm>
                <a:off x="9249950" y="1645577"/>
                <a:ext cx="197352" cy="536303"/>
                <a:chOff x="9016042" y="1645577"/>
                <a:chExt cx="197352" cy="536303"/>
              </a:xfrm>
            </p:grpSpPr>
            <p:sp>
              <p:nvSpPr>
                <p:cNvPr id="96" name="Triangle 95">
                  <a:extLst>
                    <a:ext uri="{FF2B5EF4-FFF2-40B4-BE49-F238E27FC236}">
                      <a16:creationId xmlns:a16="http://schemas.microsoft.com/office/drawing/2014/main" id="{0C0E3850-4F0D-5E4E-860E-1AC8AAB2B4C1}"/>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iangle 96">
                  <a:extLst>
                    <a:ext uri="{FF2B5EF4-FFF2-40B4-BE49-F238E27FC236}">
                      <a16:creationId xmlns:a16="http://schemas.microsoft.com/office/drawing/2014/main" id="{1E901D48-4426-5D49-8B10-95EDD90E8C52}"/>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riangle 97">
                  <a:extLst>
                    <a:ext uri="{FF2B5EF4-FFF2-40B4-BE49-F238E27FC236}">
                      <a16:creationId xmlns:a16="http://schemas.microsoft.com/office/drawing/2014/main" id="{34807F37-F2AF-6F45-A53F-9FF80342A341}"/>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a:extLst>
                  <a:ext uri="{FF2B5EF4-FFF2-40B4-BE49-F238E27FC236}">
                    <a16:creationId xmlns:a16="http://schemas.microsoft.com/office/drawing/2014/main" id="{4598A2C1-700B-384B-B5F5-6943566CEC76}"/>
                  </a:ext>
                </a:extLst>
              </p:cNvPr>
              <p:cNvGrpSpPr/>
              <p:nvPr/>
            </p:nvGrpSpPr>
            <p:grpSpPr>
              <a:xfrm>
                <a:off x="9483858" y="1658146"/>
                <a:ext cx="197352" cy="536303"/>
                <a:chOff x="9016042" y="1645577"/>
                <a:chExt cx="197352" cy="536303"/>
              </a:xfrm>
            </p:grpSpPr>
            <p:sp>
              <p:nvSpPr>
                <p:cNvPr id="93" name="Triangle 92">
                  <a:extLst>
                    <a:ext uri="{FF2B5EF4-FFF2-40B4-BE49-F238E27FC236}">
                      <a16:creationId xmlns:a16="http://schemas.microsoft.com/office/drawing/2014/main" id="{4E98BA4E-B273-4247-A189-5A978C4C8202}"/>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riangle 93">
                  <a:extLst>
                    <a:ext uri="{FF2B5EF4-FFF2-40B4-BE49-F238E27FC236}">
                      <a16:creationId xmlns:a16="http://schemas.microsoft.com/office/drawing/2014/main" id="{B18A4FB8-CC62-014D-8A2F-1904C0AF16F9}"/>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riangle 94">
                  <a:extLst>
                    <a:ext uri="{FF2B5EF4-FFF2-40B4-BE49-F238E27FC236}">
                      <a16:creationId xmlns:a16="http://schemas.microsoft.com/office/drawing/2014/main" id="{93801878-EB17-1847-9F3B-D1A532575291}"/>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87" name="Straight Connector 86">
              <a:extLst>
                <a:ext uri="{FF2B5EF4-FFF2-40B4-BE49-F238E27FC236}">
                  <a16:creationId xmlns:a16="http://schemas.microsoft.com/office/drawing/2014/main" id="{FC172CFD-6974-D84E-BC7E-6DC4410DA5A6}"/>
                </a:ext>
              </a:extLst>
            </p:cNvPr>
            <p:cNvCxnSpPr/>
            <p:nvPr/>
          </p:nvCxnSpPr>
          <p:spPr>
            <a:xfrm>
              <a:off x="4815840" y="5541645"/>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79476CF8-2BB5-B348-9B96-7907718B2DC7}"/>
                </a:ext>
              </a:extLst>
            </p:cNvPr>
            <p:cNvSpPr>
              <a:spLocks noChangeAspect="1"/>
            </p:cNvSpPr>
            <p:nvPr/>
          </p:nvSpPr>
          <p:spPr>
            <a:xfrm>
              <a:off x="4937755" y="5714657"/>
              <a:ext cx="1308335" cy="754380"/>
            </a:xfrm>
            <a:prstGeom prst="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 name="Group 182">
            <a:extLst>
              <a:ext uri="{FF2B5EF4-FFF2-40B4-BE49-F238E27FC236}">
                <a16:creationId xmlns:a16="http://schemas.microsoft.com/office/drawing/2014/main" id="{F598BC2E-4EA3-FB43-BC58-3B364F869EAC}"/>
              </a:ext>
            </a:extLst>
          </p:cNvPr>
          <p:cNvGrpSpPr/>
          <p:nvPr/>
        </p:nvGrpSpPr>
        <p:grpSpPr>
          <a:xfrm>
            <a:off x="5370012" y="1918380"/>
            <a:ext cx="2833447" cy="1830317"/>
            <a:chOff x="3539731" y="4638720"/>
            <a:chExt cx="2833447" cy="1830317"/>
          </a:xfrm>
        </p:grpSpPr>
        <p:sp>
          <p:nvSpPr>
            <p:cNvPr id="184" name="TextBox 183">
              <a:extLst>
                <a:ext uri="{FF2B5EF4-FFF2-40B4-BE49-F238E27FC236}">
                  <a16:creationId xmlns:a16="http://schemas.microsoft.com/office/drawing/2014/main" id="{137986EA-943E-2043-BDCA-C29D2D716FBE}"/>
                </a:ext>
              </a:extLst>
            </p:cNvPr>
            <p:cNvSpPr txBox="1"/>
            <p:nvPr/>
          </p:nvSpPr>
          <p:spPr>
            <a:xfrm>
              <a:off x="3539731" y="5247413"/>
              <a:ext cx="1272977" cy="523220"/>
            </a:xfrm>
            <a:prstGeom prst="rect">
              <a:avLst/>
            </a:prstGeom>
            <a:noFill/>
          </p:spPr>
          <p:txBody>
            <a:bodyPr wrap="none" rtlCol="0">
              <a:spAutoFit/>
            </a:bodyPr>
            <a:lstStyle/>
            <a:p>
              <a:r>
                <a:rPr lang="en-US" sz="2800" dirty="0">
                  <a:solidFill>
                    <a:schemeClr val="tx1">
                      <a:lumMod val="50000"/>
                      <a:lumOff val="50000"/>
                    </a:schemeClr>
                  </a:solidFill>
                </a:rPr>
                <a:t>PPV</a:t>
              </a:r>
              <a:r>
                <a:rPr lang="en-US" sz="2800" baseline="-25000" dirty="0">
                  <a:solidFill>
                    <a:schemeClr val="tx1">
                      <a:lumMod val="50000"/>
                      <a:lumOff val="50000"/>
                    </a:schemeClr>
                  </a:solidFill>
                </a:rPr>
                <a:t>w</a:t>
              </a:r>
              <a:r>
                <a:rPr lang="en-US" sz="2800" dirty="0">
                  <a:solidFill>
                    <a:schemeClr val="tx1">
                      <a:lumMod val="50000"/>
                      <a:lumOff val="50000"/>
                    </a:schemeClr>
                  </a:solidFill>
                </a:rPr>
                <a:t>  =</a:t>
              </a:r>
            </a:p>
          </p:txBody>
        </p:sp>
        <p:grpSp>
          <p:nvGrpSpPr>
            <p:cNvPr id="185" name="Group 184">
              <a:extLst>
                <a:ext uri="{FF2B5EF4-FFF2-40B4-BE49-F238E27FC236}">
                  <a16:creationId xmlns:a16="http://schemas.microsoft.com/office/drawing/2014/main" id="{B9F0D9A3-5C6D-DF4A-8689-D07835F5DF1C}"/>
                </a:ext>
              </a:extLst>
            </p:cNvPr>
            <p:cNvGrpSpPr/>
            <p:nvPr/>
          </p:nvGrpSpPr>
          <p:grpSpPr>
            <a:xfrm>
              <a:off x="5210174" y="4638720"/>
              <a:ext cx="754380" cy="754380"/>
              <a:chOff x="8966834" y="1573187"/>
              <a:chExt cx="754380" cy="754380"/>
            </a:xfrm>
          </p:grpSpPr>
          <p:sp>
            <p:nvSpPr>
              <p:cNvPr id="188" name="Rectangle 187">
                <a:extLst>
                  <a:ext uri="{FF2B5EF4-FFF2-40B4-BE49-F238E27FC236}">
                    <a16:creationId xmlns:a16="http://schemas.microsoft.com/office/drawing/2014/main" id="{070A871C-AEA0-E047-AC90-13326BFF6439}"/>
                  </a:ext>
                </a:extLst>
              </p:cNvPr>
              <p:cNvSpPr>
                <a:spLocks noChangeAspect="1"/>
              </p:cNvSpPr>
              <p:nvPr/>
            </p:nvSpPr>
            <p:spPr>
              <a:xfrm>
                <a:off x="8966834" y="1573187"/>
                <a:ext cx="754380" cy="754380"/>
              </a:xfrm>
              <a:prstGeom prst="rect">
                <a:avLst/>
              </a:prstGeom>
              <a:solidFill>
                <a:schemeClr val="accent1">
                  <a:lumMod val="20000"/>
                  <a:lumOff val="80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9" name="Group 188">
                <a:extLst>
                  <a:ext uri="{FF2B5EF4-FFF2-40B4-BE49-F238E27FC236}">
                    <a16:creationId xmlns:a16="http://schemas.microsoft.com/office/drawing/2014/main" id="{B16A894B-B2AD-4B46-9FA5-E53B5BE582AE}"/>
                  </a:ext>
                </a:extLst>
              </p:cNvPr>
              <p:cNvGrpSpPr/>
              <p:nvPr/>
            </p:nvGrpSpPr>
            <p:grpSpPr>
              <a:xfrm>
                <a:off x="9016042" y="1645577"/>
                <a:ext cx="197352" cy="536303"/>
                <a:chOff x="9016042" y="1645577"/>
                <a:chExt cx="197352" cy="536303"/>
              </a:xfrm>
            </p:grpSpPr>
            <p:sp>
              <p:nvSpPr>
                <p:cNvPr id="198" name="Triangle 197">
                  <a:extLst>
                    <a:ext uri="{FF2B5EF4-FFF2-40B4-BE49-F238E27FC236}">
                      <a16:creationId xmlns:a16="http://schemas.microsoft.com/office/drawing/2014/main" id="{5408795E-0003-8C4A-A93A-B918F124BDC7}"/>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riangle 198">
                  <a:extLst>
                    <a:ext uri="{FF2B5EF4-FFF2-40B4-BE49-F238E27FC236}">
                      <a16:creationId xmlns:a16="http://schemas.microsoft.com/office/drawing/2014/main" id="{A3DAA6BE-84F8-C94E-BFDD-221FC534A0D7}"/>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riangle 199">
                  <a:extLst>
                    <a:ext uri="{FF2B5EF4-FFF2-40B4-BE49-F238E27FC236}">
                      <a16:creationId xmlns:a16="http://schemas.microsoft.com/office/drawing/2014/main" id="{DDCD5E8D-5CCD-904A-AAEC-83065BF78B89}"/>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0" name="Group 189">
                <a:extLst>
                  <a:ext uri="{FF2B5EF4-FFF2-40B4-BE49-F238E27FC236}">
                    <a16:creationId xmlns:a16="http://schemas.microsoft.com/office/drawing/2014/main" id="{3C1DC25A-0F5B-A347-888C-4E4B847662B6}"/>
                  </a:ext>
                </a:extLst>
              </p:cNvPr>
              <p:cNvGrpSpPr/>
              <p:nvPr/>
            </p:nvGrpSpPr>
            <p:grpSpPr>
              <a:xfrm>
                <a:off x="9249950" y="1645577"/>
                <a:ext cx="197352" cy="536303"/>
                <a:chOff x="9016042" y="1645577"/>
                <a:chExt cx="197352" cy="536303"/>
              </a:xfrm>
            </p:grpSpPr>
            <p:sp>
              <p:nvSpPr>
                <p:cNvPr id="195" name="Triangle 194">
                  <a:extLst>
                    <a:ext uri="{FF2B5EF4-FFF2-40B4-BE49-F238E27FC236}">
                      <a16:creationId xmlns:a16="http://schemas.microsoft.com/office/drawing/2014/main" id="{51C2D4E1-1E27-2742-AD9F-4111B5ADA196}"/>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riangle 195">
                  <a:extLst>
                    <a:ext uri="{FF2B5EF4-FFF2-40B4-BE49-F238E27FC236}">
                      <a16:creationId xmlns:a16="http://schemas.microsoft.com/office/drawing/2014/main" id="{E88C5C22-8D4F-934E-9F2C-6E9B6F909F87}"/>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Triangle 196">
                  <a:extLst>
                    <a:ext uri="{FF2B5EF4-FFF2-40B4-BE49-F238E27FC236}">
                      <a16:creationId xmlns:a16="http://schemas.microsoft.com/office/drawing/2014/main" id="{A89706B7-577B-5E4F-8169-20572E42C747}"/>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1" name="Group 190">
                <a:extLst>
                  <a:ext uri="{FF2B5EF4-FFF2-40B4-BE49-F238E27FC236}">
                    <a16:creationId xmlns:a16="http://schemas.microsoft.com/office/drawing/2014/main" id="{473AB676-172A-F145-BA8F-2EB8F16F4DC7}"/>
                  </a:ext>
                </a:extLst>
              </p:cNvPr>
              <p:cNvGrpSpPr/>
              <p:nvPr/>
            </p:nvGrpSpPr>
            <p:grpSpPr>
              <a:xfrm>
                <a:off x="9483858" y="1658146"/>
                <a:ext cx="197352" cy="536303"/>
                <a:chOff x="9016042" y="1645577"/>
                <a:chExt cx="197352" cy="536303"/>
              </a:xfrm>
            </p:grpSpPr>
            <p:sp>
              <p:nvSpPr>
                <p:cNvPr id="192" name="Triangle 191">
                  <a:extLst>
                    <a:ext uri="{FF2B5EF4-FFF2-40B4-BE49-F238E27FC236}">
                      <a16:creationId xmlns:a16="http://schemas.microsoft.com/office/drawing/2014/main" id="{DA2C1D6C-83FB-EC48-97A7-153F257E495F}"/>
                    </a:ext>
                  </a:extLst>
                </p:cNvPr>
                <p:cNvSpPr/>
                <p:nvPr/>
              </p:nvSpPr>
              <p:spPr>
                <a:xfrm>
                  <a:off x="9016042" y="16455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Triangle 192">
                  <a:extLst>
                    <a:ext uri="{FF2B5EF4-FFF2-40B4-BE49-F238E27FC236}">
                      <a16:creationId xmlns:a16="http://schemas.microsoft.com/office/drawing/2014/main" id="{3AAC6246-DE9E-414A-AA9A-691597BE3304}"/>
                    </a:ext>
                  </a:extLst>
                </p:cNvPr>
                <p:cNvSpPr/>
                <p:nvPr/>
              </p:nvSpPr>
              <p:spPr>
                <a:xfrm>
                  <a:off x="9019852" y="18436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riangle 193">
                  <a:extLst>
                    <a:ext uri="{FF2B5EF4-FFF2-40B4-BE49-F238E27FC236}">
                      <a16:creationId xmlns:a16="http://schemas.microsoft.com/office/drawing/2014/main" id="{812AEB80-438E-2047-9282-519306E41412}"/>
                    </a:ext>
                  </a:extLst>
                </p:cNvPr>
                <p:cNvSpPr/>
                <p:nvPr/>
              </p:nvSpPr>
              <p:spPr>
                <a:xfrm>
                  <a:off x="9046522" y="20418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86" name="Straight Connector 185">
              <a:extLst>
                <a:ext uri="{FF2B5EF4-FFF2-40B4-BE49-F238E27FC236}">
                  <a16:creationId xmlns:a16="http://schemas.microsoft.com/office/drawing/2014/main" id="{F28D2986-A202-2846-BD8D-7CF4687120ED}"/>
                </a:ext>
              </a:extLst>
            </p:cNvPr>
            <p:cNvCxnSpPr/>
            <p:nvPr/>
          </p:nvCxnSpPr>
          <p:spPr>
            <a:xfrm>
              <a:off x="4815840" y="5541645"/>
              <a:ext cx="155733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50687FFA-0B3E-5D4D-8C2C-E72765EE241C}"/>
                </a:ext>
              </a:extLst>
            </p:cNvPr>
            <p:cNvSpPr>
              <a:spLocks noChangeAspect="1"/>
            </p:cNvSpPr>
            <p:nvPr/>
          </p:nvSpPr>
          <p:spPr>
            <a:xfrm>
              <a:off x="4937755" y="5714657"/>
              <a:ext cx="1308335" cy="754380"/>
            </a:xfrm>
            <a:prstGeom prst="rect">
              <a:avLst/>
            </a:prstGeom>
            <a:solidFill>
              <a:schemeClr val="accent1">
                <a:lumMod val="20000"/>
                <a:lumOff val="80000"/>
              </a:schemeClr>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7760A346-252E-DC45-806A-0F5C9A73276E}"/>
              </a:ext>
            </a:extLst>
          </p:cNvPr>
          <p:cNvGrpSpPr/>
          <p:nvPr/>
        </p:nvGrpSpPr>
        <p:grpSpPr>
          <a:xfrm>
            <a:off x="0" y="4190657"/>
            <a:ext cx="4846810" cy="2775805"/>
            <a:chOff x="275506" y="1690688"/>
            <a:chExt cx="4846810" cy="2775805"/>
          </a:xfrm>
        </p:grpSpPr>
        <p:grpSp>
          <p:nvGrpSpPr>
            <p:cNvPr id="40" name="Group 39">
              <a:extLst>
                <a:ext uri="{FF2B5EF4-FFF2-40B4-BE49-F238E27FC236}">
                  <a16:creationId xmlns:a16="http://schemas.microsoft.com/office/drawing/2014/main" id="{0029A9EC-E421-8349-813D-5C92B4AFF484}"/>
                </a:ext>
              </a:extLst>
            </p:cNvPr>
            <p:cNvGrpSpPr/>
            <p:nvPr/>
          </p:nvGrpSpPr>
          <p:grpSpPr>
            <a:xfrm>
              <a:off x="275506" y="1690688"/>
              <a:ext cx="4846810" cy="2372719"/>
              <a:chOff x="765320" y="1787801"/>
              <a:chExt cx="4846810" cy="2372719"/>
            </a:xfrm>
          </p:grpSpPr>
          <p:sp>
            <p:nvSpPr>
              <p:cNvPr id="42" name="Rectangle 41">
                <a:extLst>
                  <a:ext uri="{FF2B5EF4-FFF2-40B4-BE49-F238E27FC236}">
                    <a16:creationId xmlns:a16="http://schemas.microsoft.com/office/drawing/2014/main" id="{B9A409A6-7801-FB46-86CC-5402B09B3618}"/>
                  </a:ext>
                </a:extLst>
              </p:cNvPr>
              <p:cNvSpPr/>
              <p:nvPr/>
            </p:nvSpPr>
            <p:spPr>
              <a:xfrm>
                <a:off x="146304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0B8FE784-CA0D-4241-B731-BE84A53DC784}"/>
                  </a:ext>
                </a:extLst>
              </p:cNvPr>
              <p:cNvSpPr/>
              <p:nvPr/>
            </p:nvSpPr>
            <p:spPr>
              <a:xfrm>
                <a:off x="353187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9E15C18A-D69B-4644-B2E7-9B69E340639F}"/>
                  </a:ext>
                </a:extLst>
              </p:cNvPr>
              <p:cNvSpPr/>
              <p:nvPr/>
            </p:nvSpPr>
            <p:spPr>
              <a:xfrm>
                <a:off x="1451610" y="2217420"/>
                <a:ext cx="4160520" cy="1943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32021EEE-D33A-4940-AC4D-5CDB0C1886BE}"/>
                  </a:ext>
                </a:extLst>
              </p:cNvPr>
              <p:cNvCxnSpPr>
                <a:cxnSpLocks/>
                <a:stCxn id="44" idx="1"/>
                <a:endCxn id="44" idx="3"/>
              </p:cNvCxnSpPr>
              <p:nvPr/>
            </p:nvCxnSpPr>
            <p:spPr>
              <a:xfrm>
                <a:off x="145161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176F743C-F785-4440-B9CF-09288E8B5DEE}"/>
                  </a:ext>
                </a:extLst>
              </p:cNvPr>
              <p:cNvGrpSpPr/>
              <p:nvPr/>
            </p:nvGrpSpPr>
            <p:grpSpPr>
              <a:xfrm>
                <a:off x="1505763" y="2274227"/>
                <a:ext cx="1229991" cy="1781511"/>
                <a:chOff x="2454453" y="2274227"/>
                <a:chExt cx="1229991" cy="1781511"/>
              </a:xfrm>
            </p:grpSpPr>
            <p:grpSp>
              <p:nvGrpSpPr>
                <p:cNvPr id="116" name="Group 115">
                  <a:extLst>
                    <a:ext uri="{FF2B5EF4-FFF2-40B4-BE49-F238E27FC236}">
                      <a16:creationId xmlns:a16="http://schemas.microsoft.com/office/drawing/2014/main" id="{418F85BF-5ADD-B54D-8F88-4F8F2E037D2A}"/>
                    </a:ext>
                  </a:extLst>
                </p:cNvPr>
                <p:cNvGrpSpPr/>
                <p:nvPr/>
              </p:nvGrpSpPr>
              <p:grpSpPr>
                <a:xfrm>
                  <a:off x="2454453" y="2274227"/>
                  <a:ext cx="498342" cy="1781511"/>
                  <a:chOff x="2454453" y="2274227"/>
                  <a:chExt cx="498342" cy="1781511"/>
                </a:xfrm>
              </p:grpSpPr>
              <p:grpSp>
                <p:nvGrpSpPr>
                  <p:cNvPr id="129" name="Group 128">
                    <a:extLst>
                      <a:ext uri="{FF2B5EF4-FFF2-40B4-BE49-F238E27FC236}">
                        <a16:creationId xmlns:a16="http://schemas.microsoft.com/office/drawing/2014/main" id="{FADB6263-15C1-D04F-8C3F-9872759BD2F0}"/>
                      </a:ext>
                    </a:extLst>
                  </p:cNvPr>
                  <p:cNvGrpSpPr/>
                  <p:nvPr/>
                </p:nvGrpSpPr>
                <p:grpSpPr>
                  <a:xfrm>
                    <a:off x="2454453" y="2537117"/>
                    <a:ext cx="197352" cy="570593"/>
                    <a:chOff x="2454453" y="2537117"/>
                    <a:chExt cx="197352" cy="570593"/>
                  </a:xfrm>
                </p:grpSpPr>
                <p:sp>
                  <p:nvSpPr>
                    <p:cNvPr id="137" name="Triangle 136">
                      <a:extLst>
                        <a:ext uri="{FF2B5EF4-FFF2-40B4-BE49-F238E27FC236}">
                          <a16:creationId xmlns:a16="http://schemas.microsoft.com/office/drawing/2014/main" id="{15900FA6-6BE1-0A46-8FA5-5D7C341B66C6}"/>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iangle 137">
                      <a:extLst>
                        <a:ext uri="{FF2B5EF4-FFF2-40B4-BE49-F238E27FC236}">
                          <a16:creationId xmlns:a16="http://schemas.microsoft.com/office/drawing/2014/main" id="{ED823760-B5AC-194E-B76F-415CE45944F8}"/>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iangle 138">
                      <a:extLst>
                        <a:ext uri="{FF2B5EF4-FFF2-40B4-BE49-F238E27FC236}">
                          <a16:creationId xmlns:a16="http://schemas.microsoft.com/office/drawing/2014/main" id="{8B4375FD-7E14-D94E-B1DB-8EE519D11A2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a:extLst>
                      <a:ext uri="{FF2B5EF4-FFF2-40B4-BE49-F238E27FC236}">
                        <a16:creationId xmlns:a16="http://schemas.microsoft.com/office/drawing/2014/main" id="{364FFD23-A702-2C43-880A-60DC970254DB}"/>
                      </a:ext>
                    </a:extLst>
                  </p:cNvPr>
                  <p:cNvGrpSpPr/>
                  <p:nvPr/>
                </p:nvGrpSpPr>
                <p:grpSpPr>
                  <a:xfrm>
                    <a:off x="2785923" y="2274227"/>
                    <a:ext cx="166872" cy="1781511"/>
                    <a:chOff x="2450643" y="2281847"/>
                    <a:chExt cx="166872" cy="1781511"/>
                  </a:xfrm>
                </p:grpSpPr>
                <p:grpSp>
                  <p:nvGrpSpPr>
                    <p:cNvPr id="131" name="Group 130">
                      <a:extLst>
                        <a:ext uri="{FF2B5EF4-FFF2-40B4-BE49-F238E27FC236}">
                          <a16:creationId xmlns:a16="http://schemas.microsoft.com/office/drawing/2014/main" id="{F830FFD8-2C6F-5D49-B3B2-091DF6B01817}"/>
                        </a:ext>
                      </a:extLst>
                    </p:cNvPr>
                    <p:cNvGrpSpPr/>
                    <p:nvPr/>
                  </p:nvGrpSpPr>
                  <p:grpSpPr>
                    <a:xfrm>
                      <a:off x="2466343" y="3313685"/>
                      <a:ext cx="143883" cy="749673"/>
                      <a:chOff x="2466343" y="3313685"/>
                      <a:chExt cx="143883" cy="749673"/>
                    </a:xfrm>
                  </p:grpSpPr>
                  <p:sp>
                    <p:nvSpPr>
                      <p:cNvPr id="133" name="Oval 132">
                        <a:extLst>
                          <a:ext uri="{FF2B5EF4-FFF2-40B4-BE49-F238E27FC236}">
                            <a16:creationId xmlns:a16="http://schemas.microsoft.com/office/drawing/2014/main" id="{9571BBCE-3EE3-774A-840F-74DA71DC0472}"/>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EBC2538F-D0C5-BC4D-8A3B-DE72918E548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DC307864-69F0-4B4F-A500-A03388F8803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7AFD33AC-A691-7045-BCEA-FFDCC492C9E6}"/>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2" name="Triangle 131">
                      <a:extLst>
                        <a:ext uri="{FF2B5EF4-FFF2-40B4-BE49-F238E27FC236}">
                          <a16:creationId xmlns:a16="http://schemas.microsoft.com/office/drawing/2014/main" id="{56E7261D-3145-0544-9758-F00399122278}"/>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7" name="Group 116">
                  <a:extLst>
                    <a:ext uri="{FF2B5EF4-FFF2-40B4-BE49-F238E27FC236}">
                      <a16:creationId xmlns:a16="http://schemas.microsoft.com/office/drawing/2014/main" id="{44FD98DC-FDC4-A945-ACF3-E84C51483C4D}"/>
                    </a:ext>
                  </a:extLst>
                </p:cNvPr>
                <p:cNvGrpSpPr/>
                <p:nvPr/>
              </p:nvGrpSpPr>
              <p:grpSpPr>
                <a:xfrm>
                  <a:off x="3174672" y="2274227"/>
                  <a:ext cx="509772" cy="1571961"/>
                  <a:chOff x="2450643" y="2274227"/>
                  <a:chExt cx="509772" cy="1571961"/>
                </a:xfrm>
              </p:grpSpPr>
              <p:grpSp>
                <p:nvGrpSpPr>
                  <p:cNvPr id="118" name="Group 117">
                    <a:extLst>
                      <a:ext uri="{FF2B5EF4-FFF2-40B4-BE49-F238E27FC236}">
                        <a16:creationId xmlns:a16="http://schemas.microsoft.com/office/drawing/2014/main" id="{45E76068-7E1E-784F-A73C-C035613F6307}"/>
                      </a:ext>
                    </a:extLst>
                  </p:cNvPr>
                  <p:cNvGrpSpPr/>
                  <p:nvPr/>
                </p:nvGrpSpPr>
                <p:grpSpPr>
                  <a:xfrm>
                    <a:off x="2450643" y="2281847"/>
                    <a:ext cx="201162" cy="825863"/>
                    <a:chOff x="2450643" y="2281847"/>
                    <a:chExt cx="201162" cy="825863"/>
                  </a:xfrm>
                </p:grpSpPr>
                <p:sp>
                  <p:nvSpPr>
                    <p:cNvPr id="127" name="Triangle 126">
                      <a:extLst>
                        <a:ext uri="{FF2B5EF4-FFF2-40B4-BE49-F238E27FC236}">
                          <a16:creationId xmlns:a16="http://schemas.microsoft.com/office/drawing/2014/main" id="{9BAF7F21-3775-7C40-9387-4102EED8100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iangle 127">
                      <a:extLst>
                        <a:ext uri="{FF2B5EF4-FFF2-40B4-BE49-F238E27FC236}">
                          <a16:creationId xmlns:a16="http://schemas.microsoft.com/office/drawing/2014/main" id="{494D9623-0280-6048-B5A4-DA6306578626}"/>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9" name="Group 118">
                    <a:extLst>
                      <a:ext uri="{FF2B5EF4-FFF2-40B4-BE49-F238E27FC236}">
                        <a16:creationId xmlns:a16="http://schemas.microsoft.com/office/drawing/2014/main" id="{B485A65B-70A8-9E44-8040-691FF707C7ED}"/>
                      </a:ext>
                    </a:extLst>
                  </p:cNvPr>
                  <p:cNvGrpSpPr/>
                  <p:nvPr/>
                </p:nvGrpSpPr>
                <p:grpSpPr>
                  <a:xfrm>
                    <a:off x="2785923" y="2274227"/>
                    <a:ext cx="174492" cy="1571961"/>
                    <a:chOff x="2450643" y="2281847"/>
                    <a:chExt cx="174492" cy="1571961"/>
                  </a:xfrm>
                </p:grpSpPr>
                <p:grpSp>
                  <p:nvGrpSpPr>
                    <p:cNvPr id="120" name="Group 119">
                      <a:extLst>
                        <a:ext uri="{FF2B5EF4-FFF2-40B4-BE49-F238E27FC236}">
                          <a16:creationId xmlns:a16="http://schemas.microsoft.com/office/drawing/2014/main" id="{203E0F8F-9B8A-2042-B53A-141C6CD4D45B}"/>
                        </a:ext>
                      </a:extLst>
                    </p:cNvPr>
                    <p:cNvGrpSpPr/>
                    <p:nvPr/>
                  </p:nvGrpSpPr>
                  <p:grpSpPr>
                    <a:xfrm>
                      <a:off x="2466343" y="3313685"/>
                      <a:ext cx="140073" cy="540123"/>
                      <a:chOff x="2466343" y="3313685"/>
                      <a:chExt cx="140073" cy="540123"/>
                    </a:xfrm>
                  </p:grpSpPr>
                  <p:sp>
                    <p:nvSpPr>
                      <p:cNvPr id="125" name="Oval 124">
                        <a:extLst>
                          <a:ext uri="{FF2B5EF4-FFF2-40B4-BE49-F238E27FC236}">
                            <a16:creationId xmlns:a16="http://schemas.microsoft.com/office/drawing/2014/main" id="{CBA26481-AC0B-7B43-8D62-2FA6EDD382F9}"/>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AD758B07-B9D5-994A-B439-1019DE3E445A}"/>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1" name="Group 120">
                      <a:extLst>
                        <a:ext uri="{FF2B5EF4-FFF2-40B4-BE49-F238E27FC236}">
                          <a16:creationId xmlns:a16="http://schemas.microsoft.com/office/drawing/2014/main" id="{AA92FA1B-BF43-FF4B-AA22-F0F974E4A425}"/>
                        </a:ext>
                      </a:extLst>
                    </p:cNvPr>
                    <p:cNvGrpSpPr/>
                    <p:nvPr/>
                  </p:nvGrpSpPr>
                  <p:grpSpPr>
                    <a:xfrm>
                      <a:off x="2450643" y="2281847"/>
                      <a:ext cx="174492" cy="604883"/>
                      <a:chOff x="2450643" y="2281847"/>
                      <a:chExt cx="174492" cy="604883"/>
                    </a:xfrm>
                  </p:grpSpPr>
                  <p:sp>
                    <p:nvSpPr>
                      <p:cNvPr id="122" name="Triangle 121">
                        <a:extLst>
                          <a:ext uri="{FF2B5EF4-FFF2-40B4-BE49-F238E27FC236}">
                            <a16:creationId xmlns:a16="http://schemas.microsoft.com/office/drawing/2014/main" id="{10930DF2-1D5B-414E-AC90-B2CD981E0DB6}"/>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riangle 122">
                        <a:extLst>
                          <a:ext uri="{FF2B5EF4-FFF2-40B4-BE49-F238E27FC236}">
                            <a16:creationId xmlns:a16="http://schemas.microsoft.com/office/drawing/2014/main" id="{A7559D08-6E1D-2246-9167-EA6B22FACF2F}"/>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riangle 123">
                        <a:extLst>
                          <a:ext uri="{FF2B5EF4-FFF2-40B4-BE49-F238E27FC236}">
                            <a16:creationId xmlns:a16="http://schemas.microsoft.com/office/drawing/2014/main" id="{E8BCF0C9-5F0C-F444-AEF8-337F4F235F2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47" name="Group 46">
                <a:extLst>
                  <a:ext uri="{FF2B5EF4-FFF2-40B4-BE49-F238E27FC236}">
                    <a16:creationId xmlns:a16="http://schemas.microsoft.com/office/drawing/2014/main" id="{F690B226-5EDD-2D47-9CA1-CA1E417DDD09}"/>
                  </a:ext>
                </a:extLst>
              </p:cNvPr>
              <p:cNvGrpSpPr/>
              <p:nvPr/>
            </p:nvGrpSpPr>
            <p:grpSpPr>
              <a:xfrm>
                <a:off x="2927028" y="2529497"/>
                <a:ext cx="197352" cy="1316691"/>
                <a:chOff x="2454453" y="2537117"/>
                <a:chExt cx="197352" cy="1316691"/>
              </a:xfrm>
            </p:grpSpPr>
            <p:grpSp>
              <p:nvGrpSpPr>
                <p:cNvPr id="110" name="Group 109">
                  <a:extLst>
                    <a:ext uri="{FF2B5EF4-FFF2-40B4-BE49-F238E27FC236}">
                      <a16:creationId xmlns:a16="http://schemas.microsoft.com/office/drawing/2014/main" id="{8AB1DE0F-23AC-DF49-9A0F-9C093FE97B65}"/>
                    </a:ext>
                  </a:extLst>
                </p:cNvPr>
                <p:cNvGrpSpPr/>
                <p:nvPr/>
              </p:nvGrpSpPr>
              <p:grpSpPr>
                <a:xfrm>
                  <a:off x="2466343" y="3313685"/>
                  <a:ext cx="140073" cy="540123"/>
                  <a:chOff x="2466343" y="3313685"/>
                  <a:chExt cx="140073" cy="540123"/>
                </a:xfrm>
              </p:grpSpPr>
              <p:sp>
                <p:nvSpPr>
                  <p:cNvPr id="114" name="Oval 113">
                    <a:extLst>
                      <a:ext uri="{FF2B5EF4-FFF2-40B4-BE49-F238E27FC236}">
                        <a16:creationId xmlns:a16="http://schemas.microsoft.com/office/drawing/2014/main" id="{00E85ED3-EBF5-C64A-A916-FAE9A1BEFE9A}"/>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4DC9FBC8-1AE0-2848-A1A8-0381F02C74F7}"/>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0AB636E8-5BDA-1441-AD98-BC68EAFFADD9}"/>
                    </a:ext>
                  </a:extLst>
                </p:cNvPr>
                <p:cNvGrpSpPr/>
                <p:nvPr/>
              </p:nvGrpSpPr>
              <p:grpSpPr>
                <a:xfrm>
                  <a:off x="2454453" y="2537117"/>
                  <a:ext cx="197352" cy="570593"/>
                  <a:chOff x="2454453" y="2537117"/>
                  <a:chExt cx="197352" cy="570593"/>
                </a:xfrm>
              </p:grpSpPr>
              <p:sp>
                <p:nvSpPr>
                  <p:cNvPr id="112" name="Triangle 111">
                    <a:extLst>
                      <a:ext uri="{FF2B5EF4-FFF2-40B4-BE49-F238E27FC236}">
                        <a16:creationId xmlns:a16="http://schemas.microsoft.com/office/drawing/2014/main" id="{0CD85A82-5DD8-574B-B45C-7D1C0255F500}"/>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iangle 112">
                    <a:extLst>
                      <a:ext uri="{FF2B5EF4-FFF2-40B4-BE49-F238E27FC236}">
                        <a16:creationId xmlns:a16="http://schemas.microsoft.com/office/drawing/2014/main" id="{4D677847-9BD3-A94D-B079-069CC187AC8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8" name="Group 47">
                <a:extLst>
                  <a:ext uri="{FF2B5EF4-FFF2-40B4-BE49-F238E27FC236}">
                    <a16:creationId xmlns:a16="http://schemas.microsoft.com/office/drawing/2014/main" id="{44A3E7AB-9B0F-BC48-8855-CB3628572E88}"/>
                  </a:ext>
                </a:extLst>
              </p:cNvPr>
              <p:cNvGrpSpPr/>
              <p:nvPr/>
            </p:nvGrpSpPr>
            <p:grpSpPr>
              <a:xfrm>
                <a:off x="3262308" y="2521877"/>
                <a:ext cx="166872" cy="1316691"/>
                <a:chOff x="2454453" y="2537117"/>
                <a:chExt cx="166872" cy="1316691"/>
              </a:xfrm>
            </p:grpSpPr>
            <p:sp>
              <p:nvSpPr>
                <p:cNvPr id="108" name="Oval 107">
                  <a:extLst>
                    <a:ext uri="{FF2B5EF4-FFF2-40B4-BE49-F238E27FC236}">
                      <a16:creationId xmlns:a16="http://schemas.microsoft.com/office/drawing/2014/main" id="{6ABDF4BB-258C-A34D-B283-09659CEAB300}"/>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riangle 108">
                  <a:extLst>
                    <a:ext uri="{FF2B5EF4-FFF2-40B4-BE49-F238E27FC236}">
                      <a16:creationId xmlns:a16="http://schemas.microsoft.com/office/drawing/2014/main" id="{69442AC1-1E69-414F-B841-0786BE03591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A280E228-7EC0-B44D-AD0B-FF66CA4BE436}"/>
                  </a:ext>
                </a:extLst>
              </p:cNvPr>
              <p:cNvGrpSpPr/>
              <p:nvPr/>
            </p:nvGrpSpPr>
            <p:grpSpPr>
              <a:xfrm>
                <a:off x="3651057" y="2266607"/>
                <a:ext cx="505962" cy="1781511"/>
                <a:chOff x="2454453" y="2274227"/>
                <a:chExt cx="505962" cy="1781511"/>
              </a:xfrm>
            </p:grpSpPr>
            <p:grpSp>
              <p:nvGrpSpPr>
                <p:cNvPr id="79" name="Group 78">
                  <a:extLst>
                    <a:ext uri="{FF2B5EF4-FFF2-40B4-BE49-F238E27FC236}">
                      <a16:creationId xmlns:a16="http://schemas.microsoft.com/office/drawing/2014/main" id="{F5E4F39B-807D-4C4C-BC4D-208E53107096}"/>
                    </a:ext>
                  </a:extLst>
                </p:cNvPr>
                <p:cNvGrpSpPr/>
                <p:nvPr/>
              </p:nvGrpSpPr>
              <p:grpSpPr>
                <a:xfrm>
                  <a:off x="2454453" y="2537117"/>
                  <a:ext cx="197352" cy="570593"/>
                  <a:chOff x="2454453" y="2537117"/>
                  <a:chExt cx="197352" cy="570593"/>
                </a:xfrm>
              </p:grpSpPr>
              <p:sp>
                <p:nvSpPr>
                  <p:cNvPr id="106" name="Triangle 105">
                    <a:extLst>
                      <a:ext uri="{FF2B5EF4-FFF2-40B4-BE49-F238E27FC236}">
                        <a16:creationId xmlns:a16="http://schemas.microsoft.com/office/drawing/2014/main" id="{41003BA0-DED7-A44F-988D-9E1ECF65A2C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riangle 106">
                    <a:extLst>
                      <a:ext uri="{FF2B5EF4-FFF2-40B4-BE49-F238E27FC236}">
                        <a16:creationId xmlns:a16="http://schemas.microsoft.com/office/drawing/2014/main" id="{43D40F87-819A-5541-9B07-34C52FCD969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0C4C1341-CB6A-4F44-AB57-6D32786B0BD4}"/>
                    </a:ext>
                  </a:extLst>
                </p:cNvPr>
                <p:cNvGrpSpPr/>
                <p:nvPr/>
              </p:nvGrpSpPr>
              <p:grpSpPr>
                <a:xfrm>
                  <a:off x="2785923" y="2274227"/>
                  <a:ext cx="174492" cy="1781511"/>
                  <a:chOff x="2450643" y="2281847"/>
                  <a:chExt cx="174492" cy="1781511"/>
                </a:xfrm>
              </p:grpSpPr>
              <p:grpSp>
                <p:nvGrpSpPr>
                  <p:cNvPr id="81" name="Group 80">
                    <a:extLst>
                      <a:ext uri="{FF2B5EF4-FFF2-40B4-BE49-F238E27FC236}">
                        <a16:creationId xmlns:a16="http://schemas.microsoft.com/office/drawing/2014/main" id="{5F2573D9-3F05-4D43-89DB-7259242DEF6F}"/>
                      </a:ext>
                    </a:extLst>
                  </p:cNvPr>
                  <p:cNvGrpSpPr/>
                  <p:nvPr/>
                </p:nvGrpSpPr>
                <p:grpSpPr>
                  <a:xfrm>
                    <a:off x="2481583" y="3523235"/>
                    <a:ext cx="128643" cy="540123"/>
                    <a:chOff x="2481583" y="3523235"/>
                    <a:chExt cx="128643" cy="540123"/>
                  </a:xfrm>
                </p:grpSpPr>
                <p:sp>
                  <p:nvSpPr>
                    <p:cNvPr id="103" name="Oval 102">
                      <a:extLst>
                        <a:ext uri="{FF2B5EF4-FFF2-40B4-BE49-F238E27FC236}">
                          <a16:creationId xmlns:a16="http://schemas.microsoft.com/office/drawing/2014/main" id="{9BBADB22-19E3-2648-A932-F52271602E6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155BEEB9-9FCB-9F42-B7A8-891F75E67FC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D0ACEE57-8574-5041-93EB-E5C5CF208FA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3F59477B-DABA-1F40-888D-33BCF61E9AB2}"/>
                      </a:ext>
                    </a:extLst>
                  </p:cNvPr>
                  <p:cNvGrpSpPr/>
                  <p:nvPr/>
                </p:nvGrpSpPr>
                <p:grpSpPr>
                  <a:xfrm>
                    <a:off x="2450643" y="2281847"/>
                    <a:ext cx="174492" cy="604883"/>
                    <a:chOff x="2450643" y="2281847"/>
                    <a:chExt cx="174492" cy="604883"/>
                  </a:xfrm>
                </p:grpSpPr>
                <p:sp>
                  <p:nvSpPr>
                    <p:cNvPr id="83" name="Triangle 82">
                      <a:extLst>
                        <a:ext uri="{FF2B5EF4-FFF2-40B4-BE49-F238E27FC236}">
                          <a16:creationId xmlns:a16="http://schemas.microsoft.com/office/drawing/2014/main" id="{D864A9A3-39CD-BF4A-9CF9-6308582D9E64}"/>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riangle 101">
                      <a:extLst>
                        <a:ext uri="{FF2B5EF4-FFF2-40B4-BE49-F238E27FC236}">
                          <a16:creationId xmlns:a16="http://schemas.microsoft.com/office/drawing/2014/main" id="{A57B4E9F-0A5A-4043-8192-995DBD8405FB}"/>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50" name="Group 49">
                <a:extLst>
                  <a:ext uri="{FF2B5EF4-FFF2-40B4-BE49-F238E27FC236}">
                    <a16:creationId xmlns:a16="http://schemas.microsoft.com/office/drawing/2014/main" id="{DF706BF5-22B5-F34B-8C11-AE66BB509EC8}"/>
                  </a:ext>
                </a:extLst>
              </p:cNvPr>
              <p:cNvGrpSpPr/>
              <p:nvPr/>
            </p:nvGrpSpPr>
            <p:grpSpPr>
              <a:xfrm>
                <a:off x="4264972" y="2258987"/>
                <a:ext cx="1233801" cy="1789131"/>
                <a:chOff x="2450643" y="2274227"/>
                <a:chExt cx="1233801" cy="1789131"/>
              </a:xfrm>
            </p:grpSpPr>
            <p:grpSp>
              <p:nvGrpSpPr>
                <p:cNvPr id="56" name="Group 55">
                  <a:extLst>
                    <a:ext uri="{FF2B5EF4-FFF2-40B4-BE49-F238E27FC236}">
                      <a16:creationId xmlns:a16="http://schemas.microsoft.com/office/drawing/2014/main" id="{EABF591A-E2BA-5B42-960A-5EAF13474E5F}"/>
                    </a:ext>
                  </a:extLst>
                </p:cNvPr>
                <p:cNvGrpSpPr/>
                <p:nvPr/>
              </p:nvGrpSpPr>
              <p:grpSpPr>
                <a:xfrm>
                  <a:off x="2450643" y="2281847"/>
                  <a:ext cx="505962" cy="1781511"/>
                  <a:chOff x="2450643" y="2281847"/>
                  <a:chExt cx="505962" cy="1781511"/>
                </a:xfrm>
              </p:grpSpPr>
              <p:grpSp>
                <p:nvGrpSpPr>
                  <p:cNvPr id="69" name="Group 68">
                    <a:extLst>
                      <a:ext uri="{FF2B5EF4-FFF2-40B4-BE49-F238E27FC236}">
                        <a16:creationId xmlns:a16="http://schemas.microsoft.com/office/drawing/2014/main" id="{850D5062-D57E-B845-A9F2-214C3ADD9BE7}"/>
                      </a:ext>
                    </a:extLst>
                  </p:cNvPr>
                  <p:cNvGrpSpPr/>
                  <p:nvPr/>
                </p:nvGrpSpPr>
                <p:grpSpPr>
                  <a:xfrm>
                    <a:off x="2450643" y="2281847"/>
                    <a:ext cx="201162" cy="1781511"/>
                    <a:chOff x="2450643" y="2281847"/>
                    <a:chExt cx="201162" cy="1781511"/>
                  </a:xfrm>
                </p:grpSpPr>
                <p:grpSp>
                  <p:nvGrpSpPr>
                    <p:cNvPr id="71" name="Group 70">
                      <a:extLst>
                        <a:ext uri="{FF2B5EF4-FFF2-40B4-BE49-F238E27FC236}">
                          <a16:creationId xmlns:a16="http://schemas.microsoft.com/office/drawing/2014/main" id="{B8009E78-9FD5-8F4D-9609-6C6F3F6885F3}"/>
                        </a:ext>
                      </a:extLst>
                    </p:cNvPr>
                    <p:cNvGrpSpPr/>
                    <p:nvPr/>
                  </p:nvGrpSpPr>
                  <p:grpSpPr>
                    <a:xfrm>
                      <a:off x="2466343" y="3313685"/>
                      <a:ext cx="143883" cy="749673"/>
                      <a:chOff x="2466343" y="3313685"/>
                      <a:chExt cx="143883" cy="749673"/>
                    </a:xfrm>
                  </p:grpSpPr>
                  <p:sp>
                    <p:nvSpPr>
                      <p:cNvPr id="76" name="Oval 75">
                        <a:extLst>
                          <a:ext uri="{FF2B5EF4-FFF2-40B4-BE49-F238E27FC236}">
                            <a16:creationId xmlns:a16="http://schemas.microsoft.com/office/drawing/2014/main" id="{CB9B8ACC-08C6-5C4E-AA39-4EDBA53E914C}"/>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D574CDC3-BCBD-8A41-BDEB-DAB02A8A775C}"/>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02F80472-1101-514E-9B70-7F798F30787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B8031C29-8115-434E-9912-948B5EC5768A}"/>
                        </a:ext>
                      </a:extLst>
                    </p:cNvPr>
                    <p:cNvGrpSpPr/>
                    <p:nvPr/>
                  </p:nvGrpSpPr>
                  <p:grpSpPr>
                    <a:xfrm>
                      <a:off x="2450643" y="2281847"/>
                      <a:ext cx="201162" cy="825863"/>
                      <a:chOff x="2450643" y="2281847"/>
                      <a:chExt cx="201162" cy="825863"/>
                    </a:xfrm>
                  </p:grpSpPr>
                  <p:sp>
                    <p:nvSpPr>
                      <p:cNvPr id="73" name="Triangle 72">
                        <a:extLst>
                          <a:ext uri="{FF2B5EF4-FFF2-40B4-BE49-F238E27FC236}">
                            <a16:creationId xmlns:a16="http://schemas.microsoft.com/office/drawing/2014/main" id="{B50CBF67-B4F4-B747-AA0D-38BBDC636D8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riangle 73">
                        <a:extLst>
                          <a:ext uri="{FF2B5EF4-FFF2-40B4-BE49-F238E27FC236}">
                            <a16:creationId xmlns:a16="http://schemas.microsoft.com/office/drawing/2014/main" id="{2FDD6751-8E01-5644-A112-2ABAAF0766BB}"/>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iangle 74">
                        <a:extLst>
                          <a:ext uri="{FF2B5EF4-FFF2-40B4-BE49-F238E27FC236}">
                            <a16:creationId xmlns:a16="http://schemas.microsoft.com/office/drawing/2014/main" id="{EF38F35D-8189-A249-8CDE-239605BE064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0" name="Triangle 69">
                    <a:extLst>
                      <a:ext uri="{FF2B5EF4-FFF2-40B4-BE49-F238E27FC236}">
                        <a16:creationId xmlns:a16="http://schemas.microsoft.com/office/drawing/2014/main" id="{FBB9FD94-4DD7-424E-8590-6B982A80FA45}"/>
                      </a:ext>
                    </a:extLst>
                  </p:cNvPr>
                  <p:cNvSpPr/>
                  <p:nvPr/>
                </p:nvSpPr>
                <p:spPr>
                  <a:xfrm>
                    <a:off x="2789733" y="252949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B1F3BF1E-D9CD-C24B-92E9-8374AB1BC762}"/>
                    </a:ext>
                  </a:extLst>
                </p:cNvPr>
                <p:cNvGrpSpPr/>
                <p:nvPr/>
              </p:nvGrpSpPr>
              <p:grpSpPr>
                <a:xfrm>
                  <a:off x="3174672" y="2274227"/>
                  <a:ext cx="509772" cy="1789131"/>
                  <a:chOff x="2450643" y="2274227"/>
                  <a:chExt cx="509772" cy="1789131"/>
                </a:xfrm>
              </p:grpSpPr>
              <p:grpSp>
                <p:nvGrpSpPr>
                  <p:cNvPr id="58" name="Group 57">
                    <a:extLst>
                      <a:ext uri="{FF2B5EF4-FFF2-40B4-BE49-F238E27FC236}">
                        <a16:creationId xmlns:a16="http://schemas.microsoft.com/office/drawing/2014/main" id="{392FBB95-6F30-6442-830F-5E6C619FFC05}"/>
                      </a:ext>
                    </a:extLst>
                  </p:cNvPr>
                  <p:cNvGrpSpPr/>
                  <p:nvPr/>
                </p:nvGrpSpPr>
                <p:grpSpPr>
                  <a:xfrm>
                    <a:off x="2450643" y="2281847"/>
                    <a:ext cx="170682" cy="1781511"/>
                    <a:chOff x="2450643" y="2281847"/>
                    <a:chExt cx="170682" cy="1781511"/>
                  </a:xfrm>
                </p:grpSpPr>
                <p:grpSp>
                  <p:nvGrpSpPr>
                    <p:cNvPr id="62" name="Group 61">
                      <a:extLst>
                        <a:ext uri="{FF2B5EF4-FFF2-40B4-BE49-F238E27FC236}">
                          <a16:creationId xmlns:a16="http://schemas.microsoft.com/office/drawing/2014/main" id="{882374AE-8313-0349-BC58-9CF51C6D692C}"/>
                        </a:ext>
                      </a:extLst>
                    </p:cNvPr>
                    <p:cNvGrpSpPr/>
                    <p:nvPr/>
                  </p:nvGrpSpPr>
                  <p:grpSpPr>
                    <a:xfrm>
                      <a:off x="2466343" y="3313685"/>
                      <a:ext cx="143883" cy="749673"/>
                      <a:chOff x="2466343" y="3313685"/>
                      <a:chExt cx="143883" cy="749673"/>
                    </a:xfrm>
                  </p:grpSpPr>
                  <p:sp>
                    <p:nvSpPr>
                      <p:cNvPr id="66" name="Oval 65">
                        <a:extLst>
                          <a:ext uri="{FF2B5EF4-FFF2-40B4-BE49-F238E27FC236}">
                            <a16:creationId xmlns:a16="http://schemas.microsoft.com/office/drawing/2014/main" id="{A238D20C-026C-4E44-9791-235C7AEC09E8}"/>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EC9A7CE5-2683-5B48-A1C9-D89C9D9299BA}"/>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CFC89156-3CD3-DE4D-9FB6-B4EB5E3C43C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7252A603-7A0E-F848-A72E-E9EE2CA07890}"/>
                        </a:ext>
                      </a:extLst>
                    </p:cNvPr>
                    <p:cNvGrpSpPr/>
                    <p:nvPr/>
                  </p:nvGrpSpPr>
                  <p:grpSpPr>
                    <a:xfrm>
                      <a:off x="2450643" y="2281847"/>
                      <a:ext cx="170682" cy="395333"/>
                      <a:chOff x="2450643" y="2281847"/>
                      <a:chExt cx="170682" cy="395333"/>
                    </a:xfrm>
                  </p:grpSpPr>
                  <p:sp>
                    <p:nvSpPr>
                      <p:cNvPr id="64" name="Triangle 63">
                        <a:extLst>
                          <a:ext uri="{FF2B5EF4-FFF2-40B4-BE49-F238E27FC236}">
                            <a16:creationId xmlns:a16="http://schemas.microsoft.com/office/drawing/2014/main" id="{CB1F59CC-BECD-6B44-9E7D-BA9B61132898}"/>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iangle 64">
                        <a:extLst>
                          <a:ext uri="{FF2B5EF4-FFF2-40B4-BE49-F238E27FC236}">
                            <a16:creationId xmlns:a16="http://schemas.microsoft.com/office/drawing/2014/main" id="{66F1784F-6202-1948-B101-721673F14FF4}"/>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9" name="Group 58">
                    <a:extLst>
                      <a:ext uri="{FF2B5EF4-FFF2-40B4-BE49-F238E27FC236}">
                        <a16:creationId xmlns:a16="http://schemas.microsoft.com/office/drawing/2014/main" id="{C7C78252-24DD-9E4C-A365-4816C78431A7}"/>
                      </a:ext>
                    </a:extLst>
                  </p:cNvPr>
                  <p:cNvGrpSpPr/>
                  <p:nvPr/>
                </p:nvGrpSpPr>
                <p:grpSpPr>
                  <a:xfrm>
                    <a:off x="2785923" y="2274227"/>
                    <a:ext cx="174492" cy="604883"/>
                    <a:chOff x="2450643" y="2281847"/>
                    <a:chExt cx="174492" cy="604883"/>
                  </a:xfrm>
                </p:grpSpPr>
                <p:sp>
                  <p:nvSpPr>
                    <p:cNvPr id="60" name="Triangle 59">
                      <a:extLst>
                        <a:ext uri="{FF2B5EF4-FFF2-40B4-BE49-F238E27FC236}">
                          <a16:creationId xmlns:a16="http://schemas.microsoft.com/office/drawing/2014/main" id="{E4DB568D-F69F-2B48-9BF6-5D511C5C13E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iangle 60">
                      <a:extLst>
                        <a:ext uri="{FF2B5EF4-FFF2-40B4-BE49-F238E27FC236}">
                          <a16:creationId xmlns:a16="http://schemas.microsoft.com/office/drawing/2014/main" id="{D198D156-5C74-0646-AA2F-B690E8198881}"/>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51" name="Group 50">
                <a:extLst>
                  <a:ext uri="{FF2B5EF4-FFF2-40B4-BE49-F238E27FC236}">
                    <a16:creationId xmlns:a16="http://schemas.microsoft.com/office/drawing/2014/main" id="{AC72FB9B-C7D1-764E-92F9-5A918F65E9A0}"/>
                  </a:ext>
                </a:extLst>
              </p:cNvPr>
              <p:cNvGrpSpPr/>
              <p:nvPr/>
            </p:nvGrpSpPr>
            <p:grpSpPr>
              <a:xfrm>
                <a:off x="765320" y="1787801"/>
                <a:ext cx="4171733" cy="1982635"/>
                <a:chOff x="1714010" y="1787801"/>
                <a:chExt cx="4171733" cy="1982635"/>
              </a:xfrm>
            </p:grpSpPr>
            <p:sp>
              <p:nvSpPr>
                <p:cNvPr id="52" name="TextBox 51">
                  <a:extLst>
                    <a:ext uri="{FF2B5EF4-FFF2-40B4-BE49-F238E27FC236}">
                      <a16:creationId xmlns:a16="http://schemas.microsoft.com/office/drawing/2014/main" id="{BBE26C8E-2D7B-B248-A4E1-056B84766DBE}"/>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53" name="TextBox 52">
                  <a:extLst>
                    <a:ext uri="{FF2B5EF4-FFF2-40B4-BE49-F238E27FC236}">
                      <a16:creationId xmlns:a16="http://schemas.microsoft.com/office/drawing/2014/main" id="{006DA7DF-765E-8A40-8DEF-9F3956F971AB}"/>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54" name="TextBox 53">
                  <a:extLst>
                    <a:ext uri="{FF2B5EF4-FFF2-40B4-BE49-F238E27FC236}">
                      <a16:creationId xmlns:a16="http://schemas.microsoft.com/office/drawing/2014/main" id="{13E3B073-388A-7F4B-8C8B-F99AB8B3500D}"/>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55" name="TextBox 54">
                  <a:extLst>
                    <a:ext uri="{FF2B5EF4-FFF2-40B4-BE49-F238E27FC236}">
                      <a16:creationId xmlns:a16="http://schemas.microsoft.com/office/drawing/2014/main" id="{B1074C91-A4BB-7246-914A-CF67AC9FCFE5}"/>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grpSp>
        <p:sp>
          <p:nvSpPr>
            <p:cNvPr id="41" name="TextBox 40">
              <a:extLst>
                <a:ext uri="{FF2B5EF4-FFF2-40B4-BE49-F238E27FC236}">
                  <a16:creationId xmlns:a16="http://schemas.microsoft.com/office/drawing/2014/main" id="{F8CE1BF6-0319-D041-85FC-E4FE86EAFC08}"/>
                </a:ext>
              </a:extLst>
            </p:cNvPr>
            <p:cNvSpPr txBox="1"/>
            <p:nvPr/>
          </p:nvSpPr>
          <p:spPr>
            <a:xfrm>
              <a:off x="2854749" y="4097161"/>
              <a:ext cx="306494" cy="369332"/>
            </a:xfrm>
            <a:prstGeom prst="rect">
              <a:avLst/>
            </a:prstGeom>
            <a:noFill/>
          </p:spPr>
          <p:txBody>
            <a:bodyPr wrap="none" rtlCol="0">
              <a:spAutoFit/>
            </a:bodyPr>
            <a:lstStyle/>
            <a:p>
              <a:r>
                <a:rPr lang="en-US" b="1" dirty="0"/>
                <a:t>b</a:t>
              </a:r>
            </a:p>
          </p:txBody>
        </p:sp>
      </p:grpSp>
      <p:grpSp>
        <p:nvGrpSpPr>
          <p:cNvPr id="140" name="Group 139">
            <a:extLst>
              <a:ext uri="{FF2B5EF4-FFF2-40B4-BE49-F238E27FC236}">
                <a16:creationId xmlns:a16="http://schemas.microsoft.com/office/drawing/2014/main" id="{43FC3036-94AC-EF40-BD9E-84E57467FE49}"/>
              </a:ext>
            </a:extLst>
          </p:cNvPr>
          <p:cNvGrpSpPr/>
          <p:nvPr/>
        </p:nvGrpSpPr>
        <p:grpSpPr>
          <a:xfrm>
            <a:off x="6269707" y="4190657"/>
            <a:ext cx="4846810" cy="2775805"/>
            <a:chOff x="6081151" y="1690688"/>
            <a:chExt cx="4846810" cy="2775805"/>
          </a:xfrm>
        </p:grpSpPr>
        <p:grpSp>
          <p:nvGrpSpPr>
            <p:cNvPr id="141" name="Group 140">
              <a:extLst>
                <a:ext uri="{FF2B5EF4-FFF2-40B4-BE49-F238E27FC236}">
                  <a16:creationId xmlns:a16="http://schemas.microsoft.com/office/drawing/2014/main" id="{88C686A7-7105-4C48-A3FA-2A59E35795A9}"/>
                </a:ext>
              </a:extLst>
            </p:cNvPr>
            <p:cNvGrpSpPr/>
            <p:nvPr/>
          </p:nvGrpSpPr>
          <p:grpSpPr>
            <a:xfrm>
              <a:off x="6081151" y="1690688"/>
              <a:ext cx="4846810" cy="2372719"/>
              <a:chOff x="765320" y="1662071"/>
              <a:chExt cx="4846810" cy="2372719"/>
            </a:xfrm>
          </p:grpSpPr>
          <p:grpSp>
            <p:nvGrpSpPr>
              <p:cNvPr id="143" name="Group 142">
                <a:extLst>
                  <a:ext uri="{FF2B5EF4-FFF2-40B4-BE49-F238E27FC236}">
                    <a16:creationId xmlns:a16="http://schemas.microsoft.com/office/drawing/2014/main" id="{56CBE814-B6FB-9C44-B6BC-E057719E6FEB}"/>
                  </a:ext>
                </a:extLst>
              </p:cNvPr>
              <p:cNvGrpSpPr/>
              <p:nvPr/>
            </p:nvGrpSpPr>
            <p:grpSpPr>
              <a:xfrm>
                <a:off x="765320" y="1662071"/>
                <a:ext cx="4846810" cy="2372719"/>
                <a:chOff x="765320" y="1787801"/>
                <a:chExt cx="4846810" cy="2372719"/>
              </a:xfrm>
            </p:grpSpPr>
            <p:sp>
              <p:nvSpPr>
                <p:cNvPr id="150" name="Rectangle 149">
                  <a:extLst>
                    <a:ext uri="{FF2B5EF4-FFF2-40B4-BE49-F238E27FC236}">
                      <a16:creationId xmlns:a16="http://schemas.microsoft.com/office/drawing/2014/main" id="{6F043335-1B4D-634B-9CE0-8372638BDCD0}"/>
                    </a:ext>
                  </a:extLst>
                </p:cNvPr>
                <p:cNvSpPr/>
                <p:nvPr/>
              </p:nvSpPr>
              <p:spPr>
                <a:xfrm>
                  <a:off x="1463040" y="2217420"/>
                  <a:ext cx="2068830" cy="19431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264845BB-0958-8246-A203-E91333E19AA7}"/>
                    </a:ext>
                  </a:extLst>
                </p:cNvPr>
                <p:cNvSpPr/>
                <p:nvPr/>
              </p:nvSpPr>
              <p:spPr>
                <a:xfrm>
                  <a:off x="3531870" y="2217420"/>
                  <a:ext cx="2068830" cy="1943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a:extLst>
                    <a:ext uri="{FF2B5EF4-FFF2-40B4-BE49-F238E27FC236}">
                      <a16:creationId xmlns:a16="http://schemas.microsoft.com/office/drawing/2014/main" id="{06FE4269-3040-CC4C-B47A-8BE326922F5F}"/>
                    </a:ext>
                  </a:extLst>
                </p:cNvPr>
                <p:cNvSpPr/>
                <p:nvPr/>
              </p:nvSpPr>
              <p:spPr>
                <a:xfrm>
                  <a:off x="1451610" y="2217420"/>
                  <a:ext cx="4160520" cy="1943100"/>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3" name="Straight Connector 152">
                  <a:extLst>
                    <a:ext uri="{FF2B5EF4-FFF2-40B4-BE49-F238E27FC236}">
                      <a16:creationId xmlns:a16="http://schemas.microsoft.com/office/drawing/2014/main" id="{E3056AFC-7853-2B46-8133-D41E5CC96830}"/>
                    </a:ext>
                  </a:extLst>
                </p:cNvPr>
                <p:cNvCxnSpPr>
                  <a:cxnSpLocks/>
                  <a:stCxn id="152" idx="1"/>
                  <a:endCxn id="152" idx="3"/>
                </p:cNvCxnSpPr>
                <p:nvPr/>
              </p:nvCxnSpPr>
              <p:spPr>
                <a:xfrm>
                  <a:off x="145161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470020E5-1D93-8446-A3C0-D983CDCCD681}"/>
                    </a:ext>
                  </a:extLst>
                </p:cNvPr>
                <p:cNvGrpSpPr/>
                <p:nvPr/>
              </p:nvGrpSpPr>
              <p:grpSpPr>
                <a:xfrm>
                  <a:off x="1501953" y="2281847"/>
                  <a:ext cx="1260471" cy="1781511"/>
                  <a:chOff x="2450643" y="2281847"/>
                  <a:chExt cx="1260471" cy="1781511"/>
                </a:xfrm>
              </p:grpSpPr>
              <p:grpSp>
                <p:nvGrpSpPr>
                  <p:cNvPr id="215" name="Group 214">
                    <a:extLst>
                      <a:ext uri="{FF2B5EF4-FFF2-40B4-BE49-F238E27FC236}">
                        <a16:creationId xmlns:a16="http://schemas.microsoft.com/office/drawing/2014/main" id="{34891380-F108-584F-92B6-4366092D720A}"/>
                      </a:ext>
                    </a:extLst>
                  </p:cNvPr>
                  <p:cNvGrpSpPr/>
                  <p:nvPr/>
                </p:nvGrpSpPr>
                <p:grpSpPr>
                  <a:xfrm>
                    <a:off x="2450643" y="2281847"/>
                    <a:ext cx="536442" cy="1362411"/>
                    <a:chOff x="2450643" y="2281847"/>
                    <a:chExt cx="536442" cy="1362411"/>
                  </a:xfrm>
                </p:grpSpPr>
                <p:grpSp>
                  <p:nvGrpSpPr>
                    <p:cNvPr id="229" name="Group 228">
                      <a:extLst>
                        <a:ext uri="{FF2B5EF4-FFF2-40B4-BE49-F238E27FC236}">
                          <a16:creationId xmlns:a16="http://schemas.microsoft.com/office/drawing/2014/main" id="{180741C2-3D00-B746-8900-D5219D84E133}"/>
                        </a:ext>
                      </a:extLst>
                    </p:cNvPr>
                    <p:cNvGrpSpPr/>
                    <p:nvPr/>
                  </p:nvGrpSpPr>
                  <p:grpSpPr>
                    <a:xfrm>
                      <a:off x="2450643" y="2281847"/>
                      <a:ext cx="166872" cy="1362411"/>
                      <a:chOff x="2450643" y="2281847"/>
                      <a:chExt cx="166872" cy="1362411"/>
                    </a:xfrm>
                  </p:grpSpPr>
                  <p:grpSp>
                    <p:nvGrpSpPr>
                      <p:cNvPr id="233" name="Group 232">
                        <a:extLst>
                          <a:ext uri="{FF2B5EF4-FFF2-40B4-BE49-F238E27FC236}">
                            <a16:creationId xmlns:a16="http://schemas.microsoft.com/office/drawing/2014/main" id="{562981CF-AE45-1242-889C-49ED842C20E8}"/>
                          </a:ext>
                        </a:extLst>
                      </p:cNvPr>
                      <p:cNvGrpSpPr/>
                      <p:nvPr/>
                    </p:nvGrpSpPr>
                    <p:grpSpPr>
                      <a:xfrm>
                        <a:off x="2466343" y="3313685"/>
                        <a:ext cx="136263" cy="330573"/>
                        <a:chOff x="2466343" y="3313685"/>
                        <a:chExt cx="136263" cy="330573"/>
                      </a:xfrm>
                    </p:grpSpPr>
                    <p:sp>
                      <p:nvSpPr>
                        <p:cNvPr id="235" name="Oval 234">
                          <a:extLst>
                            <a:ext uri="{FF2B5EF4-FFF2-40B4-BE49-F238E27FC236}">
                              <a16:creationId xmlns:a16="http://schemas.microsoft.com/office/drawing/2014/main" id="{D94E4984-9855-BC4D-8C5D-3F65184DEC7E}"/>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Oval 235">
                          <a:extLst>
                            <a:ext uri="{FF2B5EF4-FFF2-40B4-BE49-F238E27FC236}">
                              <a16:creationId xmlns:a16="http://schemas.microsoft.com/office/drawing/2014/main" id="{0813F731-ED7D-E147-80A9-D21290B7187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4" name="Triangle 233">
                        <a:extLst>
                          <a:ext uri="{FF2B5EF4-FFF2-40B4-BE49-F238E27FC236}">
                            <a16:creationId xmlns:a16="http://schemas.microsoft.com/office/drawing/2014/main" id="{41ABCB23-F3A1-F64F-BCBC-77D903C306D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0" name="Group 229">
                      <a:extLst>
                        <a:ext uri="{FF2B5EF4-FFF2-40B4-BE49-F238E27FC236}">
                          <a16:creationId xmlns:a16="http://schemas.microsoft.com/office/drawing/2014/main" id="{CE4FD8DE-C768-8C47-9394-769287170A3F}"/>
                        </a:ext>
                      </a:extLst>
                    </p:cNvPr>
                    <p:cNvGrpSpPr/>
                    <p:nvPr/>
                  </p:nvGrpSpPr>
                  <p:grpSpPr>
                    <a:xfrm>
                      <a:off x="2789733" y="2529497"/>
                      <a:ext cx="197352" cy="570593"/>
                      <a:chOff x="2454453" y="2537117"/>
                      <a:chExt cx="197352" cy="570593"/>
                    </a:xfrm>
                  </p:grpSpPr>
                  <p:sp>
                    <p:nvSpPr>
                      <p:cNvPr id="231" name="Triangle 230">
                        <a:extLst>
                          <a:ext uri="{FF2B5EF4-FFF2-40B4-BE49-F238E27FC236}">
                            <a16:creationId xmlns:a16="http://schemas.microsoft.com/office/drawing/2014/main" id="{7162FBE5-BB32-AF4E-9A36-08457F3DAFA7}"/>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riangle 231">
                        <a:extLst>
                          <a:ext uri="{FF2B5EF4-FFF2-40B4-BE49-F238E27FC236}">
                            <a16:creationId xmlns:a16="http://schemas.microsoft.com/office/drawing/2014/main" id="{E154AD9C-1378-BA49-9909-5EC54097B590}"/>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16" name="Group 215">
                    <a:extLst>
                      <a:ext uri="{FF2B5EF4-FFF2-40B4-BE49-F238E27FC236}">
                        <a16:creationId xmlns:a16="http://schemas.microsoft.com/office/drawing/2014/main" id="{A1DBDB45-D88D-954E-9354-7F0E03929F15}"/>
                      </a:ext>
                    </a:extLst>
                  </p:cNvPr>
                  <p:cNvGrpSpPr/>
                  <p:nvPr/>
                </p:nvGrpSpPr>
                <p:grpSpPr>
                  <a:xfrm>
                    <a:off x="3182292" y="2746667"/>
                    <a:ext cx="528822" cy="1316691"/>
                    <a:chOff x="2458263" y="2746667"/>
                    <a:chExt cx="528822" cy="1316691"/>
                  </a:xfrm>
                </p:grpSpPr>
                <p:grpSp>
                  <p:nvGrpSpPr>
                    <p:cNvPr id="217" name="Group 216">
                      <a:extLst>
                        <a:ext uri="{FF2B5EF4-FFF2-40B4-BE49-F238E27FC236}">
                          <a16:creationId xmlns:a16="http://schemas.microsoft.com/office/drawing/2014/main" id="{58873E11-5D70-F04F-97EE-3ECD8C54269B}"/>
                        </a:ext>
                      </a:extLst>
                    </p:cNvPr>
                    <p:cNvGrpSpPr/>
                    <p:nvPr/>
                  </p:nvGrpSpPr>
                  <p:grpSpPr>
                    <a:xfrm>
                      <a:off x="2458263" y="2746667"/>
                      <a:ext cx="166872" cy="1316691"/>
                      <a:chOff x="2458263" y="2746667"/>
                      <a:chExt cx="166872" cy="1316691"/>
                    </a:xfrm>
                  </p:grpSpPr>
                  <p:grpSp>
                    <p:nvGrpSpPr>
                      <p:cNvPr id="223" name="Group 222">
                        <a:extLst>
                          <a:ext uri="{FF2B5EF4-FFF2-40B4-BE49-F238E27FC236}">
                            <a16:creationId xmlns:a16="http://schemas.microsoft.com/office/drawing/2014/main" id="{18FB8E55-56A8-3548-BB6D-1ED78E1B1BA1}"/>
                          </a:ext>
                        </a:extLst>
                      </p:cNvPr>
                      <p:cNvGrpSpPr/>
                      <p:nvPr/>
                    </p:nvGrpSpPr>
                    <p:grpSpPr>
                      <a:xfrm>
                        <a:off x="2466343" y="3313685"/>
                        <a:ext cx="143883" cy="749673"/>
                        <a:chOff x="2466343" y="3313685"/>
                        <a:chExt cx="143883" cy="749673"/>
                      </a:xfrm>
                    </p:grpSpPr>
                    <p:sp>
                      <p:nvSpPr>
                        <p:cNvPr id="225" name="Oval 224">
                          <a:extLst>
                            <a:ext uri="{FF2B5EF4-FFF2-40B4-BE49-F238E27FC236}">
                              <a16:creationId xmlns:a16="http://schemas.microsoft.com/office/drawing/2014/main" id="{E22211A3-7CDA-DE44-9FBC-0731CB932E28}"/>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Oval 225">
                          <a:extLst>
                            <a:ext uri="{FF2B5EF4-FFF2-40B4-BE49-F238E27FC236}">
                              <a16:creationId xmlns:a16="http://schemas.microsoft.com/office/drawing/2014/main" id="{FD542823-9C2E-B14C-A6BF-D674B98685E4}"/>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Oval 226">
                          <a:extLst>
                            <a:ext uri="{FF2B5EF4-FFF2-40B4-BE49-F238E27FC236}">
                              <a16:creationId xmlns:a16="http://schemas.microsoft.com/office/drawing/2014/main" id="{14E84774-F775-6742-8D49-F95B16E4DEA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227">
                          <a:extLst>
                            <a:ext uri="{FF2B5EF4-FFF2-40B4-BE49-F238E27FC236}">
                              <a16:creationId xmlns:a16="http://schemas.microsoft.com/office/drawing/2014/main" id="{984F7B9D-0476-AA43-A043-973ECEAFD43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4" name="Triangle 223">
                        <a:extLst>
                          <a:ext uri="{FF2B5EF4-FFF2-40B4-BE49-F238E27FC236}">
                            <a16:creationId xmlns:a16="http://schemas.microsoft.com/office/drawing/2014/main" id="{A9B57EE0-3787-3C4B-B609-A71772040D85}"/>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8" name="Group 217">
                      <a:extLst>
                        <a:ext uri="{FF2B5EF4-FFF2-40B4-BE49-F238E27FC236}">
                          <a16:creationId xmlns:a16="http://schemas.microsoft.com/office/drawing/2014/main" id="{D0237A4C-597C-2441-BF10-C7B5B1D2D774}"/>
                        </a:ext>
                      </a:extLst>
                    </p:cNvPr>
                    <p:cNvGrpSpPr/>
                    <p:nvPr/>
                  </p:nvGrpSpPr>
                  <p:grpSpPr>
                    <a:xfrm>
                      <a:off x="2816863" y="2960027"/>
                      <a:ext cx="170222" cy="1095711"/>
                      <a:chOff x="2481583" y="2967647"/>
                      <a:chExt cx="170222" cy="1095711"/>
                    </a:xfrm>
                  </p:grpSpPr>
                  <p:grpSp>
                    <p:nvGrpSpPr>
                      <p:cNvPr id="219" name="Group 218">
                        <a:extLst>
                          <a:ext uri="{FF2B5EF4-FFF2-40B4-BE49-F238E27FC236}">
                            <a16:creationId xmlns:a16="http://schemas.microsoft.com/office/drawing/2014/main" id="{6FF3FADF-0B99-E244-B26E-BB61F4171C01}"/>
                          </a:ext>
                        </a:extLst>
                      </p:cNvPr>
                      <p:cNvGrpSpPr/>
                      <p:nvPr/>
                    </p:nvGrpSpPr>
                    <p:grpSpPr>
                      <a:xfrm>
                        <a:off x="2481583" y="3523235"/>
                        <a:ext cx="128643" cy="540123"/>
                        <a:chOff x="2481583" y="3523235"/>
                        <a:chExt cx="128643" cy="540123"/>
                      </a:xfrm>
                    </p:grpSpPr>
                    <p:sp>
                      <p:nvSpPr>
                        <p:cNvPr id="221" name="Oval 220">
                          <a:extLst>
                            <a:ext uri="{FF2B5EF4-FFF2-40B4-BE49-F238E27FC236}">
                              <a16:creationId xmlns:a16="http://schemas.microsoft.com/office/drawing/2014/main" id="{1B952E86-5BDD-2348-956A-51766EE3CD3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a:extLst>
                            <a:ext uri="{FF2B5EF4-FFF2-40B4-BE49-F238E27FC236}">
                              <a16:creationId xmlns:a16="http://schemas.microsoft.com/office/drawing/2014/main" id="{2FD1968A-783E-554C-8621-F70FED2E744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0" name="Triangle 219">
                        <a:extLst>
                          <a:ext uri="{FF2B5EF4-FFF2-40B4-BE49-F238E27FC236}">
                            <a16:creationId xmlns:a16="http://schemas.microsoft.com/office/drawing/2014/main" id="{83422C41-8EEB-1049-B0EE-9E6A9E60ABF0}"/>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55" name="Group 154">
                  <a:extLst>
                    <a:ext uri="{FF2B5EF4-FFF2-40B4-BE49-F238E27FC236}">
                      <a16:creationId xmlns:a16="http://schemas.microsoft.com/office/drawing/2014/main" id="{A6861E9A-6DF6-FE4D-AF03-D3675F18D239}"/>
                    </a:ext>
                  </a:extLst>
                </p:cNvPr>
                <p:cNvGrpSpPr/>
                <p:nvPr/>
              </p:nvGrpSpPr>
              <p:grpSpPr>
                <a:xfrm>
                  <a:off x="2923218" y="2274227"/>
                  <a:ext cx="166872" cy="1781511"/>
                  <a:chOff x="2450643" y="2281847"/>
                  <a:chExt cx="166872" cy="1781511"/>
                </a:xfrm>
              </p:grpSpPr>
              <p:grpSp>
                <p:nvGrpSpPr>
                  <p:cNvPr id="211" name="Group 210">
                    <a:extLst>
                      <a:ext uri="{FF2B5EF4-FFF2-40B4-BE49-F238E27FC236}">
                        <a16:creationId xmlns:a16="http://schemas.microsoft.com/office/drawing/2014/main" id="{D12B75A3-11C2-114C-93B3-9ED1D355903E}"/>
                      </a:ext>
                    </a:extLst>
                  </p:cNvPr>
                  <p:cNvGrpSpPr/>
                  <p:nvPr/>
                </p:nvGrpSpPr>
                <p:grpSpPr>
                  <a:xfrm>
                    <a:off x="2481583" y="3523235"/>
                    <a:ext cx="128643" cy="540123"/>
                    <a:chOff x="2481583" y="3523235"/>
                    <a:chExt cx="128643" cy="540123"/>
                  </a:xfrm>
                </p:grpSpPr>
                <p:sp>
                  <p:nvSpPr>
                    <p:cNvPr id="213" name="Oval 212">
                      <a:extLst>
                        <a:ext uri="{FF2B5EF4-FFF2-40B4-BE49-F238E27FC236}">
                          <a16:creationId xmlns:a16="http://schemas.microsoft.com/office/drawing/2014/main" id="{5BB1CDFC-D12D-3D4A-B807-BBE484E543C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a:extLst>
                        <a:ext uri="{FF2B5EF4-FFF2-40B4-BE49-F238E27FC236}">
                          <a16:creationId xmlns:a16="http://schemas.microsoft.com/office/drawing/2014/main" id="{3CA7C597-1992-BA4B-9563-A82FDA2AE40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2" name="Triangle 211">
                    <a:extLst>
                      <a:ext uri="{FF2B5EF4-FFF2-40B4-BE49-F238E27FC236}">
                        <a16:creationId xmlns:a16="http://schemas.microsoft.com/office/drawing/2014/main" id="{EB10FA84-343E-7B47-8D85-2EC2DF52E9E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 name="Group 155">
                  <a:extLst>
                    <a:ext uri="{FF2B5EF4-FFF2-40B4-BE49-F238E27FC236}">
                      <a16:creationId xmlns:a16="http://schemas.microsoft.com/office/drawing/2014/main" id="{2D02B413-60F4-9540-B0DA-890BC4C5C85C}"/>
                    </a:ext>
                  </a:extLst>
                </p:cNvPr>
                <p:cNvGrpSpPr/>
                <p:nvPr/>
              </p:nvGrpSpPr>
              <p:grpSpPr>
                <a:xfrm>
                  <a:off x="3266118" y="2731427"/>
                  <a:ext cx="166872" cy="1316691"/>
                  <a:chOff x="2458263" y="2746667"/>
                  <a:chExt cx="166872" cy="1316691"/>
                </a:xfrm>
              </p:grpSpPr>
              <p:grpSp>
                <p:nvGrpSpPr>
                  <p:cNvPr id="207" name="Group 206">
                    <a:extLst>
                      <a:ext uri="{FF2B5EF4-FFF2-40B4-BE49-F238E27FC236}">
                        <a16:creationId xmlns:a16="http://schemas.microsoft.com/office/drawing/2014/main" id="{D0D50433-EE50-3249-B7B9-F08808FEA322}"/>
                      </a:ext>
                    </a:extLst>
                  </p:cNvPr>
                  <p:cNvGrpSpPr/>
                  <p:nvPr/>
                </p:nvGrpSpPr>
                <p:grpSpPr>
                  <a:xfrm>
                    <a:off x="2481583" y="3523235"/>
                    <a:ext cx="128643" cy="540123"/>
                    <a:chOff x="2481583" y="3523235"/>
                    <a:chExt cx="128643" cy="540123"/>
                  </a:xfrm>
                </p:grpSpPr>
                <p:sp>
                  <p:nvSpPr>
                    <p:cNvPr id="209" name="Oval 208">
                      <a:extLst>
                        <a:ext uri="{FF2B5EF4-FFF2-40B4-BE49-F238E27FC236}">
                          <a16:creationId xmlns:a16="http://schemas.microsoft.com/office/drawing/2014/main" id="{3ABCDE99-32C2-F545-8FC1-A74718F97466}"/>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070B1B66-B5ED-2745-A645-9C541045E891}"/>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8" name="Triangle 207">
                    <a:extLst>
                      <a:ext uri="{FF2B5EF4-FFF2-40B4-BE49-F238E27FC236}">
                        <a16:creationId xmlns:a16="http://schemas.microsoft.com/office/drawing/2014/main" id="{E7C1BA46-924C-1945-9CB7-746B1050E2A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 name="Group 156">
                  <a:extLst>
                    <a:ext uri="{FF2B5EF4-FFF2-40B4-BE49-F238E27FC236}">
                      <a16:creationId xmlns:a16="http://schemas.microsoft.com/office/drawing/2014/main" id="{BAD50287-F627-DD4C-9053-ED7B0BFAD066}"/>
                    </a:ext>
                  </a:extLst>
                </p:cNvPr>
                <p:cNvGrpSpPr/>
                <p:nvPr/>
              </p:nvGrpSpPr>
              <p:grpSpPr>
                <a:xfrm>
                  <a:off x="3647247" y="2274227"/>
                  <a:ext cx="536442" cy="1781511"/>
                  <a:chOff x="2450643" y="2281847"/>
                  <a:chExt cx="536442" cy="1781511"/>
                </a:xfrm>
              </p:grpSpPr>
              <p:grpSp>
                <p:nvGrpSpPr>
                  <p:cNvPr id="179" name="Group 178">
                    <a:extLst>
                      <a:ext uri="{FF2B5EF4-FFF2-40B4-BE49-F238E27FC236}">
                        <a16:creationId xmlns:a16="http://schemas.microsoft.com/office/drawing/2014/main" id="{635E1320-EB06-9E4F-88DB-7304F16CBB48}"/>
                      </a:ext>
                    </a:extLst>
                  </p:cNvPr>
                  <p:cNvGrpSpPr/>
                  <p:nvPr/>
                </p:nvGrpSpPr>
                <p:grpSpPr>
                  <a:xfrm>
                    <a:off x="2450643" y="2281847"/>
                    <a:ext cx="166872" cy="1781511"/>
                    <a:chOff x="2450643" y="2281847"/>
                    <a:chExt cx="166872" cy="1781511"/>
                  </a:xfrm>
                </p:grpSpPr>
                <p:grpSp>
                  <p:nvGrpSpPr>
                    <p:cNvPr id="201" name="Group 200">
                      <a:extLst>
                        <a:ext uri="{FF2B5EF4-FFF2-40B4-BE49-F238E27FC236}">
                          <a16:creationId xmlns:a16="http://schemas.microsoft.com/office/drawing/2014/main" id="{E96EF4B7-B9FA-C649-A966-37B282831471}"/>
                        </a:ext>
                      </a:extLst>
                    </p:cNvPr>
                    <p:cNvGrpSpPr/>
                    <p:nvPr/>
                  </p:nvGrpSpPr>
                  <p:grpSpPr>
                    <a:xfrm>
                      <a:off x="2466343" y="3313685"/>
                      <a:ext cx="143883" cy="749673"/>
                      <a:chOff x="2466343" y="3313685"/>
                      <a:chExt cx="143883" cy="749673"/>
                    </a:xfrm>
                  </p:grpSpPr>
                  <p:sp>
                    <p:nvSpPr>
                      <p:cNvPr id="203" name="Oval 202">
                        <a:extLst>
                          <a:ext uri="{FF2B5EF4-FFF2-40B4-BE49-F238E27FC236}">
                            <a16:creationId xmlns:a16="http://schemas.microsoft.com/office/drawing/2014/main" id="{5084D7E5-878E-3247-B3E9-7F6E4C6F9330}"/>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F8F8B818-18E5-E64F-B057-5336BCF37673}"/>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a:extLst>
                          <a:ext uri="{FF2B5EF4-FFF2-40B4-BE49-F238E27FC236}">
                            <a16:creationId xmlns:a16="http://schemas.microsoft.com/office/drawing/2014/main" id="{67BFEEBF-C1EB-EF4F-97FD-189688CF39DC}"/>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Oval 205">
                        <a:extLst>
                          <a:ext uri="{FF2B5EF4-FFF2-40B4-BE49-F238E27FC236}">
                            <a16:creationId xmlns:a16="http://schemas.microsoft.com/office/drawing/2014/main" id="{7728FFED-1D4C-CC4A-B669-BAEDDCEC403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2" name="Triangle 201">
                      <a:extLst>
                        <a:ext uri="{FF2B5EF4-FFF2-40B4-BE49-F238E27FC236}">
                          <a16:creationId xmlns:a16="http://schemas.microsoft.com/office/drawing/2014/main" id="{368D97C6-C2E1-1249-A9C5-6DAD006F61D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 name="Group 179">
                    <a:extLst>
                      <a:ext uri="{FF2B5EF4-FFF2-40B4-BE49-F238E27FC236}">
                        <a16:creationId xmlns:a16="http://schemas.microsoft.com/office/drawing/2014/main" id="{096C1E87-AB79-7A43-B99E-E2057BFFCE23}"/>
                      </a:ext>
                    </a:extLst>
                  </p:cNvPr>
                  <p:cNvGrpSpPr/>
                  <p:nvPr/>
                </p:nvGrpSpPr>
                <p:grpSpPr>
                  <a:xfrm>
                    <a:off x="2789733" y="2529497"/>
                    <a:ext cx="197352" cy="570593"/>
                    <a:chOff x="2454453" y="2537117"/>
                    <a:chExt cx="197352" cy="570593"/>
                  </a:xfrm>
                </p:grpSpPr>
                <p:sp>
                  <p:nvSpPr>
                    <p:cNvPr id="181" name="Triangle 180">
                      <a:extLst>
                        <a:ext uri="{FF2B5EF4-FFF2-40B4-BE49-F238E27FC236}">
                          <a16:creationId xmlns:a16="http://schemas.microsoft.com/office/drawing/2014/main" id="{14A7592A-060B-7843-8791-A6EC89882CEC}"/>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Triangle 181">
                      <a:extLst>
                        <a:ext uri="{FF2B5EF4-FFF2-40B4-BE49-F238E27FC236}">
                          <a16:creationId xmlns:a16="http://schemas.microsoft.com/office/drawing/2014/main" id="{C44033A8-26AE-6C49-B5D5-A64B370BC5B2}"/>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8" name="Group 157">
                  <a:extLst>
                    <a:ext uri="{FF2B5EF4-FFF2-40B4-BE49-F238E27FC236}">
                      <a16:creationId xmlns:a16="http://schemas.microsoft.com/office/drawing/2014/main" id="{6190F0AA-B7F4-E549-B411-917550A921D5}"/>
                    </a:ext>
                  </a:extLst>
                </p:cNvPr>
                <p:cNvGrpSpPr/>
                <p:nvPr/>
              </p:nvGrpSpPr>
              <p:grpSpPr>
                <a:xfrm>
                  <a:off x="4268782" y="2258987"/>
                  <a:ext cx="1256661" cy="1781511"/>
                  <a:chOff x="2454453" y="2274227"/>
                  <a:chExt cx="1256661" cy="1781511"/>
                </a:xfrm>
              </p:grpSpPr>
              <p:grpSp>
                <p:nvGrpSpPr>
                  <p:cNvPr id="164" name="Group 163">
                    <a:extLst>
                      <a:ext uri="{FF2B5EF4-FFF2-40B4-BE49-F238E27FC236}">
                        <a16:creationId xmlns:a16="http://schemas.microsoft.com/office/drawing/2014/main" id="{7FE411DD-D45C-7647-86FA-A1073FA9D3D4}"/>
                      </a:ext>
                    </a:extLst>
                  </p:cNvPr>
                  <p:cNvGrpSpPr/>
                  <p:nvPr/>
                </p:nvGrpSpPr>
                <p:grpSpPr>
                  <a:xfrm>
                    <a:off x="2454453" y="2274227"/>
                    <a:ext cx="532632" cy="1781511"/>
                    <a:chOff x="2454453" y="2274227"/>
                    <a:chExt cx="532632" cy="1781511"/>
                  </a:xfrm>
                </p:grpSpPr>
                <p:sp>
                  <p:nvSpPr>
                    <p:cNvPr id="168" name="Triangle 167">
                      <a:extLst>
                        <a:ext uri="{FF2B5EF4-FFF2-40B4-BE49-F238E27FC236}">
                          <a16:creationId xmlns:a16="http://schemas.microsoft.com/office/drawing/2014/main" id="{9C9F8EDD-A7A9-514E-9EBC-8D4E64A50094}"/>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9" name="Group 168">
                      <a:extLst>
                        <a:ext uri="{FF2B5EF4-FFF2-40B4-BE49-F238E27FC236}">
                          <a16:creationId xmlns:a16="http://schemas.microsoft.com/office/drawing/2014/main" id="{EBF88BAA-3FF0-444F-826A-A4C3C9F1DEC2}"/>
                        </a:ext>
                      </a:extLst>
                    </p:cNvPr>
                    <p:cNvGrpSpPr/>
                    <p:nvPr/>
                  </p:nvGrpSpPr>
                  <p:grpSpPr>
                    <a:xfrm>
                      <a:off x="2785923" y="2274227"/>
                      <a:ext cx="201162" cy="1781511"/>
                      <a:chOff x="2450643" y="2281847"/>
                      <a:chExt cx="201162" cy="1781511"/>
                    </a:xfrm>
                  </p:grpSpPr>
                  <p:grpSp>
                    <p:nvGrpSpPr>
                      <p:cNvPr id="170" name="Group 169">
                        <a:extLst>
                          <a:ext uri="{FF2B5EF4-FFF2-40B4-BE49-F238E27FC236}">
                            <a16:creationId xmlns:a16="http://schemas.microsoft.com/office/drawing/2014/main" id="{4CF7989E-F061-5D40-BD5B-3A93FA8209C2}"/>
                          </a:ext>
                        </a:extLst>
                      </p:cNvPr>
                      <p:cNvGrpSpPr/>
                      <p:nvPr/>
                    </p:nvGrpSpPr>
                    <p:grpSpPr>
                      <a:xfrm>
                        <a:off x="2466343" y="3313685"/>
                        <a:ext cx="143883" cy="749673"/>
                        <a:chOff x="2466343" y="3313685"/>
                        <a:chExt cx="143883" cy="749673"/>
                      </a:xfrm>
                    </p:grpSpPr>
                    <p:sp>
                      <p:nvSpPr>
                        <p:cNvPr id="175" name="Oval 174">
                          <a:extLst>
                            <a:ext uri="{FF2B5EF4-FFF2-40B4-BE49-F238E27FC236}">
                              <a16:creationId xmlns:a16="http://schemas.microsoft.com/office/drawing/2014/main" id="{E0243C9A-5441-884A-8737-AAEB7740021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45E97625-6077-EF4B-9D86-5B666B520BBF}"/>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BAAE3DDC-66F6-814C-A371-624556959A59}"/>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4EE96BE4-80AF-2E41-98E4-6B70566187F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 name="Group 170">
                        <a:extLst>
                          <a:ext uri="{FF2B5EF4-FFF2-40B4-BE49-F238E27FC236}">
                            <a16:creationId xmlns:a16="http://schemas.microsoft.com/office/drawing/2014/main" id="{152E9EDD-AF02-CA47-93B7-3A58C5C79D2A}"/>
                          </a:ext>
                        </a:extLst>
                      </p:cNvPr>
                      <p:cNvGrpSpPr/>
                      <p:nvPr/>
                    </p:nvGrpSpPr>
                    <p:grpSpPr>
                      <a:xfrm>
                        <a:off x="2450643" y="2281847"/>
                        <a:ext cx="201162" cy="825863"/>
                        <a:chOff x="2450643" y="2281847"/>
                        <a:chExt cx="201162" cy="825863"/>
                      </a:xfrm>
                    </p:grpSpPr>
                    <p:sp>
                      <p:nvSpPr>
                        <p:cNvPr id="172" name="Triangle 171">
                          <a:extLst>
                            <a:ext uri="{FF2B5EF4-FFF2-40B4-BE49-F238E27FC236}">
                              <a16:creationId xmlns:a16="http://schemas.microsoft.com/office/drawing/2014/main" id="{CF7C42DB-66E0-4144-A568-5DDBD8BE5E7C}"/>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riangle 172">
                          <a:extLst>
                            <a:ext uri="{FF2B5EF4-FFF2-40B4-BE49-F238E27FC236}">
                              <a16:creationId xmlns:a16="http://schemas.microsoft.com/office/drawing/2014/main" id="{118981DD-21A5-EB49-B370-292F5A91022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riangle 173">
                          <a:extLst>
                            <a:ext uri="{FF2B5EF4-FFF2-40B4-BE49-F238E27FC236}">
                              <a16:creationId xmlns:a16="http://schemas.microsoft.com/office/drawing/2014/main" id="{BFA5E867-A955-6D4A-8693-943D00EDD9A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65" name="Group 164">
                    <a:extLst>
                      <a:ext uri="{FF2B5EF4-FFF2-40B4-BE49-F238E27FC236}">
                        <a16:creationId xmlns:a16="http://schemas.microsoft.com/office/drawing/2014/main" id="{EFA67478-68CC-2549-A332-1DB5C3C412DB}"/>
                      </a:ext>
                    </a:extLst>
                  </p:cNvPr>
                  <p:cNvGrpSpPr/>
                  <p:nvPr/>
                </p:nvGrpSpPr>
                <p:grpSpPr>
                  <a:xfrm>
                    <a:off x="3513762" y="2529497"/>
                    <a:ext cx="197352" cy="570593"/>
                    <a:chOff x="2454453" y="2537117"/>
                    <a:chExt cx="197352" cy="570593"/>
                  </a:xfrm>
                </p:grpSpPr>
                <p:sp>
                  <p:nvSpPr>
                    <p:cNvPr id="166" name="Triangle 165">
                      <a:extLst>
                        <a:ext uri="{FF2B5EF4-FFF2-40B4-BE49-F238E27FC236}">
                          <a16:creationId xmlns:a16="http://schemas.microsoft.com/office/drawing/2014/main" id="{E1A5F0FD-8B24-0342-9829-9D43421F93C5}"/>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riangle 166">
                      <a:extLst>
                        <a:ext uri="{FF2B5EF4-FFF2-40B4-BE49-F238E27FC236}">
                          <a16:creationId xmlns:a16="http://schemas.microsoft.com/office/drawing/2014/main" id="{AD2F417C-5DE0-8343-BB1E-7B44EAD4BCCD}"/>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9" name="Group 158">
                  <a:extLst>
                    <a:ext uri="{FF2B5EF4-FFF2-40B4-BE49-F238E27FC236}">
                      <a16:creationId xmlns:a16="http://schemas.microsoft.com/office/drawing/2014/main" id="{6B415E6F-61B0-9143-92A9-4FC9C47EBBEE}"/>
                    </a:ext>
                  </a:extLst>
                </p:cNvPr>
                <p:cNvGrpSpPr/>
                <p:nvPr/>
              </p:nvGrpSpPr>
              <p:grpSpPr>
                <a:xfrm>
                  <a:off x="765320" y="1787801"/>
                  <a:ext cx="4171733" cy="1982635"/>
                  <a:chOff x="1714010" y="1787801"/>
                  <a:chExt cx="4171733" cy="1982635"/>
                </a:xfrm>
              </p:grpSpPr>
              <p:sp>
                <p:nvSpPr>
                  <p:cNvPr id="160" name="TextBox 159">
                    <a:extLst>
                      <a:ext uri="{FF2B5EF4-FFF2-40B4-BE49-F238E27FC236}">
                        <a16:creationId xmlns:a16="http://schemas.microsoft.com/office/drawing/2014/main" id="{04DC3E7C-C507-064E-BB03-F8750D0A0EBD}"/>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161" name="TextBox 160">
                    <a:extLst>
                      <a:ext uri="{FF2B5EF4-FFF2-40B4-BE49-F238E27FC236}">
                        <a16:creationId xmlns:a16="http://schemas.microsoft.com/office/drawing/2014/main" id="{AB840B8A-F186-F240-97F6-0EAC57DA1F60}"/>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sp>
                <p:nvSpPr>
                  <p:cNvPr id="162" name="TextBox 161">
                    <a:extLst>
                      <a:ext uri="{FF2B5EF4-FFF2-40B4-BE49-F238E27FC236}">
                        <a16:creationId xmlns:a16="http://schemas.microsoft.com/office/drawing/2014/main" id="{71558B31-B90C-AA48-8C43-7D2A9944151F}"/>
                      </a:ext>
                    </a:extLst>
                  </p:cNvPr>
                  <p:cNvSpPr txBox="1"/>
                  <p:nvPr/>
                </p:nvSpPr>
                <p:spPr>
                  <a:xfrm>
                    <a:off x="3058279" y="1787801"/>
                    <a:ext cx="681597" cy="369332"/>
                  </a:xfrm>
                  <a:prstGeom prst="rect">
                    <a:avLst/>
                  </a:prstGeom>
                  <a:solidFill>
                    <a:schemeClr val="accent1">
                      <a:lumMod val="20000"/>
                      <a:lumOff val="80000"/>
                    </a:schemeClr>
                  </a:solidFill>
                </p:spPr>
                <p:txBody>
                  <a:bodyPr wrap="none" rtlCol="0">
                    <a:spAutoFit/>
                  </a:bodyPr>
                  <a:lstStyle/>
                  <a:p>
                    <a:r>
                      <a:rPr lang="en-US" dirty="0">
                        <a:solidFill>
                          <a:schemeClr val="tx1">
                            <a:lumMod val="50000"/>
                            <a:lumOff val="50000"/>
                          </a:schemeClr>
                        </a:solidFill>
                      </a:rPr>
                      <a:t>S =  1</a:t>
                    </a:r>
                  </a:p>
                </p:txBody>
              </p:sp>
              <p:sp>
                <p:nvSpPr>
                  <p:cNvPr id="163" name="TextBox 162">
                    <a:extLst>
                      <a:ext uri="{FF2B5EF4-FFF2-40B4-BE49-F238E27FC236}">
                        <a16:creationId xmlns:a16="http://schemas.microsoft.com/office/drawing/2014/main" id="{870BA6EA-7532-1E43-9481-7579D4EC7C3F}"/>
                      </a:ext>
                    </a:extLst>
                  </p:cNvPr>
                  <p:cNvSpPr txBox="1"/>
                  <p:nvPr/>
                </p:nvSpPr>
                <p:spPr>
                  <a:xfrm>
                    <a:off x="5133614" y="1802600"/>
                    <a:ext cx="752129" cy="369332"/>
                  </a:xfrm>
                  <a:prstGeom prst="rect">
                    <a:avLst/>
                  </a:prstGeom>
                  <a:solidFill>
                    <a:schemeClr val="accent4">
                      <a:lumMod val="20000"/>
                      <a:lumOff val="80000"/>
                    </a:schemeClr>
                  </a:solidFill>
                </p:spPr>
                <p:txBody>
                  <a:bodyPr wrap="none" rtlCol="0">
                    <a:spAutoFit/>
                  </a:bodyPr>
                  <a:lstStyle/>
                  <a:p>
                    <a:r>
                      <a:rPr lang="en-US" dirty="0">
                        <a:solidFill>
                          <a:schemeClr val="tx1">
                            <a:lumMod val="50000"/>
                            <a:lumOff val="50000"/>
                          </a:schemeClr>
                        </a:solidFill>
                      </a:rPr>
                      <a:t>S =  -1</a:t>
                    </a:r>
                  </a:p>
                </p:txBody>
              </p:sp>
            </p:grpSp>
          </p:grpSp>
          <p:sp>
            <p:nvSpPr>
              <p:cNvPr id="144" name="Triangle 143">
                <a:extLst>
                  <a:ext uri="{FF2B5EF4-FFF2-40B4-BE49-F238E27FC236}">
                    <a16:creationId xmlns:a16="http://schemas.microsoft.com/office/drawing/2014/main" id="{AF64235E-6CE3-114E-8E34-5EA7C021CE88}"/>
                  </a:ext>
                </a:extLst>
              </p:cNvPr>
              <p:cNvSpPr/>
              <p:nvPr/>
            </p:nvSpPr>
            <p:spPr>
              <a:xfrm>
                <a:off x="3255972" y="2177433"/>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riangle 144">
                <a:extLst>
                  <a:ext uri="{FF2B5EF4-FFF2-40B4-BE49-F238E27FC236}">
                    <a16:creationId xmlns:a16="http://schemas.microsoft.com/office/drawing/2014/main" id="{38D438B4-8157-AD43-9AFE-28860D289A92}"/>
                  </a:ext>
                </a:extLst>
              </p:cNvPr>
              <p:cNvSpPr/>
              <p:nvPr/>
            </p:nvSpPr>
            <p:spPr>
              <a:xfrm>
                <a:off x="3256285" y="282667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425CEFD8-A80D-2845-8913-F319FF4C6F52}"/>
                  </a:ext>
                </a:extLst>
              </p:cNvPr>
              <p:cNvSpPr/>
              <p:nvPr/>
            </p:nvSpPr>
            <p:spPr>
              <a:xfrm>
                <a:off x="5373940" y="3791781"/>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1AA3F8C2-FE1B-C947-B0C4-F82DE38D81B1}"/>
                  </a:ext>
                </a:extLst>
              </p:cNvPr>
              <p:cNvSpPr/>
              <p:nvPr/>
            </p:nvSpPr>
            <p:spPr>
              <a:xfrm>
                <a:off x="5357308" y="3602803"/>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FD99B9E6-BA89-7045-8ADC-C48EED238924}"/>
                  </a:ext>
                </a:extLst>
              </p:cNvPr>
              <p:cNvSpPr/>
              <p:nvPr/>
            </p:nvSpPr>
            <p:spPr>
              <a:xfrm>
                <a:off x="5359855" y="3379117"/>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76E68D74-1A3F-9C4C-81FF-E4176494D1D1}"/>
                  </a:ext>
                </a:extLst>
              </p:cNvPr>
              <p:cNvSpPr/>
              <p:nvPr/>
            </p:nvSpPr>
            <p:spPr>
              <a:xfrm>
                <a:off x="5373940" y="3177422"/>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2" name="TextBox 141">
              <a:extLst>
                <a:ext uri="{FF2B5EF4-FFF2-40B4-BE49-F238E27FC236}">
                  <a16:creationId xmlns:a16="http://schemas.microsoft.com/office/drawing/2014/main" id="{9B7D591E-39A4-9947-8B2E-29DA017498C0}"/>
                </a:ext>
              </a:extLst>
            </p:cNvPr>
            <p:cNvSpPr txBox="1"/>
            <p:nvPr/>
          </p:nvSpPr>
          <p:spPr>
            <a:xfrm>
              <a:off x="8726292" y="4097161"/>
              <a:ext cx="356188" cy="369332"/>
            </a:xfrm>
            <a:prstGeom prst="rect">
              <a:avLst/>
            </a:prstGeom>
            <a:noFill/>
          </p:spPr>
          <p:txBody>
            <a:bodyPr wrap="none" rtlCol="0">
              <a:spAutoFit/>
            </a:bodyPr>
            <a:lstStyle/>
            <a:p>
              <a:r>
                <a:rPr lang="en-US" b="1" dirty="0">
                  <a:solidFill>
                    <a:schemeClr val="bg1">
                      <a:lumMod val="75000"/>
                    </a:schemeClr>
                  </a:solidFill>
                </a:rPr>
                <a:t>w</a:t>
              </a:r>
            </a:p>
          </p:txBody>
        </p:sp>
      </p:grpSp>
      <p:sp>
        <p:nvSpPr>
          <p:cNvPr id="237" name="Explosion 2 236">
            <a:extLst>
              <a:ext uri="{FF2B5EF4-FFF2-40B4-BE49-F238E27FC236}">
                <a16:creationId xmlns:a16="http://schemas.microsoft.com/office/drawing/2014/main" id="{3A95106F-56B1-A643-990E-50386668D596}"/>
              </a:ext>
            </a:extLst>
          </p:cNvPr>
          <p:cNvSpPr/>
          <p:nvPr/>
        </p:nvSpPr>
        <p:spPr>
          <a:xfrm>
            <a:off x="5943600" y="92185"/>
            <a:ext cx="5226744" cy="93572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Calculate the values</a:t>
            </a:r>
          </a:p>
        </p:txBody>
      </p:sp>
    </p:spTree>
    <p:extLst>
      <p:ext uri="{BB962C8B-B14F-4D97-AF65-F5344CB8AC3E}">
        <p14:creationId xmlns:p14="http://schemas.microsoft.com/office/powerpoint/2010/main" val="414573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C729-C394-6448-BCD3-3169335BC2CD}"/>
              </a:ext>
            </a:extLst>
          </p:cNvPr>
          <p:cNvSpPr>
            <a:spLocks noGrp="1"/>
          </p:cNvSpPr>
          <p:nvPr>
            <p:ph type="title"/>
          </p:nvPr>
        </p:nvSpPr>
        <p:spPr/>
        <p:txBody>
          <a:bodyPr/>
          <a:lstStyle/>
          <a:p>
            <a:endParaRPr lang="en-US" dirty="0"/>
          </a:p>
        </p:txBody>
      </p:sp>
      <p:grpSp>
        <p:nvGrpSpPr>
          <p:cNvPr id="3" name="Group 2">
            <a:extLst>
              <a:ext uri="{FF2B5EF4-FFF2-40B4-BE49-F238E27FC236}">
                <a16:creationId xmlns:a16="http://schemas.microsoft.com/office/drawing/2014/main" id="{F7AA7BC0-AE04-BD4F-9BD5-EBF8CC1BB01F}"/>
              </a:ext>
            </a:extLst>
          </p:cNvPr>
          <p:cNvGrpSpPr/>
          <p:nvPr/>
        </p:nvGrpSpPr>
        <p:grpSpPr>
          <a:xfrm>
            <a:off x="4106468" y="559710"/>
            <a:ext cx="3979064" cy="5738579"/>
            <a:chOff x="3436149" y="2033588"/>
            <a:chExt cx="2930519" cy="4413016"/>
          </a:xfrm>
        </p:grpSpPr>
        <p:pic>
          <p:nvPicPr>
            <p:cNvPr id="4" name="Picture 3">
              <a:extLst>
                <a:ext uri="{FF2B5EF4-FFF2-40B4-BE49-F238E27FC236}">
                  <a16:creationId xmlns:a16="http://schemas.microsoft.com/office/drawing/2014/main" id="{FD269A04-B812-5D46-8646-5E4B8EC4363E}"/>
                </a:ext>
              </a:extLst>
            </p:cNvPr>
            <p:cNvPicPr>
              <a:picLocks noChangeAspect="1"/>
            </p:cNvPicPr>
            <p:nvPr/>
          </p:nvPicPr>
          <p:blipFill>
            <a:blip r:embed="rId2"/>
            <a:stretch>
              <a:fillRect/>
            </a:stretch>
          </p:blipFill>
          <p:spPr>
            <a:xfrm>
              <a:off x="3436149" y="2033588"/>
              <a:ext cx="2930519" cy="4413016"/>
            </a:xfrm>
            <a:prstGeom prst="rect">
              <a:avLst/>
            </a:prstGeom>
          </p:spPr>
        </p:pic>
        <p:sp>
          <p:nvSpPr>
            <p:cNvPr id="5" name="TextBox 4">
              <a:extLst>
                <a:ext uri="{FF2B5EF4-FFF2-40B4-BE49-F238E27FC236}">
                  <a16:creationId xmlns:a16="http://schemas.microsoft.com/office/drawing/2014/main" id="{ACD2B6C8-B94F-2244-A836-371B638B5110}"/>
                </a:ext>
              </a:extLst>
            </p:cNvPr>
            <p:cNvSpPr txBox="1"/>
            <p:nvPr/>
          </p:nvSpPr>
          <p:spPr>
            <a:xfrm>
              <a:off x="4529138" y="3043238"/>
              <a:ext cx="707231" cy="923063"/>
            </a:xfrm>
            <a:prstGeom prst="rect">
              <a:avLst/>
            </a:prstGeom>
            <a:noFill/>
          </p:spPr>
          <p:txBody>
            <a:bodyPr wrap="square" rtlCol="0">
              <a:spAutoFit/>
            </a:bodyPr>
            <a:lstStyle/>
            <a:p>
              <a:r>
                <a:rPr lang="en-US" sz="7200" b="1" dirty="0">
                  <a:solidFill>
                    <a:srgbClr val="FFFF00"/>
                  </a:solidFill>
                </a:rPr>
                <a:t>?</a:t>
              </a:r>
              <a:endParaRPr lang="en-US" sz="4400" b="1" dirty="0">
                <a:solidFill>
                  <a:srgbClr val="FFFF00"/>
                </a:solidFill>
              </a:endParaRPr>
            </a:p>
          </p:txBody>
        </p:sp>
      </p:grpSp>
    </p:spTree>
    <p:extLst>
      <p:ext uri="{BB962C8B-B14F-4D97-AF65-F5344CB8AC3E}">
        <p14:creationId xmlns:p14="http://schemas.microsoft.com/office/powerpoint/2010/main" val="1593204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E5CB-3073-B94E-9B27-D9722261E108}"/>
              </a:ext>
            </a:extLst>
          </p:cNvPr>
          <p:cNvSpPr>
            <a:spLocks noGrp="1"/>
          </p:cNvSpPr>
          <p:nvPr>
            <p:ph type="title"/>
          </p:nvPr>
        </p:nvSpPr>
        <p:spPr/>
        <p:txBody>
          <a:bodyPr/>
          <a:lstStyle/>
          <a:p>
            <a:r>
              <a:rPr lang="en-US" dirty="0"/>
              <a:t>Finally, the formal fairness definitions</a:t>
            </a:r>
          </a:p>
        </p:txBody>
      </p:sp>
      <p:pic>
        <p:nvPicPr>
          <p:cNvPr id="4" name="Picture 3">
            <a:extLst>
              <a:ext uri="{FF2B5EF4-FFF2-40B4-BE49-F238E27FC236}">
                <a16:creationId xmlns:a16="http://schemas.microsoft.com/office/drawing/2014/main" id="{F58CE6CD-1CE7-944E-B75C-3A01E1820941}"/>
              </a:ext>
            </a:extLst>
          </p:cNvPr>
          <p:cNvPicPr>
            <a:picLocks noChangeAspect="1"/>
          </p:cNvPicPr>
          <p:nvPr/>
        </p:nvPicPr>
        <p:blipFill>
          <a:blip r:embed="rId2"/>
          <a:stretch>
            <a:fillRect/>
          </a:stretch>
        </p:blipFill>
        <p:spPr>
          <a:xfrm>
            <a:off x="0" y="1347822"/>
            <a:ext cx="12192000" cy="1883058"/>
          </a:xfrm>
          <a:prstGeom prst="rect">
            <a:avLst/>
          </a:prstGeom>
        </p:spPr>
      </p:pic>
      <p:pic>
        <p:nvPicPr>
          <p:cNvPr id="6" name="Picture 5">
            <a:extLst>
              <a:ext uri="{FF2B5EF4-FFF2-40B4-BE49-F238E27FC236}">
                <a16:creationId xmlns:a16="http://schemas.microsoft.com/office/drawing/2014/main" id="{C2748B45-E304-9045-AFAA-03A199E5B6F1}"/>
              </a:ext>
            </a:extLst>
          </p:cNvPr>
          <p:cNvPicPr>
            <a:picLocks noChangeAspect="1"/>
          </p:cNvPicPr>
          <p:nvPr/>
        </p:nvPicPr>
        <p:blipFill>
          <a:blip r:embed="rId3"/>
          <a:stretch>
            <a:fillRect/>
          </a:stretch>
        </p:blipFill>
        <p:spPr>
          <a:xfrm>
            <a:off x="0" y="3109840"/>
            <a:ext cx="12192000" cy="1888000"/>
          </a:xfrm>
          <a:prstGeom prst="rect">
            <a:avLst/>
          </a:prstGeom>
        </p:spPr>
      </p:pic>
      <p:pic>
        <p:nvPicPr>
          <p:cNvPr id="8" name="Picture 7">
            <a:extLst>
              <a:ext uri="{FF2B5EF4-FFF2-40B4-BE49-F238E27FC236}">
                <a16:creationId xmlns:a16="http://schemas.microsoft.com/office/drawing/2014/main" id="{98705550-657F-BB49-B6D8-ECD378041C3D}"/>
              </a:ext>
            </a:extLst>
          </p:cNvPr>
          <p:cNvPicPr>
            <a:picLocks noChangeAspect="1"/>
          </p:cNvPicPr>
          <p:nvPr/>
        </p:nvPicPr>
        <p:blipFill>
          <a:blip r:embed="rId4"/>
          <a:stretch>
            <a:fillRect/>
          </a:stretch>
        </p:blipFill>
        <p:spPr>
          <a:xfrm>
            <a:off x="0" y="4947178"/>
            <a:ext cx="12192000" cy="1839495"/>
          </a:xfrm>
          <a:prstGeom prst="rect">
            <a:avLst/>
          </a:prstGeom>
        </p:spPr>
      </p:pic>
    </p:spTree>
    <p:extLst>
      <p:ext uri="{BB962C8B-B14F-4D97-AF65-F5344CB8AC3E}">
        <p14:creationId xmlns:p14="http://schemas.microsoft.com/office/powerpoint/2010/main" val="25579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E732-BAA3-A34A-B2D7-A9D403B4B2B1}"/>
              </a:ext>
            </a:extLst>
          </p:cNvPr>
          <p:cNvSpPr>
            <a:spLocks noGrp="1"/>
          </p:cNvSpPr>
          <p:nvPr>
            <p:ph type="title"/>
          </p:nvPr>
        </p:nvSpPr>
        <p:spPr/>
        <p:txBody>
          <a:bodyPr/>
          <a:lstStyle/>
          <a:p>
            <a:r>
              <a:rPr lang="en-US" dirty="0"/>
              <a:t>Connecting back to COMPAS story</a:t>
            </a:r>
          </a:p>
        </p:txBody>
      </p:sp>
      <p:pic>
        <p:nvPicPr>
          <p:cNvPr id="4" name="Picture 3">
            <a:extLst>
              <a:ext uri="{FF2B5EF4-FFF2-40B4-BE49-F238E27FC236}">
                <a16:creationId xmlns:a16="http://schemas.microsoft.com/office/drawing/2014/main" id="{32E1A9C9-3E0B-2F4F-8CC1-0C3822B3DBF6}"/>
              </a:ext>
            </a:extLst>
          </p:cNvPr>
          <p:cNvPicPr>
            <a:picLocks noChangeAspect="1"/>
          </p:cNvPicPr>
          <p:nvPr/>
        </p:nvPicPr>
        <p:blipFill>
          <a:blip r:embed="rId2"/>
          <a:stretch>
            <a:fillRect/>
          </a:stretch>
        </p:blipFill>
        <p:spPr>
          <a:xfrm>
            <a:off x="0" y="1712328"/>
            <a:ext cx="12192000" cy="4780547"/>
          </a:xfrm>
          <a:prstGeom prst="rect">
            <a:avLst/>
          </a:prstGeom>
        </p:spPr>
      </p:pic>
      <p:sp>
        <p:nvSpPr>
          <p:cNvPr id="5" name="Rectangle 4">
            <a:extLst>
              <a:ext uri="{FF2B5EF4-FFF2-40B4-BE49-F238E27FC236}">
                <a16:creationId xmlns:a16="http://schemas.microsoft.com/office/drawing/2014/main" id="{897D3349-29BF-6C4A-AC0E-5F32E3B255C9}"/>
              </a:ext>
            </a:extLst>
          </p:cNvPr>
          <p:cNvSpPr/>
          <p:nvPr/>
        </p:nvSpPr>
        <p:spPr>
          <a:xfrm>
            <a:off x="4556760" y="3947160"/>
            <a:ext cx="385572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C82FCB-0CA3-0F4B-975A-AB4BAC1477C2}"/>
              </a:ext>
            </a:extLst>
          </p:cNvPr>
          <p:cNvSpPr/>
          <p:nvPr/>
        </p:nvSpPr>
        <p:spPr>
          <a:xfrm>
            <a:off x="4556760" y="4197400"/>
            <a:ext cx="385572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62CB26-450A-D54F-93FB-E32D848A872C}"/>
              </a:ext>
            </a:extLst>
          </p:cNvPr>
          <p:cNvSpPr/>
          <p:nvPr/>
        </p:nvSpPr>
        <p:spPr>
          <a:xfrm>
            <a:off x="4556760" y="4447640"/>
            <a:ext cx="3855720" cy="228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57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E5017D5-4C3A-864D-A7D1-E3BAF7B1D1C1}"/>
              </a:ext>
            </a:extLst>
          </p:cNvPr>
          <p:cNvSpPr/>
          <p:nvPr/>
        </p:nvSpPr>
        <p:spPr>
          <a:xfrm>
            <a:off x="281571" y="1940298"/>
            <a:ext cx="1537010" cy="109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 world goal</a:t>
            </a:r>
          </a:p>
        </p:txBody>
      </p:sp>
      <p:sp>
        <p:nvSpPr>
          <p:cNvPr id="21" name="Rectangle 20">
            <a:extLst>
              <a:ext uri="{FF2B5EF4-FFF2-40B4-BE49-F238E27FC236}">
                <a16:creationId xmlns:a16="http://schemas.microsoft.com/office/drawing/2014/main" id="{F52DBBD5-8310-794B-B3A7-074CE0EF3BDE}"/>
              </a:ext>
            </a:extLst>
          </p:cNvPr>
          <p:cNvSpPr/>
          <p:nvPr/>
        </p:nvSpPr>
        <p:spPr>
          <a:xfrm>
            <a:off x="2391935" y="1940298"/>
            <a:ext cx="1537010" cy="1092820"/>
          </a:xfrm>
          <a:prstGeom prst="rect">
            <a:avLst/>
          </a:prstGeom>
          <a:solidFill>
            <a:srgbClr val="4472C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Real world mechanism</a:t>
            </a:r>
          </a:p>
        </p:txBody>
      </p:sp>
      <p:sp>
        <p:nvSpPr>
          <p:cNvPr id="22" name="Rectangle 21">
            <a:extLst>
              <a:ext uri="{FF2B5EF4-FFF2-40B4-BE49-F238E27FC236}">
                <a16:creationId xmlns:a16="http://schemas.microsoft.com/office/drawing/2014/main" id="{1A6AABC1-5B8E-2648-89F0-9A15F4FCF85E}"/>
              </a:ext>
            </a:extLst>
          </p:cNvPr>
          <p:cNvSpPr/>
          <p:nvPr/>
        </p:nvSpPr>
        <p:spPr>
          <a:xfrm>
            <a:off x="4472561" y="1940298"/>
            <a:ext cx="1537010" cy="1092820"/>
          </a:xfrm>
          <a:prstGeom prst="rect">
            <a:avLst/>
          </a:pr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Learning problem</a:t>
            </a:r>
          </a:p>
        </p:txBody>
      </p:sp>
      <p:sp>
        <p:nvSpPr>
          <p:cNvPr id="23" name="Rectangle 22">
            <a:extLst>
              <a:ext uri="{FF2B5EF4-FFF2-40B4-BE49-F238E27FC236}">
                <a16:creationId xmlns:a16="http://schemas.microsoft.com/office/drawing/2014/main" id="{BCEC1936-A84B-5046-ABE3-3CD75FB65AEE}"/>
              </a:ext>
            </a:extLst>
          </p:cNvPr>
          <p:cNvSpPr/>
          <p:nvPr/>
        </p:nvSpPr>
        <p:spPr>
          <a:xfrm>
            <a:off x="6591290" y="1940298"/>
            <a:ext cx="1537010" cy="109282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collection mechanism</a:t>
            </a:r>
          </a:p>
        </p:txBody>
      </p:sp>
      <p:sp>
        <p:nvSpPr>
          <p:cNvPr id="24" name="Rectangle 23">
            <a:extLst>
              <a:ext uri="{FF2B5EF4-FFF2-40B4-BE49-F238E27FC236}">
                <a16:creationId xmlns:a16="http://schemas.microsoft.com/office/drawing/2014/main" id="{80542AF9-D7B4-5141-8280-483A027BBD90}"/>
              </a:ext>
            </a:extLst>
          </p:cNvPr>
          <p:cNvSpPr/>
          <p:nvPr/>
        </p:nvSpPr>
        <p:spPr>
          <a:xfrm>
            <a:off x="8517667" y="1940298"/>
            <a:ext cx="1537010" cy="1092820"/>
          </a:xfrm>
          <a:prstGeom prst="rect">
            <a:avLst/>
          </a:prstGeom>
          <a:solidFill>
            <a:srgbClr val="385723">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Which data to collect?</a:t>
            </a:r>
          </a:p>
        </p:txBody>
      </p:sp>
      <p:sp>
        <p:nvSpPr>
          <p:cNvPr id="25" name="Rectangle 24">
            <a:extLst>
              <a:ext uri="{FF2B5EF4-FFF2-40B4-BE49-F238E27FC236}">
                <a16:creationId xmlns:a16="http://schemas.microsoft.com/office/drawing/2014/main" id="{40F7F9A0-C75E-C24B-B5BB-B7168422E39A}"/>
              </a:ext>
            </a:extLst>
          </p:cNvPr>
          <p:cNvSpPr/>
          <p:nvPr/>
        </p:nvSpPr>
        <p:spPr>
          <a:xfrm>
            <a:off x="10444043" y="1940298"/>
            <a:ext cx="1632727" cy="1092820"/>
          </a:xfrm>
          <a:prstGeom prst="rect">
            <a:avLst/>
          </a:prstGeom>
          <a:solidFill>
            <a:srgbClr val="385723">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representation</a:t>
            </a:r>
          </a:p>
        </p:txBody>
      </p:sp>
      <p:sp>
        <p:nvSpPr>
          <p:cNvPr id="26" name="Rectangle 25">
            <a:extLst>
              <a:ext uri="{FF2B5EF4-FFF2-40B4-BE49-F238E27FC236}">
                <a16:creationId xmlns:a16="http://schemas.microsoft.com/office/drawing/2014/main" id="{6CF2F3AA-F583-6A48-92EF-D381D490B9C2}"/>
              </a:ext>
            </a:extLst>
          </p:cNvPr>
          <p:cNvSpPr/>
          <p:nvPr/>
        </p:nvSpPr>
        <p:spPr>
          <a:xfrm>
            <a:off x="10539760" y="3497751"/>
            <a:ext cx="1537010" cy="1092820"/>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Target class/model</a:t>
            </a:r>
          </a:p>
        </p:txBody>
      </p:sp>
      <p:sp>
        <p:nvSpPr>
          <p:cNvPr id="27" name="Rectangle 26">
            <a:extLst>
              <a:ext uri="{FF2B5EF4-FFF2-40B4-BE49-F238E27FC236}">
                <a16:creationId xmlns:a16="http://schemas.microsoft.com/office/drawing/2014/main" id="{2F5C939B-8AE4-8848-8D06-F8288774D118}"/>
              </a:ext>
            </a:extLst>
          </p:cNvPr>
          <p:cNvSpPr/>
          <p:nvPr/>
        </p:nvSpPr>
        <p:spPr>
          <a:xfrm>
            <a:off x="10539760" y="5055204"/>
            <a:ext cx="1537010" cy="1092820"/>
          </a:xfrm>
          <a:prstGeom prst="rect">
            <a:avLst/>
          </a:prstGeom>
          <a:solidFill>
            <a:schemeClr val="accent2">
              <a:lumMod val="75000"/>
              <a:alpha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data set</a:t>
            </a:r>
          </a:p>
        </p:txBody>
      </p:sp>
      <p:sp>
        <p:nvSpPr>
          <p:cNvPr id="28" name="Rectangle 27">
            <a:extLst>
              <a:ext uri="{FF2B5EF4-FFF2-40B4-BE49-F238E27FC236}">
                <a16:creationId xmlns:a16="http://schemas.microsoft.com/office/drawing/2014/main" id="{1B06C8A6-AF67-EA47-AF74-486D456B44F8}"/>
              </a:ext>
            </a:extLst>
          </p:cNvPr>
          <p:cNvSpPr/>
          <p:nvPr/>
        </p:nvSpPr>
        <p:spPr>
          <a:xfrm>
            <a:off x="8517667" y="5055204"/>
            <a:ext cx="1537010" cy="1092820"/>
          </a:xfrm>
          <a:prstGeom prst="rect">
            <a:avLst/>
          </a:prstGeom>
          <a:solidFill>
            <a:schemeClr val="accent2">
              <a:lumMod val="75000"/>
              <a:alpha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training</a:t>
            </a:r>
          </a:p>
        </p:txBody>
      </p:sp>
      <p:sp>
        <p:nvSpPr>
          <p:cNvPr id="29" name="Rectangle 28">
            <a:extLst>
              <a:ext uri="{FF2B5EF4-FFF2-40B4-BE49-F238E27FC236}">
                <a16:creationId xmlns:a16="http://schemas.microsoft.com/office/drawing/2014/main" id="{976D8431-8CA5-414A-8D8A-F7B154DCE8C1}"/>
              </a:ext>
            </a:extLst>
          </p:cNvPr>
          <p:cNvSpPr/>
          <p:nvPr/>
        </p:nvSpPr>
        <p:spPr>
          <a:xfrm>
            <a:off x="6591290" y="5055204"/>
            <a:ext cx="1537010" cy="109282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 on test data</a:t>
            </a:r>
          </a:p>
        </p:txBody>
      </p:sp>
      <p:sp>
        <p:nvSpPr>
          <p:cNvPr id="30" name="Rectangle 29">
            <a:extLst>
              <a:ext uri="{FF2B5EF4-FFF2-40B4-BE49-F238E27FC236}">
                <a16:creationId xmlns:a16="http://schemas.microsoft.com/office/drawing/2014/main" id="{ABC6D014-BCA0-6240-9B35-D699D5014FDD}"/>
              </a:ext>
            </a:extLst>
          </p:cNvPr>
          <p:cNvSpPr/>
          <p:nvPr/>
        </p:nvSpPr>
        <p:spPr>
          <a:xfrm>
            <a:off x="4472561" y="5055204"/>
            <a:ext cx="1537010" cy="1092820"/>
          </a:xfrm>
          <a:prstGeom prst="rect">
            <a:avLst/>
          </a:prstGeom>
          <a:solidFill>
            <a:srgbClr val="7F7F7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Evaluate error</a:t>
            </a:r>
          </a:p>
        </p:txBody>
      </p:sp>
      <p:sp>
        <p:nvSpPr>
          <p:cNvPr id="31" name="Rectangle 30">
            <a:extLst>
              <a:ext uri="{FF2B5EF4-FFF2-40B4-BE49-F238E27FC236}">
                <a16:creationId xmlns:a16="http://schemas.microsoft.com/office/drawing/2014/main" id="{0ACDCB89-A008-BF45-91F0-2DCD7C61E529}"/>
              </a:ext>
            </a:extLst>
          </p:cNvPr>
          <p:cNvSpPr/>
          <p:nvPr/>
        </p:nvSpPr>
        <p:spPr>
          <a:xfrm>
            <a:off x="2391935" y="5055204"/>
            <a:ext cx="1537010" cy="10928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Deploy!</a:t>
            </a:r>
          </a:p>
        </p:txBody>
      </p:sp>
      <p:sp>
        <p:nvSpPr>
          <p:cNvPr id="14" name="Right Arrow 13">
            <a:extLst>
              <a:ext uri="{FF2B5EF4-FFF2-40B4-BE49-F238E27FC236}">
                <a16:creationId xmlns:a16="http://schemas.microsoft.com/office/drawing/2014/main" id="{93514E84-6300-9945-BF63-6B181C70C06C}"/>
              </a:ext>
            </a:extLst>
          </p:cNvPr>
          <p:cNvSpPr/>
          <p:nvPr/>
        </p:nvSpPr>
        <p:spPr>
          <a:xfrm>
            <a:off x="1818581" y="2408649"/>
            <a:ext cx="553840" cy="256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Arrow 32">
            <a:extLst>
              <a:ext uri="{FF2B5EF4-FFF2-40B4-BE49-F238E27FC236}">
                <a16:creationId xmlns:a16="http://schemas.microsoft.com/office/drawing/2014/main" id="{6D7D8FA9-D19A-FC42-B2BF-2842374C0935}"/>
              </a:ext>
            </a:extLst>
          </p:cNvPr>
          <p:cNvSpPr/>
          <p:nvPr/>
        </p:nvSpPr>
        <p:spPr>
          <a:xfrm>
            <a:off x="3915010" y="2358469"/>
            <a:ext cx="553840" cy="256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Arrow 33">
            <a:extLst>
              <a:ext uri="{FF2B5EF4-FFF2-40B4-BE49-F238E27FC236}">
                <a16:creationId xmlns:a16="http://schemas.microsoft.com/office/drawing/2014/main" id="{08D4D349-089A-5343-9361-E3F15E431334}"/>
              </a:ext>
            </a:extLst>
          </p:cNvPr>
          <p:cNvSpPr/>
          <p:nvPr/>
        </p:nvSpPr>
        <p:spPr>
          <a:xfrm>
            <a:off x="6016542" y="2358468"/>
            <a:ext cx="574747" cy="30665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Arrow 34">
            <a:extLst>
              <a:ext uri="{FF2B5EF4-FFF2-40B4-BE49-F238E27FC236}">
                <a16:creationId xmlns:a16="http://schemas.microsoft.com/office/drawing/2014/main" id="{793BA45F-A03B-D74E-9736-428BCD97683E}"/>
              </a:ext>
            </a:extLst>
          </p:cNvPr>
          <p:cNvSpPr/>
          <p:nvPr/>
        </p:nvSpPr>
        <p:spPr>
          <a:xfrm>
            <a:off x="8128301" y="2319437"/>
            <a:ext cx="389366" cy="306657"/>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ight Arrow 35">
            <a:extLst>
              <a:ext uri="{FF2B5EF4-FFF2-40B4-BE49-F238E27FC236}">
                <a16:creationId xmlns:a16="http://schemas.microsoft.com/office/drawing/2014/main" id="{A3B9DB44-6186-174E-AE1C-57104008A880}"/>
              </a:ext>
            </a:extLst>
          </p:cNvPr>
          <p:cNvSpPr/>
          <p:nvPr/>
        </p:nvSpPr>
        <p:spPr>
          <a:xfrm>
            <a:off x="10068613" y="2302704"/>
            <a:ext cx="389366" cy="306657"/>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Arrow 36">
            <a:extLst>
              <a:ext uri="{FF2B5EF4-FFF2-40B4-BE49-F238E27FC236}">
                <a16:creationId xmlns:a16="http://schemas.microsoft.com/office/drawing/2014/main" id="{F8B94690-C0EA-1A40-BE95-8211944CDB01}"/>
              </a:ext>
            </a:extLst>
          </p:cNvPr>
          <p:cNvSpPr/>
          <p:nvPr/>
        </p:nvSpPr>
        <p:spPr>
          <a:xfrm rot="5400000">
            <a:off x="11064561" y="3108626"/>
            <a:ext cx="472538" cy="3215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a:extLst>
              <a:ext uri="{FF2B5EF4-FFF2-40B4-BE49-F238E27FC236}">
                <a16:creationId xmlns:a16="http://schemas.microsoft.com/office/drawing/2014/main" id="{1432C6B0-790C-5C44-A1E0-2424938A2733}"/>
              </a:ext>
            </a:extLst>
          </p:cNvPr>
          <p:cNvSpPr/>
          <p:nvPr/>
        </p:nvSpPr>
        <p:spPr>
          <a:xfrm rot="5400000">
            <a:off x="11071995" y="4662126"/>
            <a:ext cx="472538" cy="32152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a:extLst>
              <a:ext uri="{FF2B5EF4-FFF2-40B4-BE49-F238E27FC236}">
                <a16:creationId xmlns:a16="http://schemas.microsoft.com/office/drawing/2014/main" id="{4959E30A-983D-4C42-97EA-BE64AB9A7747}"/>
              </a:ext>
            </a:extLst>
          </p:cNvPr>
          <p:cNvSpPr/>
          <p:nvPr/>
        </p:nvSpPr>
        <p:spPr>
          <a:xfrm rot="10800000">
            <a:off x="10054677" y="5440851"/>
            <a:ext cx="472538" cy="32152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a:extLst>
              <a:ext uri="{FF2B5EF4-FFF2-40B4-BE49-F238E27FC236}">
                <a16:creationId xmlns:a16="http://schemas.microsoft.com/office/drawing/2014/main" id="{07FAAE30-166D-DA41-95EE-FCB391EDEBB2}"/>
              </a:ext>
            </a:extLst>
          </p:cNvPr>
          <p:cNvSpPr/>
          <p:nvPr/>
        </p:nvSpPr>
        <p:spPr>
          <a:xfrm rot="10800000">
            <a:off x="8140845" y="5440850"/>
            <a:ext cx="389366" cy="39122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a:extLst>
              <a:ext uri="{FF2B5EF4-FFF2-40B4-BE49-F238E27FC236}">
                <a16:creationId xmlns:a16="http://schemas.microsoft.com/office/drawing/2014/main" id="{470A17D1-484C-3F40-AAF8-29B8DC193A78}"/>
              </a:ext>
            </a:extLst>
          </p:cNvPr>
          <p:cNvSpPr/>
          <p:nvPr/>
        </p:nvSpPr>
        <p:spPr>
          <a:xfrm rot="10800000">
            <a:off x="6016542" y="5445501"/>
            <a:ext cx="577079" cy="391222"/>
          </a:xfrm>
          <a:prstGeom prs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a:extLst>
              <a:ext uri="{FF2B5EF4-FFF2-40B4-BE49-F238E27FC236}">
                <a16:creationId xmlns:a16="http://schemas.microsoft.com/office/drawing/2014/main" id="{57E6FFED-7080-9C47-80A3-1180159355CB}"/>
              </a:ext>
            </a:extLst>
          </p:cNvPr>
          <p:cNvSpPr/>
          <p:nvPr/>
        </p:nvSpPr>
        <p:spPr>
          <a:xfrm rot="10800000">
            <a:off x="3935914" y="5440851"/>
            <a:ext cx="524101" cy="39122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F68BED7-3ABC-0E4B-B101-9367F14D02BA}"/>
              </a:ext>
            </a:extLst>
          </p:cNvPr>
          <p:cNvGrpSpPr/>
          <p:nvPr/>
        </p:nvGrpSpPr>
        <p:grpSpPr>
          <a:xfrm>
            <a:off x="245791" y="3011836"/>
            <a:ext cx="10302507" cy="2118697"/>
            <a:chOff x="245791" y="3011836"/>
            <a:chExt cx="10302507" cy="2118697"/>
          </a:xfrm>
        </p:grpSpPr>
        <p:sp>
          <p:nvSpPr>
            <p:cNvPr id="40" name="Rectangle 39">
              <a:extLst>
                <a:ext uri="{FF2B5EF4-FFF2-40B4-BE49-F238E27FC236}">
                  <a16:creationId xmlns:a16="http://schemas.microsoft.com/office/drawing/2014/main" id="{317F9DA1-E01F-9942-819A-3379ECF7DB3E}"/>
                </a:ext>
              </a:extLst>
            </p:cNvPr>
            <p:cNvSpPr/>
            <p:nvPr/>
          </p:nvSpPr>
          <p:spPr>
            <a:xfrm>
              <a:off x="245791" y="3615298"/>
              <a:ext cx="9822822" cy="9009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Society</a:t>
              </a:r>
            </a:p>
          </p:txBody>
        </p:sp>
        <p:sp>
          <p:nvSpPr>
            <p:cNvPr id="2" name="Up-Down Arrow 1">
              <a:extLst>
                <a:ext uri="{FF2B5EF4-FFF2-40B4-BE49-F238E27FC236}">
                  <a16:creationId xmlns:a16="http://schemas.microsoft.com/office/drawing/2014/main" id="{3DD9D2A2-6CEB-374F-87CC-2B602634F94A}"/>
                </a:ext>
              </a:extLst>
            </p:cNvPr>
            <p:cNvSpPr/>
            <p:nvPr/>
          </p:nvSpPr>
          <p:spPr>
            <a:xfrm>
              <a:off x="914400" y="3027531"/>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Up-Down Arrow 43">
              <a:extLst>
                <a:ext uri="{FF2B5EF4-FFF2-40B4-BE49-F238E27FC236}">
                  <a16:creationId xmlns:a16="http://schemas.microsoft.com/office/drawing/2014/main" id="{7F551C16-CAEA-B54C-9F35-4E8E28FDCA3F}"/>
                </a:ext>
              </a:extLst>
            </p:cNvPr>
            <p:cNvSpPr/>
            <p:nvPr/>
          </p:nvSpPr>
          <p:spPr>
            <a:xfrm>
              <a:off x="2944374" y="3027530"/>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Up-Down Arrow 44">
              <a:extLst>
                <a:ext uri="{FF2B5EF4-FFF2-40B4-BE49-F238E27FC236}">
                  <a16:creationId xmlns:a16="http://schemas.microsoft.com/office/drawing/2014/main" id="{9318C0B6-D097-0E44-B8B4-F4D8D2DBFA63}"/>
                </a:ext>
              </a:extLst>
            </p:cNvPr>
            <p:cNvSpPr/>
            <p:nvPr/>
          </p:nvSpPr>
          <p:spPr>
            <a:xfrm>
              <a:off x="5113070" y="3035436"/>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Up-Down Arrow 45">
              <a:extLst>
                <a:ext uri="{FF2B5EF4-FFF2-40B4-BE49-F238E27FC236}">
                  <a16:creationId xmlns:a16="http://schemas.microsoft.com/office/drawing/2014/main" id="{EEAE5132-9C63-6D40-9BD8-874E75D39703}"/>
                </a:ext>
              </a:extLst>
            </p:cNvPr>
            <p:cNvSpPr/>
            <p:nvPr/>
          </p:nvSpPr>
          <p:spPr>
            <a:xfrm>
              <a:off x="7271995" y="3035435"/>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Up-Down Arrow 46">
              <a:extLst>
                <a:ext uri="{FF2B5EF4-FFF2-40B4-BE49-F238E27FC236}">
                  <a16:creationId xmlns:a16="http://schemas.microsoft.com/office/drawing/2014/main" id="{57A79D34-78A5-1B43-B443-54B9F95D1CAE}"/>
                </a:ext>
              </a:extLst>
            </p:cNvPr>
            <p:cNvSpPr/>
            <p:nvPr/>
          </p:nvSpPr>
          <p:spPr>
            <a:xfrm>
              <a:off x="9154811" y="3027529"/>
              <a:ext cx="178420" cy="58544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Up-Down Arrow 47">
              <a:extLst>
                <a:ext uri="{FF2B5EF4-FFF2-40B4-BE49-F238E27FC236}">
                  <a16:creationId xmlns:a16="http://schemas.microsoft.com/office/drawing/2014/main" id="{3A649DD2-A40C-D240-AE38-B16110A2250A}"/>
                </a:ext>
              </a:extLst>
            </p:cNvPr>
            <p:cNvSpPr/>
            <p:nvPr/>
          </p:nvSpPr>
          <p:spPr>
            <a:xfrm>
              <a:off x="9154811" y="4516227"/>
              <a:ext cx="155522" cy="538977"/>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Up-Down Arrow 48">
              <a:extLst>
                <a:ext uri="{FF2B5EF4-FFF2-40B4-BE49-F238E27FC236}">
                  <a16:creationId xmlns:a16="http://schemas.microsoft.com/office/drawing/2014/main" id="{AFF797B7-A39B-5A41-B583-E01FA0AE604C}"/>
                </a:ext>
              </a:extLst>
            </p:cNvPr>
            <p:cNvSpPr/>
            <p:nvPr/>
          </p:nvSpPr>
          <p:spPr>
            <a:xfrm>
              <a:off x="7261547" y="4516227"/>
              <a:ext cx="155522" cy="538977"/>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Up-Down Arrow 49">
              <a:extLst>
                <a:ext uri="{FF2B5EF4-FFF2-40B4-BE49-F238E27FC236}">
                  <a16:creationId xmlns:a16="http://schemas.microsoft.com/office/drawing/2014/main" id="{3C0CC4AE-1717-5B47-B302-46C6E0161630}"/>
                </a:ext>
              </a:extLst>
            </p:cNvPr>
            <p:cNvSpPr/>
            <p:nvPr/>
          </p:nvSpPr>
          <p:spPr>
            <a:xfrm>
              <a:off x="5135968" y="4516226"/>
              <a:ext cx="155522" cy="538977"/>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Up-Down Arrow 50">
              <a:extLst>
                <a:ext uri="{FF2B5EF4-FFF2-40B4-BE49-F238E27FC236}">
                  <a16:creationId xmlns:a16="http://schemas.microsoft.com/office/drawing/2014/main" id="{06A7A9A6-8C03-394F-A3F9-CD2063CDB1F2}"/>
                </a:ext>
              </a:extLst>
            </p:cNvPr>
            <p:cNvSpPr/>
            <p:nvPr/>
          </p:nvSpPr>
          <p:spPr>
            <a:xfrm>
              <a:off x="2942500" y="4516226"/>
              <a:ext cx="155522" cy="538977"/>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Up-Down Arrow 51">
              <a:extLst>
                <a:ext uri="{FF2B5EF4-FFF2-40B4-BE49-F238E27FC236}">
                  <a16:creationId xmlns:a16="http://schemas.microsoft.com/office/drawing/2014/main" id="{69980E49-12A2-A14C-BDA3-635298398021}"/>
                </a:ext>
              </a:extLst>
            </p:cNvPr>
            <p:cNvSpPr/>
            <p:nvPr/>
          </p:nvSpPr>
          <p:spPr>
            <a:xfrm rot="5400000">
              <a:off x="10201244" y="3862517"/>
              <a:ext cx="221570" cy="47253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Up-Down Arrow 52">
              <a:extLst>
                <a:ext uri="{FF2B5EF4-FFF2-40B4-BE49-F238E27FC236}">
                  <a16:creationId xmlns:a16="http://schemas.microsoft.com/office/drawing/2014/main" id="{68CF806F-13AD-FC4C-9EA5-1404E6194E6F}"/>
                </a:ext>
              </a:extLst>
            </p:cNvPr>
            <p:cNvSpPr/>
            <p:nvPr/>
          </p:nvSpPr>
          <p:spPr>
            <a:xfrm rot="2282344">
              <a:off x="10203565" y="3011836"/>
              <a:ext cx="158079" cy="680795"/>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Up-Down Arrow 53">
              <a:extLst>
                <a:ext uri="{FF2B5EF4-FFF2-40B4-BE49-F238E27FC236}">
                  <a16:creationId xmlns:a16="http://schemas.microsoft.com/office/drawing/2014/main" id="{B96E92CF-625F-EB4D-B7BB-D3B84C3E0F63}"/>
                </a:ext>
              </a:extLst>
            </p:cNvPr>
            <p:cNvSpPr/>
            <p:nvPr/>
          </p:nvSpPr>
          <p:spPr>
            <a:xfrm rot="8320239">
              <a:off x="10176571" y="4449738"/>
              <a:ext cx="158079" cy="680795"/>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a:extLst>
              <a:ext uri="{FF2B5EF4-FFF2-40B4-BE49-F238E27FC236}">
                <a16:creationId xmlns:a16="http://schemas.microsoft.com/office/drawing/2014/main" id="{16A81D5D-8B1B-1E4E-8995-41C2A4DF5618}"/>
              </a:ext>
            </a:extLst>
          </p:cNvPr>
          <p:cNvSpPr>
            <a:spLocks noGrp="1"/>
          </p:cNvSpPr>
          <p:nvPr>
            <p:ph type="title"/>
          </p:nvPr>
        </p:nvSpPr>
        <p:spPr/>
        <p:txBody>
          <a:bodyPr/>
          <a:lstStyle/>
          <a:p>
            <a:r>
              <a:rPr lang="en-US" dirty="0"/>
              <a:t>“Done” with ML pipeline </a:t>
            </a:r>
          </a:p>
        </p:txBody>
      </p:sp>
    </p:spTree>
    <p:extLst>
      <p:ext uri="{BB962C8B-B14F-4D97-AF65-F5344CB8AC3E}">
        <p14:creationId xmlns:p14="http://schemas.microsoft.com/office/powerpoint/2010/main" val="10988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C729-C394-6448-BCD3-3169335BC2CD}"/>
              </a:ext>
            </a:extLst>
          </p:cNvPr>
          <p:cNvSpPr>
            <a:spLocks noGrp="1"/>
          </p:cNvSpPr>
          <p:nvPr>
            <p:ph type="title"/>
          </p:nvPr>
        </p:nvSpPr>
        <p:spPr/>
        <p:txBody>
          <a:bodyPr/>
          <a:lstStyle/>
          <a:p>
            <a:endParaRPr lang="en-US" dirty="0"/>
          </a:p>
        </p:txBody>
      </p:sp>
      <p:grpSp>
        <p:nvGrpSpPr>
          <p:cNvPr id="3" name="Group 2">
            <a:extLst>
              <a:ext uri="{FF2B5EF4-FFF2-40B4-BE49-F238E27FC236}">
                <a16:creationId xmlns:a16="http://schemas.microsoft.com/office/drawing/2014/main" id="{F7AA7BC0-AE04-BD4F-9BD5-EBF8CC1BB01F}"/>
              </a:ext>
            </a:extLst>
          </p:cNvPr>
          <p:cNvGrpSpPr/>
          <p:nvPr/>
        </p:nvGrpSpPr>
        <p:grpSpPr>
          <a:xfrm>
            <a:off x="4106468" y="559710"/>
            <a:ext cx="3979064" cy="5738579"/>
            <a:chOff x="3436149" y="2033588"/>
            <a:chExt cx="2930519" cy="4413016"/>
          </a:xfrm>
        </p:grpSpPr>
        <p:pic>
          <p:nvPicPr>
            <p:cNvPr id="4" name="Picture 3">
              <a:extLst>
                <a:ext uri="{FF2B5EF4-FFF2-40B4-BE49-F238E27FC236}">
                  <a16:creationId xmlns:a16="http://schemas.microsoft.com/office/drawing/2014/main" id="{FD269A04-B812-5D46-8646-5E4B8EC4363E}"/>
                </a:ext>
              </a:extLst>
            </p:cNvPr>
            <p:cNvPicPr>
              <a:picLocks noChangeAspect="1"/>
            </p:cNvPicPr>
            <p:nvPr/>
          </p:nvPicPr>
          <p:blipFill>
            <a:blip r:embed="rId2"/>
            <a:stretch>
              <a:fillRect/>
            </a:stretch>
          </p:blipFill>
          <p:spPr>
            <a:xfrm>
              <a:off x="3436149" y="2033588"/>
              <a:ext cx="2930519" cy="4413016"/>
            </a:xfrm>
            <a:prstGeom prst="rect">
              <a:avLst/>
            </a:prstGeom>
          </p:spPr>
        </p:pic>
        <p:sp>
          <p:nvSpPr>
            <p:cNvPr id="5" name="TextBox 4">
              <a:extLst>
                <a:ext uri="{FF2B5EF4-FFF2-40B4-BE49-F238E27FC236}">
                  <a16:creationId xmlns:a16="http://schemas.microsoft.com/office/drawing/2014/main" id="{ACD2B6C8-B94F-2244-A836-371B638B5110}"/>
                </a:ext>
              </a:extLst>
            </p:cNvPr>
            <p:cNvSpPr txBox="1"/>
            <p:nvPr/>
          </p:nvSpPr>
          <p:spPr>
            <a:xfrm>
              <a:off x="4529138" y="3043238"/>
              <a:ext cx="707231" cy="923063"/>
            </a:xfrm>
            <a:prstGeom prst="rect">
              <a:avLst/>
            </a:prstGeom>
            <a:noFill/>
          </p:spPr>
          <p:txBody>
            <a:bodyPr wrap="square" rtlCol="0">
              <a:spAutoFit/>
            </a:bodyPr>
            <a:lstStyle/>
            <a:p>
              <a:r>
                <a:rPr lang="en-US" sz="7200" b="1" dirty="0">
                  <a:solidFill>
                    <a:srgbClr val="FFFF00"/>
                  </a:solidFill>
                </a:rPr>
                <a:t>?</a:t>
              </a:r>
              <a:endParaRPr lang="en-US" sz="4400" b="1" dirty="0">
                <a:solidFill>
                  <a:srgbClr val="FFFF00"/>
                </a:solidFill>
              </a:endParaRPr>
            </a:p>
          </p:txBody>
        </p:sp>
      </p:grpSp>
    </p:spTree>
    <p:extLst>
      <p:ext uri="{BB962C8B-B14F-4D97-AF65-F5344CB8AC3E}">
        <p14:creationId xmlns:p14="http://schemas.microsoft.com/office/powerpoint/2010/main" val="2233885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B439-84FA-2447-9D1B-BE0BC15CE9D2}"/>
              </a:ext>
            </a:extLst>
          </p:cNvPr>
          <p:cNvSpPr>
            <a:spLocks noGrp="1"/>
          </p:cNvSpPr>
          <p:nvPr>
            <p:ph type="title"/>
          </p:nvPr>
        </p:nvSpPr>
        <p:spPr/>
        <p:txBody>
          <a:bodyPr/>
          <a:lstStyle/>
          <a:p>
            <a:r>
              <a:rPr lang="en-US" dirty="0"/>
              <a:t>Perhaps COMPAS can be improved?</a:t>
            </a:r>
          </a:p>
        </p:txBody>
      </p:sp>
      <p:pic>
        <p:nvPicPr>
          <p:cNvPr id="1026" name="Picture 2">
            <a:extLst>
              <a:ext uri="{FF2B5EF4-FFF2-40B4-BE49-F238E27FC236}">
                <a16:creationId xmlns:a16="http://schemas.microsoft.com/office/drawing/2014/main" id="{6C81031C-4640-984A-A4DF-CF994DBE7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680" y="5167312"/>
            <a:ext cx="1254125" cy="1506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FBF3167-7F79-BC49-9CA0-0AC907082D28}"/>
              </a:ext>
            </a:extLst>
          </p:cNvPr>
          <p:cNvPicPr>
            <a:picLocks noChangeAspect="1"/>
          </p:cNvPicPr>
          <p:nvPr/>
        </p:nvPicPr>
        <p:blipFill>
          <a:blip r:embed="rId3"/>
          <a:stretch>
            <a:fillRect/>
          </a:stretch>
        </p:blipFill>
        <p:spPr>
          <a:xfrm>
            <a:off x="515302" y="1690688"/>
            <a:ext cx="8509000" cy="1155700"/>
          </a:xfrm>
          <a:prstGeom prst="rect">
            <a:avLst/>
          </a:prstGeom>
        </p:spPr>
      </p:pic>
      <p:pic>
        <p:nvPicPr>
          <p:cNvPr id="10" name="Picture 9">
            <a:extLst>
              <a:ext uri="{FF2B5EF4-FFF2-40B4-BE49-F238E27FC236}">
                <a16:creationId xmlns:a16="http://schemas.microsoft.com/office/drawing/2014/main" id="{1E740324-94C5-6D49-B129-6DC84EAC78D7}"/>
              </a:ext>
            </a:extLst>
          </p:cNvPr>
          <p:cNvPicPr>
            <a:picLocks noChangeAspect="1"/>
          </p:cNvPicPr>
          <p:nvPr/>
        </p:nvPicPr>
        <p:blipFill>
          <a:blip r:embed="rId4"/>
          <a:stretch>
            <a:fillRect/>
          </a:stretch>
        </p:blipFill>
        <p:spPr>
          <a:xfrm>
            <a:off x="0" y="3061971"/>
            <a:ext cx="12192000" cy="2017765"/>
          </a:xfrm>
          <a:prstGeom prst="rect">
            <a:avLst/>
          </a:prstGeom>
        </p:spPr>
      </p:pic>
      <p:pic>
        <p:nvPicPr>
          <p:cNvPr id="1028" name="Picture 4" descr="Jon M. Kleinberg">
            <a:extLst>
              <a:ext uri="{FF2B5EF4-FFF2-40B4-BE49-F238E27FC236}">
                <a16:creationId xmlns:a16="http://schemas.microsoft.com/office/drawing/2014/main" id="{487025AF-CB52-EF41-B679-5B91F1417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3179" y="5164439"/>
            <a:ext cx="1509078" cy="1509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AA073A8-0A47-064E-96C2-EA3350E3A6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9275" y="5167312"/>
            <a:ext cx="1004485" cy="15062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EDE25FA-E022-0948-9DA1-89BE0AEF3F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0778" y="5167312"/>
            <a:ext cx="1509078" cy="15090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C2AFAB8-F653-804C-B13F-4517D4C4D0D8}"/>
              </a:ext>
            </a:extLst>
          </p:cNvPr>
          <p:cNvPicPr>
            <a:picLocks noChangeAspect="1"/>
          </p:cNvPicPr>
          <p:nvPr/>
        </p:nvPicPr>
        <p:blipFill>
          <a:blip r:embed="rId8"/>
          <a:stretch>
            <a:fillRect/>
          </a:stretch>
        </p:blipFill>
        <p:spPr>
          <a:xfrm>
            <a:off x="0" y="1586894"/>
            <a:ext cx="12192000" cy="1363287"/>
          </a:xfrm>
          <a:prstGeom prst="rect">
            <a:avLst/>
          </a:prstGeom>
        </p:spPr>
      </p:pic>
    </p:spTree>
    <p:extLst>
      <p:ext uri="{BB962C8B-B14F-4D97-AF65-F5344CB8AC3E}">
        <p14:creationId xmlns:p14="http://schemas.microsoft.com/office/powerpoint/2010/main" val="24469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A4E588-79D6-4646-8CF2-249143A9E091}"/>
              </a:ext>
            </a:extLst>
          </p:cNvPr>
          <p:cNvSpPr>
            <a:spLocks noGrp="1"/>
          </p:cNvSpPr>
          <p:nvPr>
            <p:ph type="dt" sz="half" idx="4294967295"/>
          </p:nvPr>
        </p:nvSpPr>
        <p:spPr>
          <a:xfrm>
            <a:off x="0" y="6484938"/>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2067CE-DC2A-3C42-8429-E81EC704DE8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F4ECB3-2C40-9A4E-92CF-42D08E8411D1}"/>
              </a:ext>
            </a:extLst>
          </p:cNvPr>
          <p:cNvSpPr txBox="1"/>
          <p:nvPr/>
        </p:nvSpPr>
        <p:spPr>
          <a:xfrm>
            <a:off x="392718" y="1274118"/>
            <a:ext cx="5799419" cy="769441"/>
          </a:xfrm>
          <a:prstGeom prst="rect">
            <a:avLst/>
          </a:prstGeom>
          <a:noFill/>
        </p:spPr>
        <p:txBody>
          <a:bodyPr wrap="square" rtlCol="0">
            <a:spAutoFit/>
          </a:bodyPr>
          <a:lstStyle/>
          <a:p>
            <a:pPr lvl="0">
              <a:defRPr/>
            </a:pPr>
            <a:r>
              <a:rPr lang="en-US" sz="4400" b="1" dirty="0">
                <a:solidFill>
                  <a:srgbClr val="4472C4"/>
                </a:solidFill>
                <a:latin typeface="Century Gothic" panose="020B0502020202020204" pitchFamily="34" charset="0"/>
              </a:rPr>
              <a:t>Discussion 3</a:t>
            </a:r>
            <a:endParaRPr kumimoji="0" lang="en-US" sz="66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4462F6CE-24ED-824E-821F-54E176EF88F3}"/>
              </a:ext>
            </a:extLst>
          </p:cNvPr>
          <p:cNvSpPr txBox="1"/>
          <p:nvPr/>
        </p:nvSpPr>
        <p:spPr>
          <a:xfrm>
            <a:off x="392718" y="4064194"/>
            <a:ext cx="668215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Kenneth (Kenny) Joseph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a:t>
            </a:r>
            <a:endParaRPr kumimoji="0" lang="en-US" sz="24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2534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E8BC-2905-8041-8F3B-C90578B97EC2}"/>
              </a:ext>
            </a:extLst>
          </p:cNvPr>
          <p:cNvSpPr>
            <a:spLocks noGrp="1"/>
          </p:cNvSpPr>
          <p:nvPr>
            <p:ph type="title"/>
          </p:nvPr>
        </p:nvSpPr>
        <p:spPr>
          <a:xfrm>
            <a:off x="678078" y="165430"/>
            <a:ext cx="11357711" cy="863600"/>
          </a:xfrm>
        </p:spPr>
        <p:txBody>
          <a:bodyPr>
            <a:normAutofit/>
          </a:bodyPr>
          <a:lstStyle/>
          <a:p>
            <a:r>
              <a:rPr lang="en-US" dirty="0"/>
              <a:t>Kenny’s summary</a:t>
            </a:r>
          </a:p>
        </p:txBody>
      </p:sp>
      <p:sp>
        <p:nvSpPr>
          <p:cNvPr id="3" name="Content Placeholder 2">
            <a:extLst>
              <a:ext uri="{FF2B5EF4-FFF2-40B4-BE49-F238E27FC236}">
                <a16:creationId xmlns:a16="http://schemas.microsoft.com/office/drawing/2014/main" id="{0CBB6605-1EA7-5743-B39C-1664CE0AF5A6}"/>
              </a:ext>
            </a:extLst>
          </p:cNvPr>
          <p:cNvSpPr>
            <a:spLocks noGrp="1"/>
          </p:cNvSpPr>
          <p:nvPr>
            <p:ph idx="1"/>
          </p:nvPr>
        </p:nvSpPr>
        <p:spPr>
          <a:xfrm>
            <a:off x="678078" y="1449408"/>
            <a:ext cx="10751921" cy="4351338"/>
          </a:xfrm>
        </p:spPr>
        <p:txBody>
          <a:bodyPr>
            <a:normAutofit/>
          </a:bodyPr>
          <a:lstStyle/>
          <a:p>
            <a:r>
              <a:rPr lang="en-US" sz="4400" dirty="0"/>
              <a:t> This seemed to be a difficult week for folks. We were happy to see that</a:t>
            </a:r>
          </a:p>
        </p:txBody>
      </p:sp>
      <p:sp>
        <p:nvSpPr>
          <p:cNvPr id="4" name="Slide Number Placeholder 3">
            <a:extLst>
              <a:ext uri="{FF2B5EF4-FFF2-40B4-BE49-F238E27FC236}">
                <a16:creationId xmlns:a16="http://schemas.microsoft.com/office/drawing/2014/main" id="{8D47A0BF-1101-E541-9D5B-AA48FBA5BC2F}"/>
              </a:ext>
            </a:extLst>
          </p:cNvPr>
          <p:cNvSpPr>
            <a:spLocks noGrp="1"/>
          </p:cNvSpPr>
          <p:nvPr>
            <p:ph type="sldNum" sz="quarter" idx="12"/>
          </p:nvPr>
        </p:nvSpPr>
        <p:spPr/>
        <p:txBody>
          <a:bodyPr/>
          <a:lstStyle/>
          <a:p>
            <a:fld id="{6088BDBC-A55A-0D4E-9238-49D16FB07DCD}" type="slidenum">
              <a:rPr lang="en-US" smtClean="0"/>
              <a:pPr/>
              <a:t>33</a:t>
            </a:fld>
            <a:endParaRPr lang="en-US"/>
          </a:p>
        </p:txBody>
      </p:sp>
    </p:spTree>
    <p:extLst>
      <p:ext uri="{BB962C8B-B14F-4D97-AF65-F5344CB8AC3E}">
        <p14:creationId xmlns:p14="http://schemas.microsoft.com/office/powerpoint/2010/main" val="1853377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199-C529-5DB9-7EF7-55B043E29201}"/>
              </a:ext>
            </a:extLst>
          </p:cNvPr>
          <p:cNvSpPr>
            <a:spLocks noGrp="1"/>
          </p:cNvSpPr>
          <p:nvPr>
            <p:ph type="title"/>
          </p:nvPr>
        </p:nvSpPr>
        <p:spPr/>
        <p:txBody>
          <a:bodyPr/>
          <a:lstStyle/>
          <a:p>
            <a:r>
              <a:rPr lang="en-US" dirty="0"/>
              <a:t>What is “AI for Social Good”?</a:t>
            </a:r>
          </a:p>
        </p:txBody>
      </p:sp>
      <p:sp>
        <p:nvSpPr>
          <p:cNvPr id="4" name="Slide Number Placeholder 3">
            <a:extLst>
              <a:ext uri="{FF2B5EF4-FFF2-40B4-BE49-F238E27FC236}">
                <a16:creationId xmlns:a16="http://schemas.microsoft.com/office/drawing/2014/main" id="{1DA93459-9B65-7418-A078-9B514AA8D7C6}"/>
              </a:ext>
            </a:extLst>
          </p:cNvPr>
          <p:cNvSpPr>
            <a:spLocks noGrp="1"/>
          </p:cNvSpPr>
          <p:nvPr>
            <p:ph type="sldNum" sz="quarter" idx="12"/>
          </p:nvPr>
        </p:nvSpPr>
        <p:spPr/>
        <p:txBody>
          <a:bodyPr/>
          <a:lstStyle/>
          <a:p>
            <a:fld id="{6088BDBC-A55A-0D4E-9238-49D16FB07DCD}" type="slidenum">
              <a:rPr lang="en-US" smtClean="0"/>
              <a:pPr/>
              <a:t>34</a:t>
            </a:fld>
            <a:endParaRPr lang="en-US"/>
          </a:p>
        </p:txBody>
      </p:sp>
      <p:pic>
        <p:nvPicPr>
          <p:cNvPr id="5" name="Picture 4">
            <a:extLst>
              <a:ext uri="{FF2B5EF4-FFF2-40B4-BE49-F238E27FC236}">
                <a16:creationId xmlns:a16="http://schemas.microsoft.com/office/drawing/2014/main" id="{D05CC660-6D5D-1498-DB6E-8E803F028225}"/>
              </a:ext>
            </a:extLst>
          </p:cNvPr>
          <p:cNvPicPr>
            <a:picLocks noChangeAspect="1"/>
          </p:cNvPicPr>
          <p:nvPr/>
        </p:nvPicPr>
        <p:blipFill>
          <a:blip r:embed="rId2"/>
          <a:stretch>
            <a:fillRect/>
          </a:stretch>
        </p:blipFill>
        <p:spPr>
          <a:xfrm>
            <a:off x="3253926" y="991912"/>
            <a:ext cx="5363906" cy="5597120"/>
          </a:xfrm>
          <a:prstGeom prst="rect">
            <a:avLst/>
          </a:prstGeom>
        </p:spPr>
      </p:pic>
    </p:spTree>
    <p:extLst>
      <p:ext uri="{BB962C8B-B14F-4D97-AF65-F5344CB8AC3E}">
        <p14:creationId xmlns:p14="http://schemas.microsoft.com/office/powerpoint/2010/main" val="2499772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199-C529-5DB9-7EF7-55B043E29201}"/>
              </a:ext>
            </a:extLst>
          </p:cNvPr>
          <p:cNvSpPr>
            <a:spLocks noGrp="1"/>
          </p:cNvSpPr>
          <p:nvPr>
            <p:ph type="title"/>
          </p:nvPr>
        </p:nvSpPr>
        <p:spPr/>
        <p:txBody>
          <a:bodyPr/>
          <a:lstStyle/>
          <a:p>
            <a:r>
              <a:rPr lang="en-US" dirty="0"/>
              <a:t>What is “AI for Social Good”?</a:t>
            </a:r>
          </a:p>
        </p:txBody>
      </p:sp>
      <p:sp>
        <p:nvSpPr>
          <p:cNvPr id="4" name="Slide Number Placeholder 3">
            <a:extLst>
              <a:ext uri="{FF2B5EF4-FFF2-40B4-BE49-F238E27FC236}">
                <a16:creationId xmlns:a16="http://schemas.microsoft.com/office/drawing/2014/main" id="{1DA93459-9B65-7418-A078-9B514AA8D7C6}"/>
              </a:ext>
            </a:extLst>
          </p:cNvPr>
          <p:cNvSpPr>
            <a:spLocks noGrp="1"/>
          </p:cNvSpPr>
          <p:nvPr>
            <p:ph type="sldNum" sz="quarter" idx="12"/>
          </p:nvPr>
        </p:nvSpPr>
        <p:spPr/>
        <p:txBody>
          <a:bodyPr/>
          <a:lstStyle/>
          <a:p>
            <a:fld id="{6088BDBC-A55A-0D4E-9238-49D16FB07DCD}" type="slidenum">
              <a:rPr lang="en-US" smtClean="0"/>
              <a:pPr/>
              <a:t>35</a:t>
            </a:fld>
            <a:endParaRPr lang="en-US"/>
          </a:p>
        </p:txBody>
      </p:sp>
      <p:pic>
        <p:nvPicPr>
          <p:cNvPr id="9" name="Content Placeholder 5">
            <a:extLst>
              <a:ext uri="{FF2B5EF4-FFF2-40B4-BE49-F238E27FC236}">
                <a16:creationId xmlns:a16="http://schemas.microsoft.com/office/drawing/2014/main" id="{01C9AE0E-4C40-F7B3-3175-ECB9940CBE34}"/>
              </a:ext>
            </a:extLst>
          </p:cNvPr>
          <p:cNvPicPr>
            <a:picLocks noChangeAspect="1"/>
          </p:cNvPicPr>
          <p:nvPr/>
        </p:nvPicPr>
        <p:blipFill>
          <a:blip r:embed="rId2"/>
          <a:stretch>
            <a:fillRect/>
          </a:stretch>
        </p:blipFill>
        <p:spPr>
          <a:xfrm>
            <a:off x="1473829" y="1379960"/>
            <a:ext cx="9244342" cy="4812496"/>
          </a:xfrm>
          <a:prstGeom prst="rect">
            <a:avLst/>
          </a:prstGeom>
        </p:spPr>
      </p:pic>
    </p:spTree>
    <p:extLst>
      <p:ext uri="{BB962C8B-B14F-4D97-AF65-F5344CB8AC3E}">
        <p14:creationId xmlns:p14="http://schemas.microsoft.com/office/powerpoint/2010/main" val="3600460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0766F-F0D5-9E35-44E6-221399B22A00}"/>
              </a:ext>
            </a:extLst>
          </p:cNvPr>
          <p:cNvSpPr>
            <a:spLocks noGrp="1"/>
          </p:cNvSpPr>
          <p:nvPr>
            <p:ph type="title"/>
          </p:nvPr>
        </p:nvSpPr>
        <p:spPr/>
        <p:txBody>
          <a:bodyPr/>
          <a:lstStyle/>
          <a:p>
            <a:r>
              <a:rPr lang="en-US" dirty="0"/>
              <a:t>What isn’t ”AI for Social Good”</a:t>
            </a:r>
          </a:p>
        </p:txBody>
      </p:sp>
      <p:sp>
        <p:nvSpPr>
          <p:cNvPr id="4" name="Slide Number Placeholder 3">
            <a:extLst>
              <a:ext uri="{FF2B5EF4-FFF2-40B4-BE49-F238E27FC236}">
                <a16:creationId xmlns:a16="http://schemas.microsoft.com/office/drawing/2014/main" id="{7B3FBF26-AF34-4515-FF6D-15A57AEBAB78}"/>
              </a:ext>
            </a:extLst>
          </p:cNvPr>
          <p:cNvSpPr>
            <a:spLocks noGrp="1"/>
          </p:cNvSpPr>
          <p:nvPr>
            <p:ph type="sldNum" sz="quarter" idx="12"/>
          </p:nvPr>
        </p:nvSpPr>
        <p:spPr/>
        <p:txBody>
          <a:bodyPr/>
          <a:lstStyle/>
          <a:p>
            <a:fld id="{6088BDBC-A55A-0D4E-9238-49D16FB07DCD}" type="slidenum">
              <a:rPr lang="en-US" smtClean="0"/>
              <a:pPr/>
              <a:t>36</a:t>
            </a:fld>
            <a:endParaRPr lang="en-US"/>
          </a:p>
        </p:txBody>
      </p:sp>
      <p:pic>
        <p:nvPicPr>
          <p:cNvPr id="5" name="Picture 4">
            <a:extLst>
              <a:ext uri="{FF2B5EF4-FFF2-40B4-BE49-F238E27FC236}">
                <a16:creationId xmlns:a16="http://schemas.microsoft.com/office/drawing/2014/main" id="{BF997372-9417-E523-51BB-01E784E98D47}"/>
              </a:ext>
            </a:extLst>
          </p:cNvPr>
          <p:cNvPicPr>
            <a:picLocks noChangeAspect="1"/>
          </p:cNvPicPr>
          <p:nvPr/>
        </p:nvPicPr>
        <p:blipFill>
          <a:blip r:embed="rId2"/>
          <a:stretch>
            <a:fillRect/>
          </a:stretch>
        </p:blipFill>
        <p:spPr>
          <a:xfrm>
            <a:off x="0" y="1057254"/>
            <a:ext cx="7632700" cy="3492500"/>
          </a:xfrm>
          <a:prstGeom prst="rect">
            <a:avLst/>
          </a:prstGeom>
        </p:spPr>
      </p:pic>
      <p:pic>
        <p:nvPicPr>
          <p:cNvPr id="6" name="Picture 5">
            <a:extLst>
              <a:ext uri="{FF2B5EF4-FFF2-40B4-BE49-F238E27FC236}">
                <a16:creationId xmlns:a16="http://schemas.microsoft.com/office/drawing/2014/main" id="{498B294A-3BC7-2802-9D2E-BA745A19F333}"/>
              </a:ext>
            </a:extLst>
          </p:cNvPr>
          <p:cNvPicPr>
            <a:picLocks noChangeAspect="1"/>
          </p:cNvPicPr>
          <p:nvPr/>
        </p:nvPicPr>
        <p:blipFill>
          <a:blip r:embed="rId3"/>
          <a:stretch>
            <a:fillRect/>
          </a:stretch>
        </p:blipFill>
        <p:spPr>
          <a:xfrm>
            <a:off x="4177496" y="4301848"/>
            <a:ext cx="7772400" cy="2567216"/>
          </a:xfrm>
          <a:prstGeom prst="rect">
            <a:avLst/>
          </a:prstGeom>
        </p:spPr>
      </p:pic>
    </p:spTree>
    <p:extLst>
      <p:ext uri="{BB962C8B-B14F-4D97-AF65-F5344CB8AC3E}">
        <p14:creationId xmlns:p14="http://schemas.microsoft.com/office/powerpoint/2010/main" val="157062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00B5-D371-E5B1-64C2-C31A41222BF6}"/>
              </a:ext>
            </a:extLst>
          </p:cNvPr>
          <p:cNvSpPr>
            <a:spLocks noGrp="1"/>
          </p:cNvSpPr>
          <p:nvPr>
            <p:ph type="title"/>
          </p:nvPr>
        </p:nvSpPr>
        <p:spPr/>
        <p:txBody>
          <a:bodyPr/>
          <a:lstStyle/>
          <a:p>
            <a:r>
              <a:rPr lang="en-US" dirty="0"/>
              <a:t>What is redlining?</a:t>
            </a:r>
          </a:p>
        </p:txBody>
      </p:sp>
      <p:sp>
        <p:nvSpPr>
          <p:cNvPr id="3" name="Content Placeholder 2">
            <a:extLst>
              <a:ext uri="{FF2B5EF4-FFF2-40B4-BE49-F238E27FC236}">
                <a16:creationId xmlns:a16="http://schemas.microsoft.com/office/drawing/2014/main" id="{53FEDA89-1868-E47F-168F-C3CB332237E9}"/>
              </a:ext>
            </a:extLst>
          </p:cNvPr>
          <p:cNvSpPr>
            <a:spLocks noGrp="1"/>
          </p:cNvSpPr>
          <p:nvPr>
            <p:ph idx="1"/>
          </p:nvPr>
        </p:nvSpPr>
        <p:spPr/>
        <p:txBody>
          <a:bodyPr>
            <a:normAutofit/>
          </a:bodyPr>
          <a:lstStyle/>
          <a:p>
            <a:r>
              <a:rPr lang="en-US" dirty="0"/>
              <a:t>In short, the process by which white families, governments, and private companies effectively “barred Black home buyers from qualifying for secure mortgages from many mainstream banks.” (</a:t>
            </a:r>
            <a:r>
              <a:rPr lang="en-US" dirty="0">
                <a:hlinkClick r:id="rId2"/>
              </a:rPr>
              <a:t>https://www.nytimes.com/2021/08/17/realestate/what-is-redlining.html</a:t>
            </a:r>
            <a:r>
              <a:rPr lang="en-US" dirty="0"/>
              <a:t>)</a:t>
            </a:r>
          </a:p>
          <a:p>
            <a:pPr marL="0" indent="0">
              <a:buNone/>
            </a:pPr>
            <a:endParaRPr lang="en-US" dirty="0"/>
          </a:p>
          <a:p>
            <a:r>
              <a:rPr lang="en-US" dirty="0"/>
              <a:t>This was followed by the tearing apart of Black communities established in redlined areas once established as white families wanted pathways back into the city (by creating highways that ran through the center of them)</a:t>
            </a:r>
          </a:p>
        </p:txBody>
      </p:sp>
      <p:sp>
        <p:nvSpPr>
          <p:cNvPr id="4" name="Slide Number Placeholder 3">
            <a:extLst>
              <a:ext uri="{FF2B5EF4-FFF2-40B4-BE49-F238E27FC236}">
                <a16:creationId xmlns:a16="http://schemas.microsoft.com/office/drawing/2014/main" id="{B6E4961B-DFE0-201E-1AD7-9C831B62D404}"/>
              </a:ext>
            </a:extLst>
          </p:cNvPr>
          <p:cNvSpPr>
            <a:spLocks noGrp="1"/>
          </p:cNvSpPr>
          <p:nvPr>
            <p:ph type="sldNum" sz="quarter" idx="12"/>
          </p:nvPr>
        </p:nvSpPr>
        <p:spPr/>
        <p:txBody>
          <a:bodyPr/>
          <a:lstStyle/>
          <a:p>
            <a:fld id="{6088BDBC-A55A-0D4E-9238-49D16FB07DCD}" type="slidenum">
              <a:rPr lang="en-US" smtClean="0"/>
              <a:pPr/>
              <a:t>37</a:t>
            </a:fld>
            <a:endParaRPr lang="en-US"/>
          </a:p>
        </p:txBody>
      </p:sp>
    </p:spTree>
    <p:extLst>
      <p:ext uri="{BB962C8B-B14F-4D97-AF65-F5344CB8AC3E}">
        <p14:creationId xmlns:p14="http://schemas.microsoft.com/office/powerpoint/2010/main" val="108718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B9C62-A533-51C4-91A3-1837CD8FF269}"/>
              </a:ext>
            </a:extLst>
          </p:cNvPr>
          <p:cNvSpPr>
            <a:spLocks noGrp="1"/>
          </p:cNvSpPr>
          <p:nvPr>
            <p:ph type="title"/>
          </p:nvPr>
        </p:nvSpPr>
        <p:spPr/>
        <p:txBody>
          <a:bodyPr/>
          <a:lstStyle/>
          <a:p>
            <a:r>
              <a:rPr lang="en-US" dirty="0"/>
              <a:t>Equity vs Equality/Fairness vs Justice</a:t>
            </a:r>
          </a:p>
        </p:txBody>
      </p:sp>
      <p:sp>
        <p:nvSpPr>
          <p:cNvPr id="4" name="Slide Number Placeholder 3">
            <a:extLst>
              <a:ext uri="{FF2B5EF4-FFF2-40B4-BE49-F238E27FC236}">
                <a16:creationId xmlns:a16="http://schemas.microsoft.com/office/drawing/2014/main" id="{798140A0-B964-E7E1-6AC9-6138188704B9}"/>
              </a:ext>
            </a:extLst>
          </p:cNvPr>
          <p:cNvSpPr>
            <a:spLocks noGrp="1"/>
          </p:cNvSpPr>
          <p:nvPr>
            <p:ph type="sldNum" sz="quarter" idx="12"/>
          </p:nvPr>
        </p:nvSpPr>
        <p:spPr/>
        <p:txBody>
          <a:bodyPr/>
          <a:lstStyle/>
          <a:p>
            <a:fld id="{6088BDBC-A55A-0D4E-9238-49D16FB07DCD}" type="slidenum">
              <a:rPr lang="en-US" smtClean="0"/>
              <a:pPr/>
              <a:t>38</a:t>
            </a:fld>
            <a:endParaRPr lang="en-US"/>
          </a:p>
        </p:txBody>
      </p:sp>
      <p:pic>
        <p:nvPicPr>
          <p:cNvPr id="1026" name="Picture 2" descr="Defining: Equity, Equality and Justice | Achieve Brown County">
            <a:extLst>
              <a:ext uri="{FF2B5EF4-FFF2-40B4-BE49-F238E27FC236}">
                <a16:creationId xmlns:a16="http://schemas.microsoft.com/office/drawing/2014/main" id="{68704A53-2C55-C722-4518-1D0A3C89D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79" y="1044856"/>
            <a:ext cx="10368548" cy="58242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B1247D-02A0-AC7C-2B15-2CE43F799E0F}"/>
              </a:ext>
            </a:extLst>
          </p:cNvPr>
          <p:cNvSpPr txBox="1"/>
          <p:nvPr/>
        </p:nvSpPr>
        <p:spPr>
          <a:xfrm>
            <a:off x="960699" y="6367247"/>
            <a:ext cx="9242384" cy="369332"/>
          </a:xfrm>
          <a:prstGeom prst="rect">
            <a:avLst/>
          </a:prstGeom>
          <a:noFill/>
        </p:spPr>
        <p:txBody>
          <a:bodyPr wrap="square">
            <a:spAutoFit/>
          </a:bodyPr>
          <a:lstStyle/>
          <a:p>
            <a:r>
              <a:rPr lang="en-US" b="1" dirty="0">
                <a:solidFill>
                  <a:schemeClr val="bg1"/>
                </a:solidFill>
              </a:rPr>
              <a:t>https://</a:t>
            </a:r>
            <a:r>
              <a:rPr lang="en-US" b="1" dirty="0" err="1">
                <a:solidFill>
                  <a:schemeClr val="bg1"/>
                </a:solidFill>
              </a:rPr>
              <a:t>achievebrowncounty.org</a:t>
            </a:r>
            <a:r>
              <a:rPr lang="en-US" b="1" dirty="0">
                <a:solidFill>
                  <a:schemeClr val="bg1"/>
                </a:solidFill>
              </a:rPr>
              <a:t>/2021/05/defining-equity-equality-and-justice/</a:t>
            </a:r>
          </a:p>
        </p:txBody>
      </p:sp>
    </p:spTree>
    <p:extLst>
      <p:ext uri="{BB962C8B-B14F-4D97-AF65-F5344CB8AC3E}">
        <p14:creationId xmlns:p14="http://schemas.microsoft.com/office/powerpoint/2010/main" val="2256160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CC59-73DC-E9E9-E936-854DD6ED49EC}"/>
              </a:ext>
            </a:extLst>
          </p:cNvPr>
          <p:cNvSpPr>
            <a:spLocks noGrp="1"/>
          </p:cNvSpPr>
          <p:nvPr>
            <p:ph type="title"/>
          </p:nvPr>
        </p:nvSpPr>
        <p:spPr/>
        <p:txBody>
          <a:bodyPr/>
          <a:lstStyle/>
          <a:p>
            <a:r>
              <a:rPr lang="en-US" dirty="0"/>
              <a:t>Round 1</a:t>
            </a:r>
          </a:p>
        </p:txBody>
      </p:sp>
      <p:sp>
        <p:nvSpPr>
          <p:cNvPr id="3" name="Content Placeholder 2">
            <a:extLst>
              <a:ext uri="{FF2B5EF4-FFF2-40B4-BE49-F238E27FC236}">
                <a16:creationId xmlns:a16="http://schemas.microsoft.com/office/drawing/2014/main" id="{7BE9D483-B759-C3D1-6DA2-D6EC5FAEF4C3}"/>
              </a:ext>
            </a:extLst>
          </p:cNvPr>
          <p:cNvSpPr>
            <a:spLocks noGrp="1"/>
          </p:cNvSpPr>
          <p:nvPr>
            <p:ph idx="1"/>
          </p:nvPr>
        </p:nvSpPr>
        <p:spPr/>
        <p:txBody>
          <a:bodyPr>
            <a:normAutofit/>
          </a:bodyPr>
          <a:lstStyle/>
          <a:p>
            <a:r>
              <a:rPr lang="en-US" sz="3600" dirty="0"/>
              <a:t>Were the orphan trains really that bad? (Several folks)</a:t>
            </a:r>
          </a:p>
          <a:p>
            <a:pPr marL="0" indent="0">
              <a:buNone/>
            </a:pPr>
            <a:endParaRPr lang="en-US" sz="3600" dirty="0"/>
          </a:p>
          <a:p>
            <a:endParaRPr lang="en-US" sz="3600" dirty="0"/>
          </a:p>
        </p:txBody>
      </p:sp>
      <p:sp>
        <p:nvSpPr>
          <p:cNvPr id="4" name="Slide Number Placeholder 3">
            <a:extLst>
              <a:ext uri="{FF2B5EF4-FFF2-40B4-BE49-F238E27FC236}">
                <a16:creationId xmlns:a16="http://schemas.microsoft.com/office/drawing/2014/main" id="{58E47730-A472-F58A-7AF9-A98989495998}"/>
              </a:ext>
            </a:extLst>
          </p:cNvPr>
          <p:cNvSpPr>
            <a:spLocks noGrp="1"/>
          </p:cNvSpPr>
          <p:nvPr>
            <p:ph type="sldNum" sz="quarter" idx="12"/>
          </p:nvPr>
        </p:nvSpPr>
        <p:spPr/>
        <p:txBody>
          <a:bodyPr/>
          <a:lstStyle/>
          <a:p>
            <a:fld id="{6088BDBC-A55A-0D4E-9238-49D16FB07DCD}" type="slidenum">
              <a:rPr lang="en-US" smtClean="0"/>
              <a:pPr/>
              <a:t>39</a:t>
            </a:fld>
            <a:endParaRPr lang="en-US"/>
          </a:p>
        </p:txBody>
      </p:sp>
    </p:spTree>
    <p:extLst>
      <p:ext uri="{BB962C8B-B14F-4D97-AF65-F5344CB8AC3E}">
        <p14:creationId xmlns:p14="http://schemas.microsoft.com/office/powerpoint/2010/main" val="2524908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4FB3-1631-9F4F-9E30-F728826588DE}"/>
              </a:ext>
            </a:extLst>
          </p:cNvPr>
          <p:cNvSpPr>
            <a:spLocks noGrp="1"/>
          </p:cNvSpPr>
          <p:nvPr>
            <p:ph type="title"/>
          </p:nvPr>
        </p:nvSpPr>
        <p:spPr/>
        <p:txBody>
          <a:bodyPr/>
          <a:lstStyle/>
          <a:p>
            <a:r>
              <a:rPr lang="en-US" dirty="0"/>
              <a:t>Do you remember COMPAS?</a:t>
            </a:r>
          </a:p>
        </p:txBody>
      </p:sp>
      <p:pic>
        <p:nvPicPr>
          <p:cNvPr id="4" name="Picture 3">
            <a:extLst>
              <a:ext uri="{FF2B5EF4-FFF2-40B4-BE49-F238E27FC236}">
                <a16:creationId xmlns:a16="http://schemas.microsoft.com/office/drawing/2014/main" id="{29F9D8AA-1A90-6648-82AD-5608FC996BB1}"/>
              </a:ext>
            </a:extLst>
          </p:cNvPr>
          <p:cNvPicPr>
            <a:picLocks noChangeAspect="1"/>
          </p:cNvPicPr>
          <p:nvPr/>
        </p:nvPicPr>
        <p:blipFill>
          <a:blip r:embed="rId2"/>
          <a:stretch>
            <a:fillRect/>
          </a:stretch>
        </p:blipFill>
        <p:spPr>
          <a:xfrm>
            <a:off x="0" y="1690688"/>
            <a:ext cx="12192000" cy="4154985"/>
          </a:xfrm>
          <a:prstGeom prst="rect">
            <a:avLst/>
          </a:prstGeom>
        </p:spPr>
      </p:pic>
      <p:pic>
        <p:nvPicPr>
          <p:cNvPr id="6" name="Picture 5">
            <a:extLst>
              <a:ext uri="{FF2B5EF4-FFF2-40B4-BE49-F238E27FC236}">
                <a16:creationId xmlns:a16="http://schemas.microsoft.com/office/drawing/2014/main" id="{BE2FB5B5-2129-6F45-ABCC-8CF5A7B8E261}"/>
              </a:ext>
            </a:extLst>
          </p:cNvPr>
          <p:cNvPicPr>
            <a:picLocks noChangeAspect="1"/>
          </p:cNvPicPr>
          <p:nvPr/>
        </p:nvPicPr>
        <p:blipFill>
          <a:blip r:embed="rId3"/>
          <a:stretch>
            <a:fillRect/>
          </a:stretch>
        </p:blipFill>
        <p:spPr>
          <a:xfrm>
            <a:off x="7247548" y="1027906"/>
            <a:ext cx="4811101" cy="4984750"/>
          </a:xfrm>
          <a:prstGeom prst="rect">
            <a:avLst/>
          </a:prstGeom>
        </p:spPr>
      </p:pic>
    </p:spTree>
    <p:extLst>
      <p:ext uri="{BB962C8B-B14F-4D97-AF65-F5344CB8AC3E}">
        <p14:creationId xmlns:p14="http://schemas.microsoft.com/office/powerpoint/2010/main" val="247542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327E-CEA0-C494-E9B2-C661FE6E9641}"/>
              </a:ext>
            </a:extLst>
          </p:cNvPr>
          <p:cNvSpPr>
            <a:spLocks noGrp="1"/>
          </p:cNvSpPr>
          <p:nvPr>
            <p:ph type="title"/>
          </p:nvPr>
        </p:nvSpPr>
        <p:spPr/>
        <p:txBody>
          <a:bodyPr/>
          <a:lstStyle/>
          <a:p>
            <a:r>
              <a:rPr lang="en-US" dirty="0"/>
              <a:t>Round 2</a:t>
            </a:r>
          </a:p>
        </p:txBody>
      </p:sp>
      <p:sp>
        <p:nvSpPr>
          <p:cNvPr id="3" name="Content Placeholder 2">
            <a:extLst>
              <a:ext uri="{FF2B5EF4-FFF2-40B4-BE49-F238E27FC236}">
                <a16:creationId xmlns:a16="http://schemas.microsoft.com/office/drawing/2014/main" id="{ED908D22-9B6B-C26B-B456-A9A7B03143C0}"/>
              </a:ext>
            </a:extLst>
          </p:cNvPr>
          <p:cNvSpPr>
            <a:spLocks noGrp="1"/>
          </p:cNvSpPr>
          <p:nvPr>
            <p:ph idx="1"/>
          </p:nvPr>
        </p:nvSpPr>
        <p:spPr/>
        <p:txBody>
          <a:bodyPr>
            <a:normAutofit/>
          </a:bodyPr>
          <a:lstStyle/>
          <a:p>
            <a:r>
              <a:rPr lang="en-US" sz="3600" dirty="0"/>
              <a:t>Is it feasible to do tech with mostly non-tech people? (Gopi)</a:t>
            </a:r>
          </a:p>
          <a:p>
            <a:r>
              <a:rPr lang="en-US" sz="3600" dirty="0"/>
              <a:t> Why isn't this always the case? (Herman)</a:t>
            </a:r>
          </a:p>
        </p:txBody>
      </p:sp>
      <p:sp>
        <p:nvSpPr>
          <p:cNvPr id="4" name="Slide Number Placeholder 3">
            <a:extLst>
              <a:ext uri="{FF2B5EF4-FFF2-40B4-BE49-F238E27FC236}">
                <a16:creationId xmlns:a16="http://schemas.microsoft.com/office/drawing/2014/main" id="{AB8DE530-4942-A09C-A790-0B2FE9DA3CCF}"/>
              </a:ext>
            </a:extLst>
          </p:cNvPr>
          <p:cNvSpPr>
            <a:spLocks noGrp="1"/>
          </p:cNvSpPr>
          <p:nvPr>
            <p:ph type="sldNum" sz="quarter" idx="12"/>
          </p:nvPr>
        </p:nvSpPr>
        <p:spPr/>
        <p:txBody>
          <a:bodyPr/>
          <a:lstStyle/>
          <a:p>
            <a:fld id="{6088BDBC-A55A-0D4E-9238-49D16FB07DCD}" type="slidenum">
              <a:rPr lang="en-US" smtClean="0"/>
              <a:pPr/>
              <a:t>40</a:t>
            </a:fld>
            <a:endParaRPr lang="en-US"/>
          </a:p>
        </p:txBody>
      </p:sp>
    </p:spTree>
    <p:extLst>
      <p:ext uri="{BB962C8B-B14F-4D97-AF65-F5344CB8AC3E}">
        <p14:creationId xmlns:p14="http://schemas.microsoft.com/office/powerpoint/2010/main" val="1736191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8399-648F-1A32-29AC-83524541B455}"/>
              </a:ext>
            </a:extLst>
          </p:cNvPr>
          <p:cNvSpPr>
            <a:spLocks noGrp="1"/>
          </p:cNvSpPr>
          <p:nvPr>
            <p:ph type="title"/>
          </p:nvPr>
        </p:nvSpPr>
        <p:spPr/>
        <p:txBody>
          <a:bodyPr/>
          <a:lstStyle/>
          <a:p>
            <a:r>
              <a:rPr lang="en-US" dirty="0"/>
              <a:t>Round 3</a:t>
            </a:r>
          </a:p>
        </p:txBody>
      </p:sp>
      <p:sp>
        <p:nvSpPr>
          <p:cNvPr id="3" name="Content Placeholder 2">
            <a:extLst>
              <a:ext uri="{FF2B5EF4-FFF2-40B4-BE49-F238E27FC236}">
                <a16:creationId xmlns:a16="http://schemas.microsoft.com/office/drawing/2014/main" id="{333DA4A9-B5B0-9EB4-5416-53A894F17188}"/>
              </a:ext>
            </a:extLst>
          </p:cNvPr>
          <p:cNvSpPr>
            <a:spLocks noGrp="1"/>
          </p:cNvSpPr>
          <p:nvPr>
            <p:ph idx="1"/>
          </p:nvPr>
        </p:nvSpPr>
        <p:spPr/>
        <p:txBody>
          <a:bodyPr>
            <a:normAutofit/>
          </a:bodyPr>
          <a:lstStyle/>
          <a:p>
            <a:r>
              <a:rPr lang="en-US" sz="3600" dirty="0"/>
              <a:t>Why can't we just live together peacefully and co-exist happily? (Hitesh)</a:t>
            </a:r>
          </a:p>
          <a:p>
            <a:r>
              <a:rPr lang="en-US" sz="3600" dirty="0"/>
              <a:t>What chance do we have for Zuckerberg and Dr. Rodriguez to ever co-exist happily? (</a:t>
            </a:r>
            <a:r>
              <a:rPr lang="en-US" sz="3600" dirty="0" err="1"/>
              <a:t>Chaithanya</a:t>
            </a:r>
            <a:r>
              <a:rPr lang="en-US" sz="3600" dirty="0"/>
              <a:t>)</a:t>
            </a:r>
          </a:p>
          <a:p>
            <a:endParaRPr lang="en-US" sz="3600" dirty="0"/>
          </a:p>
        </p:txBody>
      </p:sp>
      <p:sp>
        <p:nvSpPr>
          <p:cNvPr id="4" name="Slide Number Placeholder 3">
            <a:extLst>
              <a:ext uri="{FF2B5EF4-FFF2-40B4-BE49-F238E27FC236}">
                <a16:creationId xmlns:a16="http://schemas.microsoft.com/office/drawing/2014/main" id="{A68A4BEA-17AD-39A1-0DC8-A264BC3541E0}"/>
              </a:ext>
            </a:extLst>
          </p:cNvPr>
          <p:cNvSpPr>
            <a:spLocks noGrp="1"/>
          </p:cNvSpPr>
          <p:nvPr>
            <p:ph type="sldNum" sz="quarter" idx="12"/>
          </p:nvPr>
        </p:nvSpPr>
        <p:spPr/>
        <p:txBody>
          <a:bodyPr/>
          <a:lstStyle/>
          <a:p>
            <a:fld id="{6088BDBC-A55A-0D4E-9238-49D16FB07DCD}" type="slidenum">
              <a:rPr lang="en-US" smtClean="0"/>
              <a:pPr/>
              <a:t>41</a:t>
            </a:fld>
            <a:endParaRPr lang="en-US"/>
          </a:p>
        </p:txBody>
      </p:sp>
    </p:spTree>
    <p:extLst>
      <p:ext uri="{BB962C8B-B14F-4D97-AF65-F5344CB8AC3E}">
        <p14:creationId xmlns:p14="http://schemas.microsoft.com/office/powerpoint/2010/main" val="2714322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8399-648F-1A32-29AC-83524541B455}"/>
              </a:ext>
            </a:extLst>
          </p:cNvPr>
          <p:cNvSpPr>
            <a:spLocks noGrp="1"/>
          </p:cNvSpPr>
          <p:nvPr>
            <p:ph type="title"/>
          </p:nvPr>
        </p:nvSpPr>
        <p:spPr/>
        <p:txBody>
          <a:bodyPr/>
          <a:lstStyle/>
          <a:p>
            <a:r>
              <a:rPr lang="en-US" dirty="0"/>
              <a:t>Round 4</a:t>
            </a:r>
          </a:p>
        </p:txBody>
      </p:sp>
      <p:sp>
        <p:nvSpPr>
          <p:cNvPr id="3" name="Content Placeholder 2">
            <a:extLst>
              <a:ext uri="{FF2B5EF4-FFF2-40B4-BE49-F238E27FC236}">
                <a16:creationId xmlns:a16="http://schemas.microsoft.com/office/drawing/2014/main" id="{333DA4A9-B5B0-9EB4-5416-53A894F17188}"/>
              </a:ext>
            </a:extLst>
          </p:cNvPr>
          <p:cNvSpPr>
            <a:spLocks noGrp="1"/>
          </p:cNvSpPr>
          <p:nvPr>
            <p:ph idx="1"/>
          </p:nvPr>
        </p:nvSpPr>
        <p:spPr/>
        <p:txBody>
          <a:bodyPr>
            <a:normAutofit/>
          </a:bodyPr>
          <a:lstStyle/>
          <a:p>
            <a:r>
              <a:rPr lang="en-US" sz="3600" dirty="0"/>
              <a:t>What is the limit of the willingness of the advantaged group to change? (Alex)</a:t>
            </a:r>
          </a:p>
          <a:p>
            <a:r>
              <a:rPr lang="en-US" sz="3600" dirty="0"/>
              <a:t>What do we have to sacrifice for equity? For equality?</a:t>
            </a:r>
          </a:p>
          <a:p>
            <a:r>
              <a:rPr lang="en-US" sz="3600" dirty="0"/>
              <a:t>What are </a:t>
            </a:r>
            <a:r>
              <a:rPr lang="en-US" sz="3600" b="1" dirty="0"/>
              <a:t>you willing</a:t>
            </a:r>
            <a:r>
              <a:rPr lang="en-US" sz="3600" dirty="0"/>
              <a:t> to sacrifice for equity? </a:t>
            </a:r>
          </a:p>
        </p:txBody>
      </p:sp>
      <p:sp>
        <p:nvSpPr>
          <p:cNvPr id="4" name="Slide Number Placeholder 3">
            <a:extLst>
              <a:ext uri="{FF2B5EF4-FFF2-40B4-BE49-F238E27FC236}">
                <a16:creationId xmlns:a16="http://schemas.microsoft.com/office/drawing/2014/main" id="{A68A4BEA-17AD-39A1-0DC8-A264BC3541E0}"/>
              </a:ext>
            </a:extLst>
          </p:cNvPr>
          <p:cNvSpPr>
            <a:spLocks noGrp="1"/>
          </p:cNvSpPr>
          <p:nvPr>
            <p:ph type="sldNum" sz="quarter" idx="12"/>
          </p:nvPr>
        </p:nvSpPr>
        <p:spPr/>
        <p:txBody>
          <a:bodyPr/>
          <a:lstStyle/>
          <a:p>
            <a:fld id="{6088BDBC-A55A-0D4E-9238-49D16FB07DCD}" type="slidenum">
              <a:rPr lang="en-US" smtClean="0"/>
              <a:pPr/>
              <a:t>42</a:t>
            </a:fld>
            <a:endParaRPr lang="en-US"/>
          </a:p>
        </p:txBody>
      </p:sp>
    </p:spTree>
    <p:extLst>
      <p:ext uri="{BB962C8B-B14F-4D97-AF65-F5344CB8AC3E}">
        <p14:creationId xmlns:p14="http://schemas.microsoft.com/office/powerpoint/2010/main" val="236334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E8BC-2905-8041-8F3B-C90578B97EC2}"/>
              </a:ext>
            </a:extLst>
          </p:cNvPr>
          <p:cNvSpPr>
            <a:spLocks noGrp="1"/>
          </p:cNvSpPr>
          <p:nvPr>
            <p:ph type="title"/>
          </p:nvPr>
        </p:nvSpPr>
        <p:spPr>
          <a:xfrm>
            <a:off x="678078" y="165430"/>
            <a:ext cx="11357711" cy="863600"/>
          </a:xfrm>
        </p:spPr>
        <p:txBody>
          <a:bodyPr>
            <a:normAutofit/>
          </a:bodyPr>
          <a:lstStyle/>
          <a:p>
            <a:r>
              <a:rPr lang="en-US" dirty="0"/>
              <a:t>Other things</a:t>
            </a:r>
          </a:p>
        </p:txBody>
      </p:sp>
      <p:sp>
        <p:nvSpPr>
          <p:cNvPr id="3" name="Content Placeholder 2">
            <a:extLst>
              <a:ext uri="{FF2B5EF4-FFF2-40B4-BE49-F238E27FC236}">
                <a16:creationId xmlns:a16="http://schemas.microsoft.com/office/drawing/2014/main" id="{0CBB6605-1EA7-5743-B39C-1664CE0AF5A6}"/>
              </a:ext>
            </a:extLst>
          </p:cNvPr>
          <p:cNvSpPr>
            <a:spLocks noGrp="1"/>
          </p:cNvSpPr>
          <p:nvPr>
            <p:ph idx="1"/>
          </p:nvPr>
        </p:nvSpPr>
        <p:spPr>
          <a:xfrm>
            <a:off x="678078" y="1449408"/>
            <a:ext cx="10751921" cy="4351338"/>
          </a:xfrm>
        </p:spPr>
        <p:txBody>
          <a:bodyPr>
            <a:normAutofit fontScale="62500" lnSpcReduction="20000"/>
          </a:bodyPr>
          <a:lstStyle/>
          <a:p>
            <a:r>
              <a:rPr lang="en-US" sz="4400" dirty="0"/>
              <a:t>What percent of people need to benefit before we start building? (Aishwarya)</a:t>
            </a:r>
          </a:p>
          <a:p>
            <a:r>
              <a:rPr lang="en-US" sz="4400" dirty="0"/>
              <a:t>What is justice? (Alex)</a:t>
            </a:r>
          </a:p>
          <a:p>
            <a:r>
              <a:rPr lang="en-US" sz="4400" dirty="0"/>
              <a:t>What is justice, vs. fairness, and which is preferrable? (Joe)</a:t>
            </a:r>
          </a:p>
          <a:p>
            <a:r>
              <a:rPr lang="en-US" sz="4400" dirty="0"/>
              <a:t>Who gets to access the "minor </a:t>
            </a:r>
            <a:r>
              <a:rPr lang="en-US" sz="4400" dirty="0" err="1"/>
              <a:t>privleges</a:t>
            </a:r>
            <a:r>
              <a:rPr lang="en-US" sz="4400" dirty="0"/>
              <a:t> of AI" e.g. robot </a:t>
            </a:r>
            <a:r>
              <a:rPr lang="en-US" sz="4400" dirty="0" err="1"/>
              <a:t>vaccums</a:t>
            </a:r>
            <a:r>
              <a:rPr lang="en-US" sz="4400" dirty="0"/>
              <a:t>, not picking up dog poop (Dhiraj)?</a:t>
            </a:r>
          </a:p>
          <a:p>
            <a:r>
              <a:rPr lang="en-US" sz="4400" dirty="0"/>
              <a:t>I'm not a [Black American]. What can I really do?</a:t>
            </a:r>
          </a:p>
          <a:p>
            <a:r>
              <a:rPr lang="en-US" sz="4400" dirty="0"/>
              <a:t>Will AI cost jobs? (Several)</a:t>
            </a:r>
          </a:p>
          <a:p>
            <a:r>
              <a:rPr lang="en-US" sz="4400" dirty="0"/>
              <a:t>What is AI if we are not simply training on past data?</a:t>
            </a:r>
          </a:p>
          <a:p>
            <a:r>
              <a:rPr lang="en-US" sz="4400" dirty="0"/>
              <a:t>"To know something fully, you need to experience it" (Hitesh)... what does this mean for us?</a:t>
            </a:r>
          </a:p>
        </p:txBody>
      </p:sp>
      <p:sp>
        <p:nvSpPr>
          <p:cNvPr id="4" name="Slide Number Placeholder 3">
            <a:extLst>
              <a:ext uri="{FF2B5EF4-FFF2-40B4-BE49-F238E27FC236}">
                <a16:creationId xmlns:a16="http://schemas.microsoft.com/office/drawing/2014/main" id="{8D47A0BF-1101-E541-9D5B-AA48FBA5BC2F}"/>
              </a:ext>
            </a:extLst>
          </p:cNvPr>
          <p:cNvSpPr>
            <a:spLocks noGrp="1"/>
          </p:cNvSpPr>
          <p:nvPr>
            <p:ph type="sldNum" sz="quarter" idx="12"/>
          </p:nvPr>
        </p:nvSpPr>
        <p:spPr/>
        <p:txBody>
          <a:bodyPr/>
          <a:lstStyle/>
          <a:p>
            <a:fld id="{6088BDBC-A55A-0D4E-9238-49D16FB07DCD}" type="slidenum">
              <a:rPr lang="en-US" smtClean="0"/>
              <a:pPr/>
              <a:t>43</a:t>
            </a:fld>
            <a:endParaRPr lang="en-US"/>
          </a:p>
        </p:txBody>
      </p:sp>
    </p:spTree>
    <p:extLst>
      <p:ext uri="{BB962C8B-B14F-4D97-AF65-F5344CB8AC3E}">
        <p14:creationId xmlns:p14="http://schemas.microsoft.com/office/powerpoint/2010/main" val="3518466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6A0F-72C9-144A-9C1F-CA5F0CAF606A}"/>
              </a:ext>
            </a:extLst>
          </p:cNvPr>
          <p:cNvSpPr>
            <a:spLocks noGrp="1"/>
          </p:cNvSpPr>
          <p:nvPr>
            <p:ph type="title"/>
          </p:nvPr>
        </p:nvSpPr>
        <p:spPr/>
        <p:txBody>
          <a:bodyPr/>
          <a:lstStyle/>
          <a:p>
            <a:endParaRPr lang="en-US"/>
          </a:p>
        </p:txBody>
      </p:sp>
      <p:pic>
        <p:nvPicPr>
          <p:cNvPr id="15362" name="Picture 2" descr="Responsive image">
            <a:extLst>
              <a:ext uri="{FF2B5EF4-FFF2-40B4-BE49-F238E27FC236}">
                <a16:creationId xmlns:a16="http://schemas.microsoft.com/office/drawing/2014/main" id="{9A97075C-79DE-5143-9CC4-2B71DA4D4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5613"/>
            <a:ext cx="12192000" cy="5946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8A0D54-98B5-254E-883E-29C5FD5EB53D}"/>
              </a:ext>
            </a:extLst>
          </p:cNvPr>
          <p:cNvPicPr>
            <a:picLocks noChangeAspect="1"/>
          </p:cNvPicPr>
          <p:nvPr/>
        </p:nvPicPr>
        <p:blipFill>
          <a:blip r:embed="rId3"/>
          <a:stretch>
            <a:fillRect/>
          </a:stretch>
        </p:blipFill>
        <p:spPr>
          <a:xfrm>
            <a:off x="958850" y="1695450"/>
            <a:ext cx="10274300" cy="3467100"/>
          </a:xfrm>
          <a:prstGeom prst="rect">
            <a:avLst/>
          </a:prstGeom>
        </p:spPr>
      </p:pic>
    </p:spTree>
    <p:extLst>
      <p:ext uri="{BB962C8B-B14F-4D97-AF65-F5344CB8AC3E}">
        <p14:creationId xmlns:p14="http://schemas.microsoft.com/office/powerpoint/2010/main" val="137779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95F2-ADCB-CA4A-AF4D-E433BFBB5D44}"/>
              </a:ext>
            </a:extLst>
          </p:cNvPr>
          <p:cNvSpPr>
            <a:spLocks noGrp="1"/>
          </p:cNvSpPr>
          <p:nvPr>
            <p:ph type="title"/>
          </p:nvPr>
        </p:nvSpPr>
        <p:spPr/>
        <p:txBody>
          <a:bodyPr/>
          <a:lstStyle/>
          <a:p>
            <a:r>
              <a:rPr lang="en-US" dirty="0"/>
              <a:t>A sample of their result</a:t>
            </a:r>
          </a:p>
        </p:txBody>
      </p:sp>
      <p:pic>
        <p:nvPicPr>
          <p:cNvPr id="4" name="Picture 3">
            <a:extLst>
              <a:ext uri="{FF2B5EF4-FFF2-40B4-BE49-F238E27FC236}">
                <a16:creationId xmlns:a16="http://schemas.microsoft.com/office/drawing/2014/main" id="{CDF3F524-886E-2546-89D5-20843F1F85C6}"/>
              </a:ext>
            </a:extLst>
          </p:cNvPr>
          <p:cNvPicPr>
            <a:picLocks noChangeAspect="1"/>
          </p:cNvPicPr>
          <p:nvPr/>
        </p:nvPicPr>
        <p:blipFill>
          <a:blip r:embed="rId2"/>
          <a:stretch>
            <a:fillRect/>
          </a:stretch>
        </p:blipFill>
        <p:spPr>
          <a:xfrm>
            <a:off x="447678" y="2200554"/>
            <a:ext cx="5472112" cy="3090509"/>
          </a:xfrm>
          <a:prstGeom prst="rect">
            <a:avLst/>
          </a:prstGeom>
        </p:spPr>
      </p:pic>
      <p:pic>
        <p:nvPicPr>
          <p:cNvPr id="6" name="Picture 5">
            <a:extLst>
              <a:ext uri="{FF2B5EF4-FFF2-40B4-BE49-F238E27FC236}">
                <a16:creationId xmlns:a16="http://schemas.microsoft.com/office/drawing/2014/main" id="{1AF64358-E8A3-9743-BAF6-D45C21DBE2CE}"/>
              </a:ext>
            </a:extLst>
          </p:cNvPr>
          <p:cNvPicPr>
            <a:picLocks noChangeAspect="1"/>
          </p:cNvPicPr>
          <p:nvPr/>
        </p:nvPicPr>
        <p:blipFill>
          <a:blip r:embed="rId3"/>
          <a:stretch>
            <a:fillRect/>
          </a:stretch>
        </p:blipFill>
        <p:spPr>
          <a:xfrm>
            <a:off x="6127747" y="2187926"/>
            <a:ext cx="5616575" cy="3115764"/>
          </a:xfrm>
          <a:prstGeom prst="rect">
            <a:avLst/>
          </a:prstGeom>
        </p:spPr>
      </p:pic>
    </p:spTree>
    <p:extLst>
      <p:ext uri="{BB962C8B-B14F-4D97-AF65-F5344CB8AC3E}">
        <p14:creationId xmlns:p14="http://schemas.microsoft.com/office/powerpoint/2010/main" val="116753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F3D2-9E0E-7345-953C-A87CA98F25DD}"/>
              </a:ext>
            </a:extLst>
          </p:cNvPr>
          <p:cNvSpPr>
            <a:spLocks noGrp="1"/>
          </p:cNvSpPr>
          <p:nvPr>
            <p:ph type="title"/>
          </p:nvPr>
        </p:nvSpPr>
        <p:spPr/>
        <p:txBody>
          <a:bodyPr/>
          <a:lstStyle/>
          <a:p>
            <a:r>
              <a:rPr lang="en-US" dirty="0"/>
              <a:t>A rejoinder</a:t>
            </a:r>
          </a:p>
        </p:txBody>
      </p:sp>
      <p:pic>
        <p:nvPicPr>
          <p:cNvPr id="4" name="Picture 3">
            <a:extLst>
              <a:ext uri="{FF2B5EF4-FFF2-40B4-BE49-F238E27FC236}">
                <a16:creationId xmlns:a16="http://schemas.microsoft.com/office/drawing/2014/main" id="{6283D59F-EA45-6D41-95BC-C2AC4B389DFF}"/>
              </a:ext>
            </a:extLst>
          </p:cNvPr>
          <p:cNvPicPr>
            <a:picLocks noChangeAspect="1"/>
          </p:cNvPicPr>
          <p:nvPr/>
        </p:nvPicPr>
        <p:blipFill>
          <a:blip r:embed="rId2"/>
          <a:stretch>
            <a:fillRect/>
          </a:stretch>
        </p:blipFill>
        <p:spPr>
          <a:xfrm>
            <a:off x="504460" y="0"/>
            <a:ext cx="11183080" cy="6858000"/>
          </a:xfrm>
          <a:prstGeom prst="rect">
            <a:avLst/>
          </a:prstGeom>
        </p:spPr>
      </p:pic>
    </p:spTree>
    <p:extLst>
      <p:ext uri="{BB962C8B-B14F-4D97-AF65-F5344CB8AC3E}">
        <p14:creationId xmlns:p14="http://schemas.microsoft.com/office/powerpoint/2010/main" val="74878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C729-C394-6448-BCD3-3169335BC2CD}"/>
              </a:ext>
            </a:extLst>
          </p:cNvPr>
          <p:cNvSpPr>
            <a:spLocks noGrp="1"/>
          </p:cNvSpPr>
          <p:nvPr>
            <p:ph type="title"/>
          </p:nvPr>
        </p:nvSpPr>
        <p:spPr/>
        <p:txBody>
          <a:bodyPr/>
          <a:lstStyle/>
          <a:p>
            <a:endParaRPr lang="en-US" dirty="0"/>
          </a:p>
        </p:txBody>
      </p:sp>
      <p:grpSp>
        <p:nvGrpSpPr>
          <p:cNvPr id="3" name="Group 2">
            <a:extLst>
              <a:ext uri="{FF2B5EF4-FFF2-40B4-BE49-F238E27FC236}">
                <a16:creationId xmlns:a16="http://schemas.microsoft.com/office/drawing/2014/main" id="{F7AA7BC0-AE04-BD4F-9BD5-EBF8CC1BB01F}"/>
              </a:ext>
            </a:extLst>
          </p:cNvPr>
          <p:cNvGrpSpPr/>
          <p:nvPr/>
        </p:nvGrpSpPr>
        <p:grpSpPr>
          <a:xfrm>
            <a:off x="4106468" y="559710"/>
            <a:ext cx="3979064" cy="5738579"/>
            <a:chOff x="3436149" y="2033588"/>
            <a:chExt cx="2930519" cy="4413016"/>
          </a:xfrm>
        </p:grpSpPr>
        <p:pic>
          <p:nvPicPr>
            <p:cNvPr id="4" name="Picture 3">
              <a:extLst>
                <a:ext uri="{FF2B5EF4-FFF2-40B4-BE49-F238E27FC236}">
                  <a16:creationId xmlns:a16="http://schemas.microsoft.com/office/drawing/2014/main" id="{FD269A04-B812-5D46-8646-5E4B8EC4363E}"/>
                </a:ext>
              </a:extLst>
            </p:cNvPr>
            <p:cNvPicPr>
              <a:picLocks noChangeAspect="1"/>
            </p:cNvPicPr>
            <p:nvPr/>
          </p:nvPicPr>
          <p:blipFill>
            <a:blip r:embed="rId2"/>
            <a:stretch>
              <a:fillRect/>
            </a:stretch>
          </p:blipFill>
          <p:spPr>
            <a:xfrm>
              <a:off x="3436149" y="2033588"/>
              <a:ext cx="2930519" cy="4413016"/>
            </a:xfrm>
            <a:prstGeom prst="rect">
              <a:avLst/>
            </a:prstGeom>
          </p:spPr>
        </p:pic>
        <p:sp>
          <p:nvSpPr>
            <p:cNvPr id="5" name="TextBox 4">
              <a:extLst>
                <a:ext uri="{FF2B5EF4-FFF2-40B4-BE49-F238E27FC236}">
                  <a16:creationId xmlns:a16="http://schemas.microsoft.com/office/drawing/2014/main" id="{ACD2B6C8-B94F-2244-A836-371B638B5110}"/>
                </a:ext>
              </a:extLst>
            </p:cNvPr>
            <p:cNvSpPr txBox="1"/>
            <p:nvPr/>
          </p:nvSpPr>
          <p:spPr>
            <a:xfrm>
              <a:off x="4529138" y="3043238"/>
              <a:ext cx="707231" cy="923063"/>
            </a:xfrm>
            <a:prstGeom prst="rect">
              <a:avLst/>
            </a:prstGeom>
            <a:noFill/>
          </p:spPr>
          <p:txBody>
            <a:bodyPr wrap="square" rtlCol="0">
              <a:spAutoFit/>
            </a:bodyPr>
            <a:lstStyle/>
            <a:p>
              <a:r>
                <a:rPr lang="en-US" sz="7200" b="1" dirty="0">
                  <a:solidFill>
                    <a:srgbClr val="FFFF00"/>
                  </a:solidFill>
                </a:rPr>
                <a:t>?</a:t>
              </a:r>
              <a:endParaRPr lang="en-US" sz="4400" b="1" dirty="0">
                <a:solidFill>
                  <a:srgbClr val="FFFF00"/>
                </a:solidFill>
              </a:endParaRPr>
            </a:p>
          </p:txBody>
        </p:sp>
      </p:grpSp>
    </p:spTree>
    <p:extLst>
      <p:ext uri="{BB962C8B-B14F-4D97-AF65-F5344CB8AC3E}">
        <p14:creationId xmlns:p14="http://schemas.microsoft.com/office/powerpoint/2010/main" val="654792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0A9F9053-1BA8-4343-A75C-8C918CD19EB9}"/>
              </a:ext>
            </a:extLst>
          </p:cNvPr>
          <p:cNvGrpSpPr/>
          <p:nvPr/>
        </p:nvGrpSpPr>
        <p:grpSpPr>
          <a:xfrm>
            <a:off x="2400300" y="2217420"/>
            <a:ext cx="4160520" cy="1943100"/>
            <a:chOff x="2400300" y="2217420"/>
            <a:chExt cx="4160520" cy="1943100"/>
          </a:xfrm>
        </p:grpSpPr>
        <p:sp>
          <p:nvSpPr>
            <p:cNvPr id="2" name="Rectangle 1">
              <a:extLst>
                <a:ext uri="{FF2B5EF4-FFF2-40B4-BE49-F238E27FC236}">
                  <a16:creationId xmlns:a16="http://schemas.microsoft.com/office/drawing/2014/main" id="{B6AC8629-FCB9-E749-9319-F90930E56814}"/>
                </a:ext>
              </a:extLst>
            </p:cNvPr>
            <p:cNvSpPr/>
            <p:nvPr/>
          </p:nvSpPr>
          <p:spPr>
            <a:xfrm>
              <a:off x="2400300" y="2217420"/>
              <a:ext cx="4160520" cy="19431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ED19FE9-AD14-C34A-AC75-5D476F9097B4}"/>
                </a:ext>
              </a:extLst>
            </p:cNvPr>
            <p:cNvCxnSpPr>
              <a:cxnSpLocks/>
              <a:stCxn id="2" idx="1"/>
              <a:endCxn id="2" idx="3"/>
            </p:cNvCxnSpPr>
            <p:nvPr/>
          </p:nvCxnSpPr>
          <p:spPr>
            <a:xfrm>
              <a:off x="2400300" y="3188970"/>
              <a:ext cx="4160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037CC95-2A6A-9945-AE65-487F39A6AB55}"/>
                </a:ext>
              </a:extLst>
            </p:cNvPr>
            <p:cNvGrpSpPr/>
            <p:nvPr/>
          </p:nvGrpSpPr>
          <p:grpSpPr>
            <a:xfrm>
              <a:off x="2450643" y="2274227"/>
              <a:ext cx="1260471" cy="1789131"/>
              <a:chOff x="2450643" y="2274227"/>
              <a:chExt cx="1260471" cy="1789131"/>
            </a:xfrm>
          </p:grpSpPr>
          <p:grpSp>
            <p:nvGrpSpPr>
              <p:cNvPr id="27" name="Group 26">
                <a:extLst>
                  <a:ext uri="{FF2B5EF4-FFF2-40B4-BE49-F238E27FC236}">
                    <a16:creationId xmlns:a16="http://schemas.microsoft.com/office/drawing/2014/main" id="{7CBB0977-07F9-8149-8543-220D1BF4BB8E}"/>
                  </a:ext>
                </a:extLst>
              </p:cNvPr>
              <p:cNvGrpSpPr/>
              <p:nvPr/>
            </p:nvGrpSpPr>
            <p:grpSpPr>
              <a:xfrm>
                <a:off x="2450643" y="2274227"/>
                <a:ext cx="536442" cy="1789131"/>
                <a:chOff x="2450643" y="2274227"/>
                <a:chExt cx="536442" cy="1789131"/>
              </a:xfrm>
            </p:grpSpPr>
            <p:grpSp>
              <p:nvGrpSpPr>
                <p:cNvPr id="15" name="Group 14">
                  <a:extLst>
                    <a:ext uri="{FF2B5EF4-FFF2-40B4-BE49-F238E27FC236}">
                      <a16:creationId xmlns:a16="http://schemas.microsoft.com/office/drawing/2014/main" id="{B00CF24B-B8C2-FD4D-962F-F6742459D1EF}"/>
                    </a:ext>
                  </a:extLst>
                </p:cNvPr>
                <p:cNvGrpSpPr/>
                <p:nvPr/>
              </p:nvGrpSpPr>
              <p:grpSpPr>
                <a:xfrm>
                  <a:off x="2450643" y="2281847"/>
                  <a:ext cx="201162" cy="1781511"/>
                  <a:chOff x="2450643" y="2281847"/>
                  <a:chExt cx="201162" cy="1781511"/>
                </a:xfrm>
              </p:grpSpPr>
              <p:grpSp>
                <p:nvGrpSpPr>
                  <p:cNvPr id="10" name="Group 9">
                    <a:extLst>
                      <a:ext uri="{FF2B5EF4-FFF2-40B4-BE49-F238E27FC236}">
                        <a16:creationId xmlns:a16="http://schemas.microsoft.com/office/drawing/2014/main" id="{860D275D-746B-DB48-A2F6-9C0B82BFE2CE}"/>
                      </a:ext>
                    </a:extLst>
                  </p:cNvPr>
                  <p:cNvGrpSpPr/>
                  <p:nvPr/>
                </p:nvGrpSpPr>
                <p:grpSpPr>
                  <a:xfrm>
                    <a:off x="2466343" y="3313685"/>
                    <a:ext cx="143883" cy="749673"/>
                    <a:chOff x="2466343" y="3313685"/>
                    <a:chExt cx="143883" cy="749673"/>
                  </a:xfrm>
                </p:grpSpPr>
                <p:sp>
                  <p:nvSpPr>
                    <p:cNvPr id="5" name="Oval 4">
                      <a:extLst>
                        <a:ext uri="{FF2B5EF4-FFF2-40B4-BE49-F238E27FC236}">
                          <a16:creationId xmlns:a16="http://schemas.microsoft.com/office/drawing/2014/main" id="{0EA7ED43-BEBA-6B47-BDCA-22DA8F264CA7}"/>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05D0EB4-7054-4145-A122-A1C7F6019C4E}"/>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BEFC41-2E4B-124C-9CF1-7831D0421146}"/>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D77E5E5-7AF7-FE48-9F7E-6D2EC0821CEA}"/>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37656C55-C275-194A-A950-1D2DD9E26CF0}"/>
                      </a:ext>
                    </a:extLst>
                  </p:cNvPr>
                  <p:cNvGrpSpPr/>
                  <p:nvPr/>
                </p:nvGrpSpPr>
                <p:grpSpPr>
                  <a:xfrm>
                    <a:off x="2450643" y="2281847"/>
                    <a:ext cx="201162" cy="825863"/>
                    <a:chOff x="2450643" y="2281847"/>
                    <a:chExt cx="201162" cy="825863"/>
                  </a:xfrm>
                </p:grpSpPr>
                <p:sp>
                  <p:nvSpPr>
                    <p:cNvPr id="6" name="Triangle 5">
                      <a:extLst>
                        <a:ext uri="{FF2B5EF4-FFF2-40B4-BE49-F238E27FC236}">
                          <a16:creationId xmlns:a16="http://schemas.microsoft.com/office/drawing/2014/main" id="{9FE647E2-2220-264C-BCB9-895A5D737B89}"/>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22225948-49F6-7647-9A42-E83F77E626E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497AB0A-7B66-F24E-BCF8-BA00C2CA313A}"/>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7C26AA86-0CB4-7841-883D-6981DA36B243}"/>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a:extLst>
                    <a:ext uri="{FF2B5EF4-FFF2-40B4-BE49-F238E27FC236}">
                      <a16:creationId xmlns:a16="http://schemas.microsoft.com/office/drawing/2014/main" id="{5F1F2825-B333-9846-89EC-44D27668B61E}"/>
                    </a:ext>
                  </a:extLst>
                </p:cNvPr>
                <p:cNvGrpSpPr/>
                <p:nvPr/>
              </p:nvGrpSpPr>
              <p:grpSpPr>
                <a:xfrm>
                  <a:off x="2785923" y="2274227"/>
                  <a:ext cx="201162" cy="1781511"/>
                  <a:chOff x="2450643" y="2281847"/>
                  <a:chExt cx="201162" cy="1781511"/>
                </a:xfrm>
              </p:grpSpPr>
              <p:grpSp>
                <p:nvGrpSpPr>
                  <p:cNvPr id="17" name="Group 16">
                    <a:extLst>
                      <a:ext uri="{FF2B5EF4-FFF2-40B4-BE49-F238E27FC236}">
                        <a16:creationId xmlns:a16="http://schemas.microsoft.com/office/drawing/2014/main" id="{0997F3CB-2693-1C4F-B9B0-5B8C2BC67BC8}"/>
                      </a:ext>
                    </a:extLst>
                  </p:cNvPr>
                  <p:cNvGrpSpPr/>
                  <p:nvPr/>
                </p:nvGrpSpPr>
                <p:grpSpPr>
                  <a:xfrm>
                    <a:off x="2466343" y="3313685"/>
                    <a:ext cx="143883" cy="749673"/>
                    <a:chOff x="2466343" y="3313685"/>
                    <a:chExt cx="143883" cy="749673"/>
                  </a:xfrm>
                </p:grpSpPr>
                <p:sp>
                  <p:nvSpPr>
                    <p:cNvPr id="23" name="Oval 22">
                      <a:extLst>
                        <a:ext uri="{FF2B5EF4-FFF2-40B4-BE49-F238E27FC236}">
                          <a16:creationId xmlns:a16="http://schemas.microsoft.com/office/drawing/2014/main" id="{038F57E3-EF4A-3F41-8A13-A61F04A707A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908C047D-CBF2-DB43-B864-26CB258EF897}"/>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123338B-5368-5B43-AA1F-ECC09DCFCA5E}"/>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EB6C67F-7B3A-1949-A10C-A0E99B379BCC}"/>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F09000CA-C1B1-154B-AC62-05404C4E8188}"/>
                      </a:ext>
                    </a:extLst>
                  </p:cNvPr>
                  <p:cNvGrpSpPr/>
                  <p:nvPr/>
                </p:nvGrpSpPr>
                <p:grpSpPr>
                  <a:xfrm>
                    <a:off x="2450643" y="2281847"/>
                    <a:ext cx="201162" cy="825863"/>
                    <a:chOff x="2450643" y="2281847"/>
                    <a:chExt cx="201162" cy="825863"/>
                  </a:xfrm>
                </p:grpSpPr>
                <p:sp>
                  <p:nvSpPr>
                    <p:cNvPr id="19" name="Triangle 18">
                      <a:extLst>
                        <a:ext uri="{FF2B5EF4-FFF2-40B4-BE49-F238E27FC236}">
                          <a16:creationId xmlns:a16="http://schemas.microsoft.com/office/drawing/2014/main" id="{C5E06CBA-9DD7-8747-A53B-FB60F25F2D20}"/>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62F93417-6159-5B41-AD3B-AFAEEFAD3DF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0D8E0D51-91E7-D442-8FDC-171722AE24F0}"/>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B3CD2E31-CE27-0B4F-A004-DA0D6ED90AD0}"/>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 name="Group 27">
                <a:extLst>
                  <a:ext uri="{FF2B5EF4-FFF2-40B4-BE49-F238E27FC236}">
                    <a16:creationId xmlns:a16="http://schemas.microsoft.com/office/drawing/2014/main" id="{1DF6FDFE-8657-3149-AE23-4D3CB8F330BA}"/>
                  </a:ext>
                </a:extLst>
              </p:cNvPr>
              <p:cNvGrpSpPr/>
              <p:nvPr/>
            </p:nvGrpSpPr>
            <p:grpSpPr>
              <a:xfrm>
                <a:off x="3174672" y="2274227"/>
                <a:ext cx="536442" cy="1789131"/>
                <a:chOff x="2450643" y="2274227"/>
                <a:chExt cx="536442" cy="1789131"/>
              </a:xfrm>
            </p:grpSpPr>
            <p:grpSp>
              <p:nvGrpSpPr>
                <p:cNvPr id="29" name="Group 28">
                  <a:extLst>
                    <a:ext uri="{FF2B5EF4-FFF2-40B4-BE49-F238E27FC236}">
                      <a16:creationId xmlns:a16="http://schemas.microsoft.com/office/drawing/2014/main" id="{64E8A0CC-F1E3-DF4F-BDDE-73D73C49AC13}"/>
                    </a:ext>
                  </a:extLst>
                </p:cNvPr>
                <p:cNvGrpSpPr/>
                <p:nvPr/>
              </p:nvGrpSpPr>
              <p:grpSpPr>
                <a:xfrm>
                  <a:off x="2450643" y="2281847"/>
                  <a:ext cx="201162" cy="1781511"/>
                  <a:chOff x="2450643" y="2281847"/>
                  <a:chExt cx="201162" cy="1781511"/>
                </a:xfrm>
              </p:grpSpPr>
              <p:grpSp>
                <p:nvGrpSpPr>
                  <p:cNvPr id="41" name="Group 40">
                    <a:extLst>
                      <a:ext uri="{FF2B5EF4-FFF2-40B4-BE49-F238E27FC236}">
                        <a16:creationId xmlns:a16="http://schemas.microsoft.com/office/drawing/2014/main" id="{6BAF7F50-076F-664B-82CC-B7C18B733210}"/>
                      </a:ext>
                    </a:extLst>
                  </p:cNvPr>
                  <p:cNvGrpSpPr/>
                  <p:nvPr/>
                </p:nvGrpSpPr>
                <p:grpSpPr>
                  <a:xfrm>
                    <a:off x="2466343" y="3313685"/>
                    <a:ext cx="143883" cy="749673"/>
                    <a:chOff x="2466343" y="3313685"/>
                    <a:chExt cx="143883" cy="749673"/>
                  </a:xfrm>
                </p:grpSpPr>
                <p:sp>
                  <p:nvSpPr>
                    <p:cNvPr id="47" name="Oval 46">
                      <a:extLst>
                        <a:ext uri="{FF2B5EF4-FFF2-40B4-BE49-F238E27FC236}">
                          <a16:creationId xmlns:a16="http://schemas.microsoft.com/office/drawing/2014/main" id="{A2E9320A-0FE8-4340-82DC-74833E0C8124}"/>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A4C4C710-8ED5-FA46-90FA-FCA5309D550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8DEBDF0B-87A0-3E4F-869A-757E6747EC3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5660091E-4DA6-584F-81DC-16D7574522C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5716BFAE-9F46-EB40-8E88-1A8F1C9B502C}"/>
                      </a:ext>
                    </a:extLst>
                  </p:cNvPr>
                  <p:cNvGrpSpPr/>
                  <p:nvPr/>
                </p:nvGrpSpPr>
                <p:grpSpPr>
                  <a:xfrm>
                    <a:off x="2450643" y="2281847"/>
                    <a:ext cx="201162" cy="825863"/>
                    <a:chOff x="2450643" y="2281847"/>
                    <a:chExt cx="201162" cy="825863"/>
                  </a:xfrm>
                </p:grpSpPr>
                <p:sp>
                  <p:nvSpPr>
                    <p:cNvPr id="43" name="Triangle 42">
                      <a:extLst>
                        <a:ext uri="{FF2B5EF4-FFF2-40B4-BE49-F238E27FC236}">
                          <a16:creationId xmlns:a16="http://schemas.microsoft.com/office/drawing/2014/main" id="{150DE3A3-4F95-5B49-A06A-F1B7392F0B20}"/>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E718A810-9153-EA41-8677-27400EC370DA}"/>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537891C6-FFF3-8441-A834-D37FB084218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522041EE-CDF6-CD4F-8816-6DA87C6FA48E}"/>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a:extLst>
                    <a:ext uri="{FF2B5EF4-FFF2-40B4-BE49-F238E27FC236}">
                      <a16:creationId xmlns:a16="http://schemas.microsoft.com/office/drawing/2014/main" id="{B636CDFF-94DE-574B-8DDC-5B8FF83CADFE}"/>
                    </a:ext>
                  </a:extLst>
                </p:cNvPr>
                <p:cNvGrpSpPr/>
                <p:nvPr/>
              </p:nvGrpSpPr>
              <p:grpSpPr>
                <a:xfrm>
                  <a:off x="2785923" y="2274227"/>
                  <a:ext cx="201162" cy="1781511"/>
                  <a:chOff x="2450643" y="2281847"/>
                  <a:chExt cx="201162" cy="1781511"/>
                </a:xfrm>
              </p:grpSpPr>
              <p:grpSp>
                <p:nvGrpSpPr>
                  <p:cNvPr id="31" name="Group 30">
                    <a:extLst>
                      <a:ext uri="{FF2B5EF4-FFF2-40B4-BE49-F238E27FC236}">
                        <a16:creationId xmlns:a16="http://schemas.microsoft.com/office/drawing/2014/main" id="{622D540F-90BA-3A40-9187-8799C86FE334}"/>
                      </a:ext>
                    </a:extLst>
                  </p:cNvPr>
                  <p:cNvGrpSpPr/>
                  <p:nvPr/>
                </p:nvGrpSpPr>
                <p:grpSpPr>
                  <a:xfrm>
                    <a:off x="2466343" y="3313685"/>
                    <a:ext cx="143883" cy="749673"/>
                    <a:chOff x="2466343" y="3313685"/>
                    <a:chExt cx="143883" cy="749673"/>
                  </a:xfrm>
                </p:grpSpPr>
                <p:sp>
                  <p:nvSpPr>
                    <p:cNvPr id="37" name="Oval 36">
                      <a:extLst>
                        <a:ext uri="{FF2B5EF4-FFF2-40B4-BE49-F238E27FC236}">
                          <a16:creationId xmlns:a16="http://schemas.microsoft.com/office/drawing/2014/main" id="{56D80D68-0B58-6A41-9DB7-374119854A2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76615EA4-27AA-BA40-BD8E-6B705B9DF059}"/>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A05F0572-622B-C849-A17F-ADF119E798F5}"/>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A3A4794-C5DF-3644-BB3A-114726750CF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F75F66DB-E5D6-1F41-ABCF-A1602DB55310}"/>
                      </a:ext>
                    </a:extLst>
                  </p:cNvPr>
                  <p:cNvGrpSpPr/>
                  <p:nvPr/>
                </p:nvGrpSpPr>
                <p:grpSpPr>
                  <a:xfrm>
                    <a:off x="2450643" y="2281847"/>
                    <a:ext cx="201162" cy="825863"/>
                    <a:chOff x="2450643" y="2281847"/>
                    <a:chExt cx="201162" cy="825863"/>
                  </a:xfrm>
                </p:grpSpPr>
                <p:sp>
                  <p:nvSpPr>
                    <p:cNvPr id="33" name="Triangle 32">
                      <a:extLst>
                        <a:ext uri="{FF2B5EF4-FFF2-40B4-BE49-F238E27FC236}">
                          <a16:creationId xmlns:a16="http://schemas.microsoft.com/office/drawing/2014/main" id="{CD9FFCEB-41B2-8447-903F-A44C157283BE}"/>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43D2A756-3B8D-344C-8599-F5562821861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18963D1C-297D-CA4E-8E2C-36B8800F6CE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BD0284F0-9F01-2141-92DF-5DFBBD7DFE99}"/>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2" name="Group 51">
              <a:extLst>
                <a:ext uri="{FF2B5EF4-FFF2-40B4-BE49-F238E27FC236}">
                  <a16:creationId xmlns:a16="http://schemas.microsoft.com/office/drawing/2014/main" id="{2825AAA6-1122-8F49-B6FC-04FA6ACB4278}"/>
                </a:ext>
              </a:extLst>
            </p:cNvPr>
            <p:cNvGrpSpPr/>
            <p:nvPr/>
          </p:nvGrpSpPr>
          <p:grpSpPr>
            <a:xfrm>
              <a:off x="3871908" y="2266607"/>
              <a:ext cx="1260471" cy="1789131"/>
              <a:chOff x="2450643" y="2274227"/>
              <a:chExt cx="1260471" cy="1789131"/>
            </a:xfrm>
          </p:grpSpPr>
          <p:grpSp>
            <p:nvGrpSpPr>
              <p:cNvPr id="53" name="Group 52">
                <a:extLst>
                  <a:ext uri="{FF2B5EF4-FFF2-40B4-BE49-F238E27FC236}">
                    <a16:creationId xmlns:a16="http://schemas.microsoft.com/office/drawing/2014/main" id="{E1A4BA43-3399-F342-BA58-03C5D65F95B5}"/>
                  </a:ext>
                </a:extLst>
              </p:cNvPr>
              <p:cNvGrpSpPr/>
              <p:nvPr/>
            </p:nvGrpSpPr>
            <p:grpSpPr>
              <a:xfrm>
                <a:off x="2450643" y="2274227"/>
                <a:ext cx="536442" cy="1789131"/>
                <a:chOff x="2450643" y="2274227"/>
                <a:chExt cx="536442" cy="1789131"/>
              </a:xfrm>
            </p:grpSpPr>
            <p:grpSp>
              <p:nvGrpSpPr>
                <p:cNvPr id="77" name="Group 76">
                  <a:extLst>
                    <a:ext uri="{FF2B5EF4-FFF2-40B4-BE49-F238E27FC236}">
                      <a16:creationId xmlns:a16="http://schemas.microsoft.com/office/drawing/2014/main" id="{2C422AEA-F361-4348-ADF9-6AC00CA1B6AC}"/>
                    </a:ext>
                  </a:extLst>
                </p:cNvPr>
                <p:cNvGrpSpPr/>
                <p:nvPr/>
              </p:nvGrpSpPr>
              <p:grpSpPr>
                <a:xfrm>
                  <a:off x="2450643" y="2281847"/>
                  <a:ext cx="201162" cy="1781511"/>
                  <a:chOff x="2450643" y="2281847"/>
                  <a:chExt cx="201162" cy="1781511"/>
                </a:xfrm>
              </p:grpSpPr>
              <p:grpSp>
                <p:nvGrpSpPr>
                  <p:cNvPr id="89" name="Group 88">
                    <a:extLst>
                      <a:ext uri="{FF2B5EF4-FFF2-40B4-BE49-F238E27FC236}">
                        <a16:creationId xmlns:a16="http://schemas.microsoft.com/office/drawing/2014/main" id="{059415A2-3F73-AD4B-88EE-DEB8DC33AB4A}"/>
                      </a:ext>
                    </a:extLst>
                  </p:cNvPr>
                  <p:cNvGrpSpPr/>
                  <p:nvPr/>
                </p:nvGrpSpPr>
                <p:grpSpPr>
                  <a:xfrm>
                    <a:off x="2466343" y="3313685"/>
                    <a:ext cx="143883" cy="749673"/>
                    <a:chOff x="2466343" y="3313685"/>
                    <a:chExt cx="143883" cy="749673"/>
                  </a:xfrm>
                </p:grpSpPr>
                <p:sp>
                  <p:nvSpPr>
                    <p:cNvPr id="95" name="Oval 94">
                      <a:extLst>
                        <a:ext uri="{FF2B5EF4-FFF2-40B4-BE49-F238E27FC236}">
                          <a16:creationId xmlns:a16="http://schemas.microsoft.com/office/drawing/2014/main" id="{8347D01E-1633-F247-A3B4-059F95B431E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A63EE8CD-C7B0-A046-A3D9-C2E3FA5E7110}"/>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A2BE1562-6554-0A47-AB61-2355E98CF0D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C08350B7-AD1D-A546-B563-FA3940700A4E}"/>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a:extLst>
                      <a:ext uri="{FF2B5EF4-FFF2-40B4-BE49-F238E27FC236}">
                        <a16:creationId xmlns:a16="http://schemas.microsoft.com/office/drawing/2014/main" id="{8B4591F0-F65A-2B46-B513-83D48AC03201}"/>
                      </a:ext>
                    </a:extLst>
                  </p:cNvPr>
                  <p:cNvGrpSpPr/>
                  <p:nvPr/>
                </p:nvGrpSpPr>
                <p:grpSpPr>
                  <a:xfrm>
                    <a:off x="2450643" y="2281847"/>
                    <a:ext cx="201162" cy="825863"/>
                    <a:chOff x="2450643" y="2281847"/>
                    <a:chExt cx="201162" cy="825863"/>
                  </a:xfrm>
                </p:grpSpPr>
                <p:sp>
                  <p:nvSpPr>
                    <p:cNvPr id="91" name="Triangle 90">
                      <a:extLst>
                        <a:ext uri="{FF2B5EF4-FFF2-40B4-BE49-F238E27FC236}">
                          <a16:creationId xmlns:a16="http://schemas.microsoft.com/office/drawing/2014/main" id="{4770983C-BB3C-ED49-81AF-518B4D5EB50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iangle 91">
                      <a:extLst>
                        <a:ext uri="{FF2B5EF4-FFF2-40B4-BE49-F238E27FC236}">
                          <a16:creationId xmlns:a16="http://schemas.microsoft.com/office/drawing/2014/main" id="{42B118BD-08AA-264B-9880-F1E2F9E430A0}"/>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iangle 92">
                      <a:extLst>
                        <a:ext uri="{FF2B5EF4-FFF2-40B4-BE49-F238E27FC236}">
                          <a16:creationId xmlns:a16="http://schemas.microsoft.com/office/drawing/2014/main" id="{926DDD10-1034-384B-9FD3-1DB860756FD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iangle 93">
                      <a:extLst>
                        <a:ext uri="{FF2B5EF4-FFF2-40B4-BE49-F238E27FC236}">
                          <a16:creationId xmlns:a16="http://schemas.microsoft.com/office/drawing/2014/main" id="{616F743F-D71A-1A43-99E8-87FB52B20093}"/>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FD2F028A-DA20-6440-B574-ACBBE109073F}"/>
                    </a:ext>
                  </a:extLst>
                </p:cNvPr>
                <p:cNvGrpSpPr/>
                <p:nvPr/>
              </p:nvGrpSpPr>
              <p:grpSpPr>
                <a:xfrm>
                  <a:off x="2785923" y="2274227"/>
                  <a:ext cx="201162" cy="1781511"/>
                  <a:chOff x="2450643" y="2281847"/>
                  <a:chExt cx="201162" cy="1781511"/>
                </a:xfrm>
              </p:grpSpPr>
              <p:grpSp>
                <p:nvGrpSpPr>
                  <p:cNvPr id="79" name="Group 78">
                    <a:extLst>
                      <a:ext uri="{FF2B5EF4-FFF2-40B4-BE49-F238E27FC236}">
                        <a16:creationId xmlns:a16="http://schemas.microsoft.com/office/drawing/2014/main" id="{E1F60498-5A3D-B740-8F11-010BDAB0C2A4}"/>
                      </a:ext>
                    </a:extLst>
                  </p:cNvPr>
                  <p:cNvGrpSpPr/>
                  <p:nvPr/>
                </p:nvGrpSpPr>
                <p:grpSpPr>
                  <a:xfrm>
                    <a:off x="2466343" y="3313685"/>
                    <a:ext cx="143883" cy="749673"/>
                    <a:chOff x="2466343" y="3313685"/>
                    <a:chExt cx="143883" cy="749673"/>
                  </a:xfrm>
                </p:grpSpPr>
                <p:sp>
                  <p:nvSpPr>
                    <p:cNvPr id="85" name="Oval 84">
                      <a:extLst>
                        <a:ext uri="{FF2B5EF4-FFF2-40B4-BE49-F238E27FC236}">
                          <a16:creationId xmlns:a16="http://schemas.microsoft.com/office/drawing/2014/main" id="{25C3D321-E2F1-B049-B8B4-FE0259D9F1B3}"/>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9950A6F8-3037-594A-8428-62CEFD094B1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370C26E6-F495-C04C-AA6A-59C9FF64935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9DFBAADC-2460-F041-863B-C1994FF781F3}"/>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DB89269E-CF05-5A42-B430-D4970284E7B9}"/>
                      </a:ext>
                    </a:extLst>
                  </p:cNvPr>
                  <p:cNvGrpSpPr/>
                  <p:nvPr/>
                </p:nvGrpSpPr>
                <p:grpSpPr>
                  <a:xfrm>
                    <a:off x="2450643" y="2281847"/>
                    <a:ext cx="201162" cy="825863"/>
                    <a:chOff x="2450643" y="2281847"/>
                    <a:chExt cx="201162" cy="825863"/>
                  </a:xfrm>
                </p:grpSpPr>
                <p:sp>
                  <p:nvSpPr>
                    <p:cNvPr id="81" name="Triangle 80">
                      <a:extLst>
                        <a:ext uri="{FF2B5EF4-FFF2-40B4-BE49-F238E27FC236}">
                          <a16:creationId xmlns:a16="http://schemas.microsoft.com/office/drawing/2014/main" id="{13364266-378A-5B4A-B52B-D75956FB8EFD}"/>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iangle 81">
                      <a:extLst>
                        <a:ext uri="{FF2B5EF4-FFF2-40B4-BE49-F238E27FC236}">
                          <a16:creationId xmlns:a16="http://schemas.microsoft.com/office/drawing/2014/main" id="{4C14690A-EAAD-3948-B4DB-A674E7C25469}"/>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iangle 82">
                      <a:extLst>
                        <a:ext uri="{FF2B5EF4-FFF2-40B4-BE49-F238E27FC236}">
                          <a16:creationId xmlns:a16="http://schemas.microsoft.com/office/drawing/2014/main" id="{E868B74E-04E3-614B-8B8C-DC9DD000E97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iangle 83">
                      <a:extLst>
                        <a:ext uri="{FF2B5EF4-FFF2-40B4-BE49-F238E27FC236}">
                          <a16:creationId xmlns:a16="http://schemas.microsoft.com/office/drawing/2014/main" id="{1EB1A00E-DFDB-7B44-B817-2DE5D29AAB84}"/>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4" name="Group 53">
                <a:extLst>
                  <a:ext uri="{FF2B5EF4-FFF2-40B4-BE49-F238E27FC236}">
                    <a16:creationId xmlns:a16="http://schemas.microsoft.com/office/drawing/2014/main" id="{551214FE-4C87-2A4F-94DD-B6E719E6F39B}"/>
                  </a:ext>
                </a:extLst>
              </p:cNvPr>
              <p:cNvGrpSpPr/>
              <p:nvPr/>
            </p:nvGrpSpPr>
            <p:grpSpPr>
              <a:xfrm>
                <a:off x="3174672" y="2274227"/>
                <a:ext cx="536442" cy="1789131"/>
                <a:chOff x="2450643" y="2274227"/>
                <a:chExt cx="536442" cy="1789131"/>
              </a:xfrm>
            </p:grpSpPr>
            <p:grpSp>
              <p:nvGrpSpPr>
                <p:cNvPr id="55" name="Group 54">
                  <a:extLst>
                    <a:ext uri="{FF2B5EF4-FFF2-40B4-BE49-F238E27FC236}">
                      <a16:creationId xmlns:a16="http://schemas.microsoft.com/office/drawing/2014/main" id="{F63F2F35-FC01-EB4B-AA32-0947A4CD10B0}"/>
                    </a:ext>
                  </a:extLst>
                </p:cNvPr>
                <p:cNvGrpSpPr/>
                <p:nvPr/>
              </p:nvGrpSpPr>
              <p:grpSpPr>
                <a:xfrm>
                  <a:off x="2450643" y="2281847"/>
                  <a:ext cx="201162" cy="1781511"/>
                  <a:chOff x="2450643" y="2281847"/>
                  <a:chExt cx="201162" cy="1781511"/>
                </a:xfrm>
              </p:grpSpPr>
              <p:grpSp>
                <p:nvGrpSpPr>
                  <p:cNvPr id="67" name="Group 66">
                    <a:extLst>
                      <a:ext uri="{FF2B5EF4-FFF2-40B4-BE49-F238E27FC236}">
                        <a16:creationId xmlns:a16="http://schemas.microsoft.com/office/drawing/2014/main" id="{40D39270-DE0D-CD47-84FD-61F48185537D}"/>
                      </a:ext>
                    </a:extLst>
                  </p:cNvPr>
                  <p:cNvGrpSpPr/>
                  <p:nvPr/>
                </p:nvGrpSpPr>
                <p:grpSpPr>
                  <a:xfrm>
                    <a:off x="2466343" y="3313685"/>
                    <a:ext cx="143883" cy="749673"/>
                    <a:chOff x="2466343" y="3313685"/>
                    <a:chExt cx="143883" cy="749673"/>
                  </a:xfrm>
                </p:grpSpPr>
                <p:sp>
                  <p:nvSpPr>
                    <p:cNvPr id="73" name="Oval 72">
                      <a:extLst>
                        <a:ext uri="{FF2B5EF4-FFF2-40B4-BE49-F238E27FC236}">
                          <a16:creationId xmlns:a16="http://schemas.microsoft.com/office/drawing/2014/main" id="{D854312F-EB56-EE45-B226-C3207E958B9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DEE8FA3D-4451-0E42-B634-15B2AFF939E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26C18ACC-B12B-1342-A056-CA72E6A66411}"/>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4B42213E-18E9-7B48-84EC-A8DF4393E0FB}"/>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id="{D705C890-81C5-8144-AB7C-58018E2E75C1}"/>
                      </a:ext>
                    </a:extLst>
                  </p:cNvPr>
                  <p:cNvGrpSpPr/>
                  <p:nvPr/>
                </p:nvGrpSpPr>
                <p:grpSpPr>
                  <a:xfrm>
                    <a:off x="2450643" y="2281847"/>
                    <a:ext cx="201162" cy="825863"/>
                    <a:chOff x="2450643" y="2281847"/>
                    <a:chExt cx="201162" cy="825863"/>
                  </a:xfrm>
                </p:grpSpPr>
                <p:sp>
                  <p:nvSpPr>
                    <p:cNvPr id="69" name="Triangle 68">
                      <a:extLst>
                        <a:ext uri="{FF2B5EF4-FFF2-40B4-BE49-F238E27FC236}">
                          <a16:creationId xmlns:a16="http://schemas.microsoft.com/office/drawing/2014/main" id="{81491CBB-EAA3-A94A-8552-BAEC9649B34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iangle 69">
                      <a:extLst>
                        <a:ext uri="{FF2B5EF4-FFF2-40B4-BE49-F238E27FC236}">
                          <a16:creationId xmlns:a16="http://schemas.microsoft.com/office/drawing/2014/main" id="{1BEA0458-CD23-B944-B701-690FF09D81B0}"/>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iangle 70">
                      <a:extLst>
                        <a:ext uri="{FF2B5EF4-FFF2-40B4-BE49-F238E27FC236}">
                          <a16:creationId xmlns:a16="http://schemas.microsoft.com/office/drawing/2014/main" id="{CD3C801E-4F84-0548-AF9E-8E3C1E4DDE22}"/>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iangle 71">
                      <a:extLst>
                        <a:ext uri="{FF2B5EF4-FFF2-40B4-BE49-F238E27FC236}">
                          <a16:creationId xmlns:a16="http://schemas.microsoft.com/office/drawing/2014/main" id="{815410F3-1305-EA48-A06D-04004339D8F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a:extLst>
                    <a:ext uri="{FF2B5EF4-FFF2-40B4-BE49-F238E27FC236}">
                      <a16:creationId xmlns:a16="http://schemas.microsoft.com/office/drawing/2014/main" id="{245E4144-EBF2-8B44-8392-C0594D6E4373}"/>
                    </a:ext>
                  </a:extLst>
                </p:cNvPr>
                <p:cNvGrpSpPr/>
                <p:nvPr/>
              </p:nvGrpSpPr>
              <p:grpSpPr>
                <a:xfrm>
                  <a:off x="2785923" y="2274227"/>
                  <a:ext cx="201162" cy="1781511"/>
                  <a:chOff x="2450643" y="2281847"/>
                  <a:chExt cx="201162" cy="1781511"/>
                </a:xfrm>
              </p:grpSpPr>
              <p:grpSp>
                <p:nvGrpSpPr>
                  <p:cNvPr id="57" name="Group 56">
                    <a:extLst>
                      <a:ext uri="{FF2B5EF4-FFF2-40B4-BE49-F238E27FC236}">
                        <a16:creationId xmlns:a16="http://schemas.microsoft.com/office/drawing/2014/main" id="{5943280B-0C71-1F41-88B8-AD8C08350741}"/>
                      </a:ext>
                    </a:extLst>
                  </p:cNvPr>
                  <p:cNvGrpSpPr/>
                  <p:nvPr/>
                </p:nvGrpSpPr>
                <p:grpSpPr>
                  <a:xfrm>
                    <a:off x="2466343" y="3313685"/>
                    <a:ext cx="143883" cy="749673"/>
                    <a:chOff x="2466343" y="3313685"/>
                    <a:chExt cx="143883" cy="749673"/>
                  </a:xfrm>
                </p:grpSpPr>
                <p:sp>
                  <p:nvSpPr>
                    <p:cNvPr id="63" name="Oval 62">
                      <a:extLst>
                        <a:ext uri="{FF2B5EF4-FFF2-40B4-BE49-F238E27FC236}">
                          <a16:creationId xmlns:a16="http://schemas.microsoft.com/office/drawing/2014/main" id="{AA98EA3A-93EC-004E-9C11-419FD0637C4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77C3F6AF-0562-654F-8544-6C2D9F9AE49A}"/>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9CDFAA72-3684-2148-9D64-4D5601F47C4D}"/>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9CF518B9-6ECE-5B43-814B-3830F8395F39}"/>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92507963-B1BD-7847-83F4-EF7C9FBD98A0}"/>
                      </a:ext>
                    </a:extLst>
                  </p:cNvPr>
                  <p:cNvGrpSpPr/>
                  <p:nvPr/>
                </p:nvGrpSpPr>
                <p:grpSpPr>
                  <a:xfrm>
                    <a:off x="2450643" y="2281847"/>
                    <a:ext cx="201162" cy="825863"/>
                    <a:chOff x="2450643" y="2281847"/>
                    <a:chExt cx="201162" cy="825863"/>
                  </a:xfrm>
                </p:grpSpPr>
                <p:sp>
                  <p:nvSpPr>
                    <p:cNvPr id="59" name="Triangle 58">
                      <a:extLst>
                        <a:ext uri="{FF2B5EF4-FFF2-40B4-BE49-F238E27FC236}">
                          <a16:creationId xmlns:a16="http://schemas.microsoft.com/office/drawing/2014/main" id="{367319CE-8217-3142-9930-17B3D8BC83C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a:extLst>
                        <a:ext uri="{FF2B5EF4-FFF2-40B4-BE49-F238E27FC236}">
                          <a16:creationId xmlns:a16="http://schemas.microsoft.com/office/drawing/2014/main" id="{68996882-6EC9-F147-AB55-1EF3D761A6B7}"/>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iangle 60">
                      <a:extLst>
                        <a:ext uri="{FF2B5EF4-FFF2-40B4-BE49-F238E27FC236}">
                          <a16:creationId xmlns:a16="http://schemas.microsoft.com/office/drawing/2014/main" id="{D5F79FCE-86CD-D84E-94D9-6F3839C22DEF}"/>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iangle 61">
                      <a:extLst>
                        <a:ext uri="{FF2B5EF4-FFF2-40B4-BE49-F238E27FC236}">
                          <a16:creationId xmlns:a16="http://schemas.microsoft.com/office/drawing/2014/main" id="{0EBE93E3-741E-1D49-86F9-292A6C641405}"/>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00" name="Group 99">
              <a:extLst>
                <a:ext uri="{FF2B5EF4-FFF2-40B4-BE49-F238E27FC236}">
                  <a16:creationId xmlns:a16="http://schemas.microsoft.com/office/drawing/2014/main" id="{41E8FE87-759F-D44D-AE72-416A39D615D4}"/>
                </a:ext>
              </a:extLst>
            </p:cNvPr>
            <p:cNvGrpSpPr/>
            <p:nvPr/>
          </p:nvGrpSpPr>
          <p:grpSpPr>
            <a:xfrm>
              <a:off x="5213662" y="2258987"/>
              <a:ext cx="1260471" cy="1789131"/>
              <a:chOff x="2450643" y="2274227"/>
              <a:chExt cx="1260471" cy="1789131"/>
            </a:xfrm>
          </p:grpSpPr>
          <p:grpSp>
            <p:nvGrpSpPr>
              <p:cNvPr id="101" name="Group 100">
                <a:extLst>
                  <a:ext uri="{FF2B5EF4-FFF2-40B4-BE49-F238E27FC236}">
                    <a16:creationId xmlns:a16="http://schemas.microsoft.com/office/drawing/2014/main" id="{D7EF21E8-FE94-8940-9CE3-18D80E1FB1E0}"/>
                  </a:ext>
                </a:extLst>
              </p:cNvPr>
              <p:cNvGrpSpPr/>
              <p:nvPr/>
            </p:nvGrpSpPr>
            <p:grpSpPr>
              <a:xfrm>
                <a:off x="2450643" y="2274227"/>
                <a:ext cx="536442" cy="1789131"/>
                <a:chOff x="2450643" y="2274227"/>
                <a:chExt cx="536442" cy="1789131"/>
              </a:xfrm>
            </p:grpSpPr>
            <p:grpSp>
              <p:nvGrpSpPr>
                <p:cNvPr id="125" name="Group 124">
                  <a:extLst>
                    <a:ext uri="{FF2B5EF4-FFF2-40B4-BE49-F238E27FC236}">
                      <a16:creationId xmlns:a16="http://schemas.microsoft.com/office/drawing/2014/main" id="{0F10089D-DBC2-2F4A-A317-3380DB1D2D4F}"/>
                    </a:ext>
                  </a:extLst>
                </p:cNvPr>
                <p:cNvGrpSpPr/>
                <p:nvPr/>
              </p:nvGrpSpPr>
              <p:grpSpPr>
                <a:xfrm>
                  <a:off x="2450643" y="2281847"/>
                  <a:ext cx="201162" cy="1781511"/>
                  <a:chOff x="2450643" y="2281847"/>
                  <a:chExt cx="201162" cy="1781511"/>
                </a:xfrm>
              </p:grpSpPr>
              <p:grpSp>
                <p:nvGrpSpPr>
                  <p:cNvPr id="137" name="Group 136">
                    <a:extLst>
                      <a:ext uri="{FF2B5EF4-FFF2-40B4-BE49-F238E27FC236}">
                        <a16:creationId xmlns:a16="http://schemas.microsoft.com/office/drawing/2014/main" id="{E151F0D5-F3D5-FC46-8E2E-486A7F898382}"/>
                      </a:ext>
                    </a:extLst>
                  </p:cNvPr>
                  <p:cNvGrpSpPr/>
                  <p:nvPr/>
                </p:nvGrpSpPr>
                <p:grpSpPr>
                  <a:xfrm>
                    <a:off x="2466343" y="3313685"/>
                    <a:ext cx="143883" cy="749673"/>
                    <a:chOff x="2466343" y="3313685"/>
                    <a:chExt cx="143883" cy="749673"/>
                  </a:xfrm>
                </p:grpSpPr>
                <p:sp>
                  <p:nvSpPr>
                    <p:cNvPr id="143" name="Oval 142">
                      <a:extLst>
                        <a:ext uri="{FF2B5EF4-FFF2-40B4-BE49-F238E27FC236}">
                          <a16:creationId xmlns:a16="http://schemas.microsoft.com/office/drawing/2014/main" id="{A367F38A-011B-FD46-9AD8-A2BBD3AAE4B0}"/>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4239082E-6660-DC4C-9DF7-A19AF83C83D2}"/>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632AB5E3-EE08-D04D-AA8E-3AA0E0F11F4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CF08E76E-61A1-6A49-A64D-25B7DF53B6A0}"/>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oup 137">
                    <a:extLst>
                      <a:ext uri="{FF2B5EF4-FFF2-40B4-BE49-F238E27FC236}">
                        <a16:creationId xmlns:a16="http://schemas.microsoft.com/office/drawing/2014/main" id="{C2209A25-517E-F541-8E1C-B5E6915B45B8}"/>
                      </a:ext>
                    </a:extLst>
                  </p:cNvPr>
                  <p:cNvGrpSpPr/>
                  <p:nvPr/>
                </p:nvGrpSpPr>
                <p:grpSpPr>
                  <a:xfrm>
                    <a:off x="2450643" y="2281847"/>
                    <a:ext cx="201162" cy="825863"/>
                    <a:chOff x="2450643" y="2281847"/>
                    <a:chExt cx="201162" cy="825863"/>
                  </a:xfrm>
                </p:grpSpPr>
                <p:sp>
                  <p:nvSpPr>
                    <p:cNvPr id="139" name="Triangle 138">
                      <a:extLst>
                        <a:ext uri="{FF2B5EF4-FFF2-40B4-BE49-F238E27FC236}">
                          <a16:creationId xmlns:a16="http://schemas.microsoft.com/office/drawing/2014/main" id="{19425865-FF08-A546-AC46-169111C104CA}"/>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iangle 139">
                      <a:extLst>
                        <a:ext uri="{FF2B5EF4-FFF2-40B4-BE49-F238E27FC236}">
                          <a16:creationId xmlns:a16="http://schemas.microsoft.com/office/drawing/2014/main" id="{150D9CA9-A918-8142-8EFD-9B22E6255A71}"/>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iangle 140">
                      <a:extLst>
                        <a:ext uri="{FF2B5EF4-FFF2-40B4-BE49-F238E27FC236}">
                          <a16:creationId xmlns:a16="http://schemas.microsoft.com/office/drawing/2014/main" id="{B2115BC3-47BF-6B47-9F54-571424D56FF4}"/>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iangle 141">
                      <a:extLst>
                        <a:ext uri="{FF2B5EF4-FFF2-40B4-BE49-F238E27FC236}">
                          <a16:creationId xmlns:a16="http://schemas.microsoft.com/office/drawing/2014/main" id="{B72D1557-8EB3-DD47-91EF-A448E1389EC7}"/>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a:extLst>
                    <a:ext uri="{FF2B5EF4-FFF2-40B4-BE49-F238E27FC236}">
                      <a16:creationId xmlns:a16="http://schemas.microsoft.com/office/drawing/2014/main" id="{65DF1E7B-0D12-A840-898D-1FCE8E43DE8F}"/>
                    </a:ext>
                  </a:extLst>
                </p:cNvPr>
                <p:cNvGrpSpPr/>
                <p:nvPr/>
              </p:nvGrpSpPr>
              <p:grpSpPr>
                <a:xfrm>
                  <a:off x="2785923" y="2274227"/>
                  <a:ext cx="201162" cy="1781511"/>
                  <a:chOff x="2450643" y="2281847"/>
                  <a:chExt cx="201162" cy="1781511"/>
                </a:xfrm>
              </p:grpSpPr>
              <p:grpSp>
                <p:nvGrpSpPr>
                  <p:cNvPr id="127" name="Group 126">
                    <a:extLst>
                      <a:ext uri="{FF2B5EF4-FFF2-40B4-BE49-F238E27FC236}">
                        <a16:creationId xmlns:a16="http://schemas.microsoft.com/office/drawing/2014/main" id="{D8C9B11D-8309-7E41-9DB6-94FF90E05F19}"/>
                      </a:ext>
                    </a:extLst>
                  </p:cNvPr>
                  <p:cNvGrpSpPr/>
                  <p:nvPr/>
                </p:nvGrpSpPr>
                <p:grpSpPr>
                  <a:xfrm>
                    <a:off x="2466343" y="3313685"/>
                    <a:ext cx="143883" cy="749673"/>
                    <a:chOff x="2466343" y="3313685"/>
                    <a:chExt cx="143883" cy="749673"/>
                  </a:xfrm>
                </p:grpSpPr>
                <p:sp>
                  <p:nvSpPr>
                    <p:cNvPr id="133" name="Oval 132">
                      <a:extLst>
                        <a:ext uri="{FF2B5EF4-FFF2-40B4-BE49-F238E27FC236}">
                          <a16:creationId xmlns:a16="http://schemas.microsoft.com/office/drawing/2014/main" id="{4773F83B-4765-3F46-A32F-9DF627E6C43F}"/>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ECA9BF2D-693A-EB45-A73E-E0FB63F6217B}"/>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06449F4C-A94A-B248-B2CE-2F27785ECF44}"/>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62C4251E-6B56-5246-BD11-03902719C8AF}"/>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 name="Group 127">
                    <a:extLst>
                      <a:ext uri="{FF2B5EF4-FFF2-40B4-BE49-F238E27FC236}">
                        <a16:creationId xmlns:a16="http://schemas.microsoft.com/office/drawing/2014/main" id="{C14074F7-68E7-BE49-AC3B-F91083AA02DB}"/>
                      </a:ext>
                    </a:extLst>
                  </p:cNvPr>
                  <p:cNvGrpSpPr/>
                  <p:nvPr/>
                </p:nvGrpSpPr>
                <p:grpSpPr>
                  <a:xfrm>
                    <a:off x="2450643" y="2281847"/>
                    <a:ext cx="201162" cy="825863"/>
                    <a:chOff x="2450643" y="2281847"/>
                    <a:chExt cx="201162" cy="825863"/>
                  </a:xfrm>
                </p:grpSpPr>
                <p:sp>
                  <p:nvSpPr>
                    <p:cNvPr id="129" name="Triangle 128">
                      <a:extLst>
                        <a:ext uri="{FF2B5EF4-FFF2-40B4-BE49-F238E27FC236}">
                          <a16:creationId xmlns:a16="http://schemas.microsoft.com/office/drawing/2014/main" id="{D5A2BF89-03CC-D04A-959E-8FA5DBF7B844}"/>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iangle 129">
                      <a:extLst>
                        <a:ext uri="{FF2B5EF4-FFF2-40B4-BE49-F238E27FC236}">
                          <a16:creationId xmlns:a16="http://schemas.microsoft.com/office/drawing/2014/main" id="{DE66429C-15E5-A94A-9060-3F85B6F41EB3}"/>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iangle 130">
                      <a:extLst>
                        <a:ext uri="{FF2B5EF4-FFF2-40B4-BE49-F238E27FC236}">
                          <a16:creationId xmlns:a16="http://schemas.microsoft.com/office/drawing/2014/main" id="{9EFAF07F-1876-D041-9ACD-9F23CACEDD26}"/>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iangle 131">
                      <a:extLst>
                        <a:ext uri="{FF2B5EF4-FFF2-40B4-BE49-F238E27FC236}">
                          <a16:creationId xmlns:a16="http://schemas.microsoft.com/office/drawing/2014/main" id="{06918D61-F8A4-DE46-BE52-6A0C1380229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2" name="Group 101">
                <a:extLst>
                  <a:ext uri="{FF2B5EF4-FFF2-40B4-BE49-F238E27FC236}">
                    <a16:creationId xmlns:a16="http://schemas.microsoft.com/office/drawing/2014/main" id="{283C84C4-0B67-B248-89E6-D725ABD1A68D}"/>
                  </a:ext>
                </a:extLst>
              </p:cNvPr>
              <p:cNvGrpSpPr/>
              <p:nvPr/>
            </p:nvGrpSpPr>
            <p:grpSpPr>
              <a:xfrm>
                <a:off x="3174672" y="2274227"/>
                <a:ext cx="536442" cy="1789131"/>
                <a:chOff x="2450643" y="2274227"/>
                <a:chExt cx="536442" cy="1789131"/>
              </a:xfrm>
            </p:grpSpPr>
            <p:grpSp>
              <p:nvGrpSpPr>
                <p:cNvPr id="103" name="Group 102">
                  <a:extLst>
                    <a:ext uri="{FF2B5EF4-FFF2-40B4-BE49-F238E27FC236}">
                      <a16:creationId xmlns:a16="http://schemas.microsoft.com/office/drawing/2014/main" id="{7D41C0D8-66BF-D444-9F73-CF0C45AAEB2A}"/>
                    </a:ext>
                  </a:extLst>
                </p:cNvPr>
                <p:cNvGrpSpPr/>
                <p:nvPr/>
              </p:nvGrpSpPr>
              <p:grpSpPr>
                <a:xfrm>
                  <a:off x="2450643" y="2281847"/>
                  <a:ext cx="201162" cy="1781511"/>
                  <a:chOff x="2450643" y="2281847"/>
                  <a:chExt cx="201162" cy="1781511"/>
                </a:xfrm>
              </p:grpSpPr>
              <p:grpSp>
                <p:nvGrpSpPr>
                  <p:cNvPr id="115" name="Group 114">
                    <a:extLst>
                      <a:ext uri="{FF2B5EF4-FFF2-40B4-BE49-F238E27FC236}">
                        <a16:creationId xmlns:a16="http://schemas.microsoft.com/office/drawing/2014/main" id="{9223152A-F63B-FF47-9AD9-EF63C0277954}"/>
                      </a:ext>
                    </a:extLst>
                  </p:cNvPr>
                  <p:cNvGrpSpPr/>
                  <p:nvPr/>
                </p:nvGrpSpPr>
                <p:grpSpPr>
                  <a:xfrm>
                    <a:off x="2466343" y="3313685"/>
                    <a:ext cx="143883" cy="749673"/>
                    <a:chOff x="2466343" y="3313685"/>
                    <a:chExt cx="143883" cy="749673"/>
                  </a:xfrm>
                </p:grpSpPr>
                <p:sp>
                  <p:nvSpPr>
                    <p:cNvPr id="121" name="Oval 120">
                      <a:extLst>
                        <a:ext uri="{FF2B5EF4-FFF2-40B4-BE49-F238E27FC236}">
                          <a16:creationId xmlns:a16="http://schemas.microsoft.com/office/drawing/2014/main" id="{B153AFA2-D82F-1746-B4C5-14BCC99407AD}"/>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42C79763-30F7-424F-AA10-1476C512F101}"/>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805ACB09-1424-164B-A496-21E6A0B80FA2}"/>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A1656E17-5E6D-D641-9C80-291402B66DB7}"/>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 name="Group 115">
                    <a:extLst>
                      <a:ext uri="{FF2B5EF4-FFF2-40B4-BE49-F238E27FC236}">
                        <a16:creationId xmlns:a16="http://schemas.microsoft.com/office/drawing/2014/main" id="{0FB78EEA-51F5-E44A-A92F-297F1A3C5B9B}"/>
                      </a:ext>
                    </a:extLst>
                  </p:cNvPr>
                  <p:cNvGrpSpPr/>
                  <p:nvPr/>
                </p:nvGrpSpPr>
                <p:grpSpPr>
                  <a:xfrm>
                    <a:off x="2450643" y="2281847"/>
                    <a:ext cx="201162" cy="825863"/>
                    <a:chOff x="2450643" y="2281847"/>
                    <a:chExt cx="201162" cy="825863"/>
                  </a:xfrm>
                </p:grpSpPr>
                <p:sp>
                  <p:nvSpPr>
                    <p:cNvPr id="117" name="Triangle 116">
                      <a:extLst>
                        <a:ext uri="{FF2B5EF4-FFF2-40B4-BE49-F238E27FC236}">
                          <a16:creationId xmlns:a16="http://schemas.microsoft.com/office/drawing/2014/main" id="{E9F9C296-9956-F843-85BD-57D69A0FE902}"/>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iangle 117">
                      <a:extLst>
                        <a:ext uri="{FF2B5EF4-FFF2-40B4-BE49-F238E27FC236}">
                          <a16:creationId xmlns:a16="http://schemas.microsoft.com/office/drawing/2014/main" id="{3D3B5BE9-6153-164B-BC28-F4366380F7DD}"/>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iangle 118">
                      <a:extLst>
                        <a:ext uri="{FF2B5EF4-FFF2-40B4-BE49-F238E27FC236}">
                          <a16:creationId xmlns:a16="http://schemas.microsoft.com/office/drawing/2014/main" id="{BC4C666A-0EDC-C54F-8C7A-2D2D70A5ED6E}"/>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iangle 119">
                      <a:extLst>
                        <a:ext uri="{FF2B5EF4-FFF2-40B4-BE49-F238E27FC236}">
                          <a16:creationId xmlns:a16="http://schemas.microsoft.com/office/drawing/2014/main" id="{BBC72C77-4A41-E94C-8106-ABB9368F9A69}"/>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 name="Group 103">
                  <a:extLst>
                    <a:ext uri="{FF2B5EF4-FFF2-40B4-BE49-F238E27FC236}">
                      <a16:creationId xmlns:a16="http://schemas.microsoft.com/office/drawing/2014/main" id="{7FA16A0C-C5BA-B24F-BA9C-B0F124DD4EB8}"/>
                    </a:ext>
                  </a:extLst>
                </p:cNvPr>
                <p:cNvGrpSpPr/>
                <p:nvPr/>
              </p:nvGrpSpPr>
              <p:grpSpPr>
                <a:xfrm>
                  <a:off x="2785923" y="2274227"/>
                  <a:ext cx="201162" cy="1781511"/>
                  <a:chOff x="2450643" y="2281847"/>
                  <a:chExt cx="201162" cy="1781511"/>
                </a:xfrm>
              </p:grpSpPr>
              <p:grpSp>
                <p:nvGrpSpPr>
                  <p:cNvPr id="105" name="Group 104">
                    <a:extLst>
                      <a:ext uri="{FF2B5EF4-FFF2-40B4-BE49-F238E27FC236}">
                        <a16:creationId xmlns:a16="http://schemas.microsoft.com/office/drawing/2014/main" id="{B5D0DF5F-02FB-874B-8794-6A9100E30C38}"/>
                      </a:ext>
                    </a:extLst>
                  </p:cNvPr>
                  <p:cNvGrpSpPr/>
                  <p:nvPr/>
                </p:nvGrpSpPr>
                <p:grpSpPr>
                  <a:xfrm>
                    <a:off x="2466343" y="3313685"/>
                    <a:ext cx="143883" cy="749673"/>
                    <a:chOff x="2466343" y="3313685"/>
                    <a:chExt cx="143883" cy="749673"/>
                  </a:xfrm>
                </p:grpSpPr>
                <p:sp>
                  <p:nvSpPr>
                    <p:cNvPr id="111" name="Oval 110">
                      <a:extLst>
                        <a:ext uri="{FF2B5EF4-FFF2-40B4-BE49-F238E27FC236}">
                          <a16:creationId xmlns:a16="http://schemas.microsoft.com/office/drawing/2014/main" id="{A6046BC3-0685-0647-B7AC-08ABC121F345}"/>
                        </a:ext>
                      </a:extLst>
                    </p:cNvPr>
                    <p:cNvSpPr/>
                    <p:nvPr/>
                  </p:nvSpPr>
                  <p:spPr>
                    <a:xfrm>
                      <a:off x="2466343" y="33136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9F269061-3846-DC41-8FD9-3F872447C8C4}"/>
                        </a:ext>
                      </a:extLst>
                    </p:cNvPr>
                    <p:cNvSpPr/>
                    <p:nvPr/>
                  </p:nvSpPr>
                  <p:spPr>
                    <a:xfrm>
                      <a:off x="2481583" y="35232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652DE761-3FB1-1942-9745-0F4DAAB49888}"/>
                        </a:ext>
                      </a:extLst>
                    </p:cNvPr>
                    <p:cNvSpPr/>
                    <p:nvPr/>
                  </p:nvSpPr>
                  <p:spPr>
                    <a:xfrm>
                      <a:off x="2485393" y="373278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582C41E2-2C52-9F43-8B6C-F420E7A5D4A4}"/>
                        </a:ext>
                      </a:extLst>
                    </p:cNvPr>
                    <p:cNvSpPr/>
                    <p:nvPr/>
                  </p:nvSpPr>
                  <p:spPr>
                    <a:xfrm>
                      <a:off x="2489203" y="3942335"/>
                      <a:ext cx="121023" cy="1210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8E62C07D-FBA4-F644-B676-44B1A090462B}"/>
                      </a:ext>
                    </a:extLst>
                  </p:cNvPr>
                  <p:cNvGrpSpPr/>
                  <p:nvPr/>
                </p:nvGrpSpPr>
                <p:grpSpPr>
                  <a:xfrm>
                    <a:off x="2450643" y="2281847"/>
                    <a:ext cx="201162" cy="825863"/>
                    <a:chOff x="2450643" y="2281847"/>
                    <a:chExt cx="201162" cy="825863"/>
                  </a:xfrm>
                </p:grpSpPr>
                <p:sp>
                  <p:nvSpPr>
                    <p:cNvPr id="107" name="Triangle 106">
                      <a:extLst>
                        <a:ext uri="{FF2B5EF4-FFF2-40B4-BE49-F238E27FC236}">
                          <a16:creationId xmlns:a16="http://schemas.microsoft.com/office/drawing/2014/main" id="{D10A7A2C-FE16-1C46-8527-4762931BA0F7}"/>
                        </a:ext>
                      </a:extLst>
                    </p:cNvPr>
                    <p:cNvSpPr/>
                    <p:nvPr/>
                  </p:nvSpPr>
                  <p:spPr>
                    <a:xfrm>
                      <a:off x="2450643" y="22818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iangle 107">
                      <a:extLst>
                        <a:ext uri="{FF2B5EF4-FFF2-40B4-BE49-F238E27FC236}">
                          <a16:creationId xmlns:a16="http://schemas.microsoft.com/office/drawing/2014/main" id="{EB22BA5E-B50E-9848-A349-19AC349F5D08}"/>
                        </a:ext>
                      </a:extLst>
                    </p:cNvPr>
                    <p:cNvSpPr/>
                    <p:nvPr/>
                  </p:nvSpPr>
                  <p:spPr>
                    <a:xfrm>
                      <a:off x="2454453" y="253711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iangle 108">
                      <a:extLst>
                        <a:ext uri="{FF2B5EF4-FFF2-40B4-BE49-F238E27FC236}">
                          <a16:creationId xmlns:a16="http://schemas.microsoft.com/office/drawing/2014/main" id="{AE50CC0E-8B9F-DC40-BC63-E1DA4B8F0177}"/>
                        </a:ext>
                      </a:extLst>
                    </p:cNvPr>
                    <p:cNvSpPr/>
                    <p:nvPr/>
                  </p:nvSpPr>
                  <p:spPr>
                    <a:xfrm>
                      <a:off x="2458263" y="274666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iangle 109">
                      <a:extLst>
                        <a:ext uri="{FF2B5EF4-FFF2-40B4-BE49-F238E27FC236}">
                          <a16:creationId xmlns:a16="http://schemas.microsoft.com/office/drawing/2014/main" id="{430D8F74-515D-1840-9B98-BE60AA01476F}"/>
                        </a:ext>
                      </a:extLst>
                    </p:cNvPr>
                    <p:cNvSpPr/>
                    <p:nvPr/>
                  </p:nvSpPr>
                  <p:spPr>
                    <a:xfrm>
                      <a:off x="2484933" y="2967647"/>
                      <a:ext cx="166872" cy="140063"/>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3" name="Title 2">
            <a:extLst>
              <a:ext uri="{FF2B5EF4-FFF2-40B4-BE49-F238E27FC236}">
                <a16:creationId xmlns:a16="http://schemas.microsoft.com/office/drawing/2014/main" id="{E04780E0-20C6-D142-8457-E5E769990513}"/>
              </a:ext>
            </a:extLst>
          </p:cNvPr>
          <p:cNvSpPr>
            <a:spLocks noGrp="1"/>
          </p:cNvSpPr>
          <p:nvPr>
            <p:ph type="title"/>
          </p:nvPr>
        </p:nvSpPr>
        <p:spPr/>
        <p:txBody>
          <a:bodyPr/>
          <a:lstStyle/>
          <a:p>
            <a:r>
              <a:rPr lang="en-US" dirty="0"/>
              <a:t>Going beyond # correctly classified points</a:t>
            </a:r>
          </a:p>
        </p:txBody>
      </p:sp>
      <p:grpSp>
        <p:nvGrpSpPr>
          <p:cNvPr id="99" name="Group 98">
            <a:extLst>
              <a:ext uri="{FF2B5EF4-FFF2-40B4-BE49-F238E27FC236}">
                <a16:creationId xmlns:a16="http://schemas.microsoft.com/office/drawing/2014/main" id="{A8C0234A-28EE-1245-86B6-9779A9EE46C8}"/>
              </a:ext>
            </a:extLst>
          </p:cNvPr>
          <p:cNvGrpSpPr/>
          <p:nvPr/>
        </p:nvGrpSpPr>
        <p:grpSpPr>
          <a:xfrm>
            <a:off x="1714010" y="2562001"/>
            <a:ext cx="656776" cy="1208435"/>
            <a:chOff x="1714010" y="2562001"/>
            <a:chExt cx="656776" cy="1208435"/>
          </a:xfrm>
        </p:grpSpPr>
        <p:sp>
          <p:nvSpPr>
            <p:cNvPr id="147" name="TextBox 146">
              <a:extLst>
                <a:ext uri="{FF2B5EF4-FFF2-40B4-BE49-F238E27FC236}">
                  <a16:creationId xmlns:a16="http://schemas.microsoft.com/office/drawing/2014/main" id="{48620796-1C98-D545-B6CF-E7ACA7B95BF7}"/>
                </a:ext>
              </a:extLst>
            </p:cNvPr>
            <p:cNvSpPr txBox="1"/>
            <p:nvPr/>
          </p:nvSpPr>
          <p:spPr>
            <a:xfrm>
              <a:off x="1714010" y="2562001"/>
              <a:ext cx="635110" cy="369332"/>
            </a:xfrm>
            <a:prstGeom prst="rect">
              <a:avLst/>
            </a:prstGeom>
            <a:noFill/>
          </p:spPr>
          <p:txBody>
            <a:bodyPr wrap="none" rtlCol="0">
              <a:spAutoFit/>
            </a:bodyPr>
            <a:lstStyle/>
            <a:p>
              <a:r>
                <a:rPr lang="en-US" dirty="0">
                  <a:solidFill>
                    <a:srgbClr val="00B050"/>
                  </a:solidFill>
                </a:rPr>
                <a:t>Y=  1</a:t>
              </a:r>
            </a:p>
          </p:txBody>
        </p:sp>
        <p:sp>
          <p:nvSpPr>
            <p:cNvPr id="148" name="TextBox 147">
              <a:extLst>
                <a:ext uri="{FF2B5EF4-FFF2-40B4-BE49-F238E27FC236}">
                  <a16:creationId xmlns:a16="http://schemas.microsoft.com/office/drawing/2014/main" id="{95A12A8E-ACA8-8C42-AC59-8823DE25A5A9}"/>
                </a:ext>
              </a:extLst>
            </p:cNvPr>
            <p:cNvSpPr txBox="1"/>
            <p:nvPr/>
          </p:nvSpPr>
          <p:spPr>
            <a:xfrm>
              <a:off x="1718043" y="3401104"/>
              <a:ext cx="652743" cy="369332"/>
            </a:xfrm>
            <a:prstGeom prst="rect">
              <a:avLst/>
            </a:prstGeom>
            <a:noFill/>
          </p:spPr>
          <p:txBody>
            <a:bodyPr wrap="none" rtlCol="0">
              <a:spAutoFit/>
            </a:bodyPr>
            <a:lstStyle/>
            <a:p>
              <a:r>
                <a:rPr lang="en-US" dirty="0">
                  <a:solidFill>
                    <a:srgbClr val="FF0000"/>
                  </a:solidFill>
                </a:rPr>
                <a:t>Y= -1</a:t>
              </a:r>
            </a:p>
          </p:txBody>
        </p:sp>
      </p:grpSp>
      <p:sp>
        <p:nvSpPr>
          <p:cNvPr id="151" name="Explosion 2 150">
            <a:extLst>
              <a:ext uri="{FF2B5EF4-FFF2-40B4-BE49-F238E27FC236}">
                <a16:creationId xmlns:a16="http://schemas.microsoft.com/office/drawing/2014/main" id="{CB68750D-EA3A-364E-92AD-69D34D9A8F7A}"/>
              </a:ext>
            </a:extLst>
          </p:cNvPr>
          <p:cNvSpPr/>
          <p:nvPr/>
        </p:nvSpPr>
        <p:spPr>
          <a:xfrm>
            <a:off x="7372350" y="2057400"/>
            <a:ext cx="4257675" cy="3714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Points are NOT 2D!</a:t>
            </a:r>
          </a:p>
        </p:txBody>
      </p:sp>
    </p:spTree>
    <p:extLst>
      <p:ext uri="{BB962C8B-B14F-4D97-AF65-F5344CB8AC3E}">
        <p14:creationId xmlns:p14="http://schemas.microsoft.com/office/powerpoint/2010/main" val="219192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11188</TotalTime>
  <Words>987</Words>
  <Application>Microsoft Macintosh PowerPoint</Application>
  <PresentationFormat>Widescreen</PresentationFormat>
  <Paragraphs>218</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Century Gothic</vt:lpstr>
      <vt:lpstr>Office Theme</vt:lpstr>
      <vt:lpstr>ML and Society</vt:lpstr>
      <vt:lpstr>Passphrase for today: Maria Y. Rodriguez</vt:lpstr>
      <vt:lpstr>“Done” with ML pipeline </vt:lpstr>
      <vt:lpstr>Do you remember COMPAS?</vt:lpstr>
      <vt:lpstr>PowerPoint Presentation</vt:lpstr>
      <vt:lpstr>A sample of their result</vt:lpstr>
      <vt:lpstr>A rejoinder</vt:lpstr>
      <vt:lpstr>PowerPoint Presentation</vt:lpstr>
      <vt:lpstr>Going beyond # correctly classified points</vt:lpstr>
      <vt:lpstr>Binary classifier output</vt:lpstr>
      <vt:lpstr>“Confusion matrix”</vt:lpstr>
      <vt:lpstr>True Positive rate</vt:lpstr>
      <vt:lpstr>False Negative Rate (FNR)</vt:lpstr>
      <vt:lpstr>False Positive Rate (FPR)</vt:lpstr>
      <vt:lpstr>True Negative Rate (TNR)</vt:lpstr>
      <vt:lpstr>TPR + FNR = 1</vt:lpstr>
      <vt:lpstr>FPR + TNR = 1</vt:lpstr>
      <vt:lpstr>PowerPoint Presentation</vt:lpstr>
      <vt:lpstr>Positive Predictive Value (PPV)</vt:lpstr>
      <vt:lpstr>PowerPoint Presentation</vt:lpstr>
      <vt:lpstr>Back to fairness</vt:lpstr>
      <vt:lpstr>Why statistical parity across groups?</vt:lpstr>
      <vt:lpstr>Notes on ML and law</vt:lpstr>
      <vt:lpstr>Rates for groups</vt:lpstr>
      <vt:lpstr>FPR and FNR for groups</vt:lpstr>
      <vt:lpstr>PPV for groups</vt:lpstr>
      <vt:lpstr>PowerPoint Presentation</vt:lpstr>
      <vt:lpstr>Finally, the formal fairness definitions</vt:lpstr>
      <vt:lpstr>Connecting back to COMPAS story</vt:lpstr>
      <vt:lpstr>PowerPoint Presentation</vt:lpstr>
      <vt:lpstr>Perhaps COMPAS can be improved?</vt:lpstr>
      <vt:lpstr>PowerPoint Presentation</vt:lpstr>
      <vt:lpstr>Kenny’s summary</vt:lpstr>
      <vt:lpstr>What is “AI for Social Good”?</vt:lpstr>
      <vt:lpstr>What is “AI for Social Good”?</vt:lpstr>
      <vt:lpstr>What isn’t ”AI for Social Good”</vt:lpstr>
      <vt:lpstr>What is redlining?</vt:lpstr>
      <vt:lpstr>Equity vs Equality/Fairness vs Justice</vt:lpstr>
      <vt:lpstr>Round 1</vt:lpstr>
      <vt:lpstr>Round 2</vt:lpstr>
      <vt:lpstr>Round 3</vt:lpstr>
      <vt:lpstr>Round 4</vt:lpstr>
      <vt:lpstr>Other things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 410</dc:title>
  <dc:creator>Microsoft Office User</dc:creator>
  <cp:lastModifiedBy>Atri Rudra</cp:lastModifiedBy>
  <cp:revision>114</cp:revision>
  <dcterms:created xsi:type="dcterms:W3CDTF">2020-01-30T00:44:00Z</dcterms:created>
  <dcterms:modified xsi:type="dcterms:W3CDTF">2023-03-01T22:37:52Z</dcterms:modified>
</cp:coreProperties>
</file>