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8"/>
  </p:notesMasterIdLst>
  <p:sldIdLst>
    <p:sldId id="816" r:id="rId2"/>
    <p:sldId id="256" r:id="rId3"/>
    <p:sldId id="818" r:id="rId4"/>
    <p:sldId id="820" r:id="rId5"/>
    <p:sldId id="821" r:id="rId6"/>
    <p:sldId id="8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0"/>
    <p:restoredTop sz="74035"/>
  </p:normalViewPr>
  <p:slideViewPr>
    <p:cSldViewPr snapToGrid="0" snapToObjects="1">
      <p:cViewPr varScale="1">
        <p:scale>
          <a:sx n="95" d="100"/>
          <a:sy n="95" d="100"/>
        </p:scale>
        <p:origin x="1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211BF-98AB-4142-93EE-DB6E28154DA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DDC5-AEF7-8E45-95BF-9874322F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0277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0354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3EC76-69CB-0444-B8DB-1C2B3114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31D1E-F446-954D-B08B-83027413A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3" y="6356999"/>
            <a:ext cx="2291194" cy="493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BCF6-BD28-5C42-B0A9-DB69C372EAA1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84361-61DC-E143-AB51-15BE67B9D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40" y="2394802"/>
            <a:ext cx="7985760" cy="4486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6C3617-7DB9-884B-BFDA-BEDEFCD4CCE8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4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18" y="2617644"/>
            <a:ext cx="5703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Notebooks 4 All</a:t>
            </a:r>
            <a:endParaRPr kumimoji="0" lang="en-US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18" y="4064194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810E6-F848-6E3B-882C-242C1F6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passphrase: </a:t>
            </a:r>
            <a:r>
              <a:rPr lang="en-US" b="1" dirty="0" err="1">
                <a:solidFill>
                  <a:srgbClr val="FF0000"/>
                </a:solidFill>
              </a:rPr>
              <a:t>Kimberle</a:t>
            </a:r>
            <a:r>
              <a:rPr lang="en-US" b="1" dirty="0">
                <a:solidFill>
                  <a:srgbClr val="FF0000"/>
                </a:solidFill>
              </a:rPr>
              <a:t> W. Crenshaw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B77A49-0269-7778-C454-BCC0B822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44821"/>
            <a:ext cx="6858000" cy="2084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73F88-91D6-7835-80A9-20FB3AC6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8" y="2225594"/>
            <a:ext cx="6709227" cy="37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CCAC-8E9E-B845-948E-0D069A67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Project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B00BC-7550-8446-7F21-B4D3C7DB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7"/>
            <a:ext cx="10515600" cy="49110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By March 31</a:t>
            </a:r>
            <a:r>
              <a:rPr lang="en-US" baseline="30000" dirty="0">
                <a:solidFill>
                  <a:srgbClr val="7030A0"/>
                </a:solidFill>
              </a:rPr>
              <a:t>st</a:t>
            </a:r>
            <a:r>
              <a:rPr lang="en-US" dirty="0">
                <a:solidFill>
                  <a:srgbClr val="7030A0"/>
                </a:solidFill>
              </a:rPr>
              <a:t>,you should complete your 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 group meeting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Goal is to prep for </a:t>
            </a:r>
            <a:r>
              <a:rPr lang="en-US" dirty="0" err="1">
                <a:solidFill>
                  <a:srgbClr val="7030A0"/>
                </a:solidFill>
              </a:rPr>
              <a:t>ML+Soc</a:t>
            </a:r>
            <a:r>
              <a:rPr lang="en-US" dirty="0">
                <a:solidFill>
                  <a:srgbClr val="7030A0"/>
                </a:solidFill>
              </a:rPr>
              <a:t> Progress summary</a:t>
            </a:r>
          </a:p>
          <a:p>
            <a:r>
              <a:rPr lang="en-US" dirty="0">
                <a:solidFill>
                  <a:schemeClr val="accent2"/>
                </a:solidFill>
              </a:rPr>
              <a:t>On April 4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: Progress summary is due for </a:t>
            </a:r>
            <a:r>
              <a:rPr lang="en-US" dirty="0" err="1">
                <a:solidFill>
                  <a:schemeClr val="accent2"/>
                </a:solidFill>
              </a:rPr>
              <a:t>ML+Soc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Show us you’ve incorporated feedback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Both the “zoom in” and the “zoom out”</a:t>
            </a:r>
          </a:p>
          <a:p>
            <a:r>
              <a:rPr lang="en-US" dirty="0">
                <a:solidFill>
                  <a:schemeClr val="accent6"/>
                </a:solidFill>
              </a:rPr>
              <a:t>On April 11</a:t>
            </a:r>
            <a:r>
              <a:rPr lang="en-US" baseline="30000" dirty="0">
                <a:solidFill>
                  <a:schemeClr val="accent6"/>
                </a:solidFill>
              </a:rPr>
              <a:t>th</a:t>
            </a:r>
            <a:r>
              <a:rPr lang="en-US" dirty="0">
                <a:solidFill>
                  <a:schemeClr val="accent6"/>
                </a:solidFill>
              </a:rPr>
              <a:t>: Consultant meeting report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Make sure this gets sent to your teammates!</a:t>
            </a:r>
          </a:p>
          <a:p>
            <a:r>
              <a:rPr lang="en-US" dirty="0">
                <a:solidFill>
                  <a:srgbClr val="7030A0"/>
                </a:solidFill>
              </a:rPr>
              <a:t>By April 14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,you should complete your 4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group meeting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Goal is to prep for </a:t>
            </a:r>
            <a:r>
              <a:rPr lang="en-US" dirty="0" err="1">
                <a:solidFill>
                  <a:srgbClr val="7030A0"/>
                </a:solidFill>
              </a:rPr>
              <a:t>ML+Soc</a:t>
            </a:r>
            <a:r>
              <a:rPr lang="en-US" dirty="0">
                <a:solidFill>
                  <a:srgbClr val="7030A0"/>
                </a:solidFill>
              </a:rPr>
              <a:t> Progress summary</a:t>
            </a:r>
          </a:p>
          <a:p>
            <a:r>
              <a:rPr lang="en-US" dirty="0">
                <a:solidFill>
                  <a:schemeClr val="accent2"/>
                </a:solidFill>
              </a:rPr>
              <a:t>On April 16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: Progress summary is due for </a:t>
            </a:r>
            <a:r>
              <a:rPr lang="en-US" dirty="0" err="1">
                <a:solidFill>
                  <a:schemeClr val="accent2"/>
                </a:solidFill>
              </a:rPr>
              <a:t>ML+Soc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Show us you’ve incorporated feedback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Should have an outline for the work you need to do for a solution</a:t>
            </a:r>
          </a:p>
          <a:p>
            <a:r>
              <a:rPr lang="en-US" dirty="0">
                <a:solidFill>
                  <a:srgbClr val="7030A0"/>
                </a:solidFill>
              </a:rPr>
              <a:t>On April 24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, (slides due 23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) your mid-project presentation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Details coming…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9B38-A905-45F0-B5B9-4F8DEE5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8109-FC41-F591-FD68-5E39B71D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8699-219C-B8CF-259D-71279CAE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Updates on final presentation are coming</a:t>
            </a:r>
          </a:p>
          <a:p>
            <a:pPr lvl="1"/>
            <a:r>
              <a:rPr lang="en-US" sz="3200" dirty="0"/>
              <a:t>In response to how the group presentations went</a:t>
            </a:r>
          </a:p>
          <a:p>
            <a:pPr lvl="1"/>
            <a:r>
              <a:rPr lang="en-US" sz="3200" dirty="0"/>
              <a:t>Details after Spring 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4032E-AF08-04A5-3799-CD527C83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3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40CB-B93A-7B55-1660-E14A085A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“points”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49C5-CA46-441A-9A8D-FF130508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C945-6DF2-4B76-5658-239922C9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72B27-1D33-8CA8-F8A7-071ED27D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9" y="1230835"/>
            <a:ext cx="10515600" cy="48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7F5C-C45F-9675-1265-0D6035B3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37D7C-ED9B-5F17-DA84-F736549F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EC04-BB0E-CD63-A2FD-B30E9647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55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_pres" id="{40A81E82-30C6-5B44-90ED-89E37171CDFA}" vid="{0A44E2B1-83CE-BE4C-9993-1082FC26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31607</TotalTime>
  <Words>185</Words>
  <Application>Microsoft Macintosh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Futura Medium</vt:lpstr>
      <vt:lpstr>Menlo</vt:lpstr>
      <vt:lpstr>Wingdings</vt:lpstr>
      <vt:lpstr>2_Office Theme</vt:lpstr>
      <vt:lpstr>PowerPoint Presentation</vt:lpstr>
      <vt:lpstr>Today’s passphrase: Kimberle W. Crenshaw</vt:lpstr>
      <vt:lpstr>April Project Deadlines</vt:lpstr>
      <vt:lpstr>Final presentation</vt:lpstr>
      <vt:lpstr>The “points” slide</vt:lpstr>
      <vt:lpstr>Notebook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115</cp:revision>
  <dcterms:created xsi:type="dcterms:W3CDTF">2020-05-29T17:58:58Z</dcterms:created>
  <dcterms:modified xsi:type="dcterms:W3CDTF">2023-03-15T13:55:26Z</dcterms:modified>
</cp:coreProperties>
</file>