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3050-3B4E-93B3-0BA0-3FDDB985F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9B53C-E4B9-D80F-E587-EC648F8AB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B2802-06D8-2982-872E-1BDA5FEA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55CC-82E1-7C4E-9905-16E185ED1925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7A05A-8A3E-9682-D549-9E319F67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6FBB3-5D4B-6860-4A3E-8C43487B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4D9D-28F7-2747-A660-72E8B60F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8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EA93-7B3C-F73C-AFE4-AF8B79DB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64897-1361-4949-9729-132502364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953FD-27C0-423A-ADDB-8FEFFEAC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55CC-82E1-7C4E-9905-16E185ED1925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7AD0F-F1ED-6EB2-90CB-15D76605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0B24B-8B24-8673-2899-780DEA7D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4D9D-28F7-2747-A660-72E8B60F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2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FE4EC-AF6F-FC86-27E3-DA656CE91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4DD5C-1490-353C-1706-C2F1FE481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76633-AD28-ECD7-FAA3-5596FCE3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55CC-82E1-7C4E-9905-16E185ED1925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455C4-CF90-0AEC-D42A-5421CCC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19BAD-B44F-C60E-121C-BA49374F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4D9D-28F7-2747-A660-72E8B60F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15DC-626E-4B48-D2D1-B4138691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2B67E-7AB9-705D-2BC6-8876CCB84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F026-88F2-8668-33E7-19857AE4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55CC-82E1-7C4E-9905-16E185ED1925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A2A52-F153-2C35-890A-30ED99A6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345AF-37BA-9984-02E5-FF08F268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4D9D-28F7-2747-A660-72E8B60F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1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1ECB-802E-BC09-2AB1-2CD4AD25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1D30C-88A3-43D6-88C0-098E2DD7B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22835-9EAC-E6C2-6027-840ECCAA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55CC-82E1-7C4E-9905-16E185ED1925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190B8-D7F6-0DEB-43A3-D9D36E2E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2C158-176C-2878-A048-7CCCCDD2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4D9D-28F7-2747-A660-72E8B60F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7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C8D2-A07B-52A2-EB90-108F88E1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AE521-8D34-24FC-A069-100A8EE54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DF979-3CAF-5006-869D-8021D8F27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226A1-7931-F278-3CF7-1563E3C3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55CC-82E1-7C4E-9905-16E185ED1925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28774-FF17-43DA-B844-349E6E79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D5646-D1FC-7B11-8EB4-DF23227C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4D9D-28F7-2747-A660-72E8B60F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01B25-43E0-15A8-29E8-B8AB225A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96817-D975-1189-44C5-7CAF8B0F4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AE88-920D-47AE-450A-46E8ECC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A79B4-4D89-784C-7C25-8E96EC72B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0EDD3-4770-09BC-6265-A36D45E9A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1BD219-BC92-00A8-54F3-87523647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55CC-82E1-7C4E-9905-16E185ED1925}" type="datetimeFigureOut">
              <a:rPr lang="en-US" smtClean="0"/>
              <a:t>3/29/23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DA18B0-AA56-9C29-CD28-49B9837E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D1B0A8-0D3D-8E5D-E8A8-AE8164B5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4D9D-28F7-2747-A660-72E8B60F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1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B67F-5564-69B0-49EC-362E1DB2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DA04C-0880-9A17-9131-5E2AF3C2A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55CC-82E1-7C4E-9905-16E185ED1925}" type="datetimeFigureOut">
              <a:rPr lang="en-US" smtClean="0"/>
              <a:t>3/29/23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3601D-D00D-9FEE-E2AA-81DBCD64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F7CFE-F733-05A3-F444-70B02C98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4D9D-28F7-2747-A660-72E8B60F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E941F-3BBD-ABED-E477-2A18E68C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55CC-82E1-7C4E-9905-16E185ED1925}" type="datetimeFigureOut">
              <a:rPr lang="en-US" smtClean="0"/>
              <a:t>3/29/23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2A1E6-DB50-B40A-8E52-6987D183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57BF8-7FD0-A8B0-C4F6-B7F302A2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4D9D-28F7-2747-A660-72E8B60F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E3E9-8AB0-E19D-F98C-5EC4C693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7A607-4315-186A-189D-A36DA7440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6E0F5-B429-F1B1-2C84-E46CD2555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A1611-5CA9-A263-5754-0060648A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55CC-82E1-7C4E-9905-16E185ED1925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12CAA-66D8-9154-7FD0-8B61395A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F8086-3BAB-15DC-2D06-6B3EE650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4D9D-28F7-2747-A660-72E8B60F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2BCF-156E-E42F-89E6-16356BB8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68590-292D-A39D-F489-C21B9B14A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F2BCE-CDBE-0B00-605A-DB239CA27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8E48D-7C3C-E52F-C96A-8ECC7863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55CC-82E1-7C4E-9905-16E185ED1925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4771C-0C11-5664-D05F-17246972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9E2E-6BF5-4ECE-9841-1F78197C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4D9D-28F7-2747-A660-72E8B60F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FC4EF-856E-B735-213E-211F3352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28D1C-927C-2D31-DB04-34960E71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7E176-F7EC-DC98-054F-D5416E710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55CC-82E1-7C4E-9905-16E185ED1925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F1AA0-2751-1604-B217-C8670DD54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C743-8023-CE25-C512-5523C7026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54D9D-28F7-2747-A660-72E8B60F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464C65-43DC-6706-AB06-25273C13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Passpharse</a:t>
            </a:r>
            <a:r>
              <a:rPr lang="en-US" dirty="0"/>
              <a:t> for today: </a:t>
            </a:r>
            <a:r>
              <a:rPr lang="en-US" b="1" dirty="0">
                <a:solidFill>
                  <a:srgbClr val="FF0000"/>
                </a:solidFill>
              </a:rPr>
              <a:t>Karen Hao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AF553-868A-E3EE-583B-78FF31547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54" y="1365663"/>
            <a:ext cx="6140870" cy="5355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4C80C4-20EC-7FB7-2957-A103B073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070" y="1365663"/>
            <a:ext cx="4563695" cy="2598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6FDFF7-CE8A-5F33-8FF1-A8D0120B9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070" y="4043548"/>
            <a:ext cx="4917808" cy="24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1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A627-04B1-61DF-9250-47163105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Prompts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F5B59-7990-7C66-DB28-25D0F57B9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We’re going to start without me biasing you!</a:t>
            </a:r>
          </a:p>
          <a:p>
            <a:r>
              <a:rPr lang="en-US" b="1" dirty="0"/>
              <a:t>Come up, with your group, with 1 question, and post it on the relevant thread on piazza</a:t>
            </a:r>
          </a:p>
          <a:p>
            <a:r>
              <a:rPr lang="en-US" dirty="0"/>
              <a:t>Pending how many questions we find that we like, we’ll use some of </a:t>
            </a:r>
            <a:r>
              <a:rPr lang="en-US" dirty="0" err="1"/>
              <a:t>Atri</a:t>
            </a:r>
            <a:r>
              <a:rPr lang="en-US" dirty="0"/>
              <a:t> and </a:t>
            </a:r>
            <a:r>
              <a:rPr lang="en-US" dirty="0" err="1"/>
              <a:t>my’s</a:t>
            </a:r>
            <a:r>
              <a:rPr lang="en-US" dirty="0"/>
              <a:t> summary points, or not.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0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0340-120C-709D-3D96-4E79B953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points we noted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ABB50-5ADC-3970-2B8A-68C1E6ED3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Reflections on </a:t>
            </a:r>
            <a:r>
              <a:rPr lang="en-US" b="0" i="0">
                <a:solidFill>
                  <a:srgbClr val="1D1C1D"/>
                </a:solidFill>
                <a:effectLst/>
                <a:latin typeface="Slack-Lato"/>
              </a:rPr>
              <a:t>the IP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Why do academics talk like that?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How </a:t>
            </a:r>
            <a:r>
              <a:rPr lang="en-US" b="0" i="1" dirty="0">
                <a:solidFill>
                  <a:srgbClr val="1D1C1D"/>
                </a:solidFill>
                <a:effectLst/>
                <a:latin typeface="Slack-Lato"/>
              </a:rPr>
              <a:t>should 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we do toxic content moderation?</a:t>
            </a:r>
          </a:p>
          <a:p>
            <a:r>
              <a:rPr lang="en-US" dirty="0">
                <a:solidFill>
                  <a:srgbClr val="1D1C1D"/>
                </a:solidFill>
                <a:latin typeface="Slack-Lato"/>
              </a:rPr>
              <a:t>I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s boycotting effective? Does anything ever change? Is this all hopeless?</a:t>
            </a:r>
          </a:p>
          <a:p>
            <a:r>
              <a:rPr lang="en-US" dirty="0">
                <a:solidFill>
                  <a:srgbClr val="1D1C1D"/>
                </a:solidFill>
                <a:latin typeface="Slack-Lato"/>
              </a:rPr>
              <a:t>W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ho is to "blame" for what happened to the workers? Is it even so bad?</a:t>
            </a:r>
          </a:p>
          <a:p>
            <a:r>
              <a:rPr lang="en-US" dirty="0">
                <a:solidFill>
                  <a:srgbClr val="1D1C1D"/>
                </a:solidFill>
                <a:latin typeface="Slack-Lato"/>
              </a:rPr>
              <a:t>W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hat are the costs of developing “good AI” (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Suradhya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)</a:t>
            </a:r>
          </a:p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Wouldn't focusing on a marginalized group mean that it won't be applicable generally?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1C1D"/>
                </a:solidFill>
                <a:latin typeface="Slack-Lato"/>
              </a:rPr>
              <a:t>Questions (for next week)</a:t>
            </a:r>
          </a:p>
          <a:p>
            <a:pPr lvl="1"/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What is Black feminist theory?</a:t>
            </a:r>
          </a:p>
          <a:p>
            <a:pPr lvl="1"/>
            <a:r>
              <a:rPr lang="en-US" dirty="0">
                <a:solidFill>
                  <a:srgbClr val="1D1C1D"/>
                </a:solidFill>
                <a:latin typeface="Slack-Lato"/>
              </a:rPr>
              <a:t>What is the matrix of domination?</a:t>
            </a:r>
          </a:p>
          <a:p>
            <a:pPr lvl="1"/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If X doesn’t do it, won’t Y just do it?</a:t>
            </a:r>
          </a:p>
        </p:txBody>
      </p:sp>
    </p:spTree>
    <p:extLst>
      <p:ext uri="{BB962C8B-B14F-4D97-AF65-F5344CB8AC3E}">
        <p14:creationId xmlns:p14="http://schemas.microsoft.com/office/powerpoint/2010/main" val="2998942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174</Words>
  <Application>Microsoft Macintosh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Slack-Lato</vt:lpstr>
      <vt:lpstr>Office Theme</vt:lpstr>
      <vt:lpstr>Passpharse for today: Karen Hao </vt:lpstr>
      <vt:lpstr>Discussion Prompts</vt:lpstr>
      <vt:lpstr>Some points we noted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Passpharse for today: Karen Hao </dc:title>
  <dc:creator>Atri Rudra</dc:creator>
  <cp:lastModifiedBy>Microsoft Office User</cp:lastModifiedBy>
  <cp:revision>2</cp:revision>
  <dcterms:created xsi:type="dcterms:W3CDTF">2023-03-29T00:47:51Z</dcterms:created>
  <dcterms:modified xsi:type="dcterms:W3CDTF">2023-03-29T13:46:52Z</dcterms:modified>
</cp:coreProperties>
</file>