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4"/>
  </p:notesMasterIdLst>
  <p:sldIdLst>
    <p:sldId id="256" r:id="rId2"/>
    <p:sldId id="467" r:id="rId3"/>
    <p:sldId id="276" r:id="rId4"/>
    <p:sldId id="261" r:id="rId5"/>
    <p:sldId id="257" r:id="rId6"/>
    <p:sldId id="271" r:id="rId7"/>
    <p:sldId id="274" r:id="rId8"/>
    <p:sldId id="259" r:id="rId9"/>
    <p:sldId id="260" r:id="rId10"/>
    <p:sldId id="273" r:id="rId11"/>
    <p:sldId id="258" r:id="rId12"/>
    <p:sldId id="293" r:id="rId13"/>
    <p:sldId id="292" r:id="rId14"/>
    <p:sldId id="1007" r:id="rId15"/>
    <p:sldId id="1008" r:id="rId16"/>
    <p:sldId id="1002" r:id="rId17"/>
    <p:sldId id="1009" r:id="rId18"/>
    <p:sldId id="1001" r:id="rId19"/>
    <p:sldId id="324" r:id="rId20"/>
    <p:sldId id="319" r:id="rId21"/>
    <p:sldId id="977" r:id="rId22"/>
    <p:sldId id="100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064"/>
  </p:normalViewPr>
  <p:slideViewPr>
    <p:cSldViewPr snapToGrid="0">
      <p:cViewPr varScale="1">
        <p:scale>
          <a:sx n="113" d="100"/>
          <a:sy n="113" d="100"/>
        </p:scale>
        <p:origin x="5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46BE1C-9CAC-B34C-B710-12F689328637}" type="doc">
      <dgm:prSet loTypeId="urn:microsoft.com/office/officeart/2005/8/layout/radial4" loCatId="" qsTypeId="urn:microsoft.com/office/officeart/2005/8/quickstyle/3d9" qsCatId="3D" csTypeId="urn:microsoft.com/office/officeart/2005/8/colors/colorful1" csCatId="colorful" phldr="1"/>
      <dgm:spPr/>
      <dgm:t>
        <a:bodyPr/>
        <a:lstStyle/>
        <a:p>
          <a:endParaRPr lang="en-US"/>
        </a:p>
      </dgm:t>
    </dgm:pt>
    <dgm:pt modelId="{9B7CBAD9-AC91-944A-81D0-66357F445B06}">
      <dgm:prSet phldrT="[Text]"/>
      <dgm:spPr/>
      <dgm:t>
        <a:bodyPr/>
        <a:lstStyle/>
        <a:p>
          <a:r>
            <a:rPr lang="en-US" dirty="0"/>
            <a:t>Impossible Project</a:t>
          </a:r>
        </a:p>
      </dgm:t>
    </dgm:pt>
    <dgm:pt modelId="{7A45F956-F305-5A4C-BF3E-EA76D894B4F4}" type="parTrans" cxnId="{E998189F-98FE-C24A-8DF9-CCA03C3B8D58}">
      <dgm:prSet/>
      <dgm:spPr/>
      <dgm:t>
        <a:bodyPr/>
        <a:lstStyle/>
        <a:p>
          <a:endParaRPr lang="en-US"/>
        </a:p>
      </dgm:t>
    </dgm:pt>
    <dgm:pt modelId="{ED0B747C-2EB9-854B-9CBC-E48044B6FA3F}" type="sibTrans" cxnId="{E998189F-98FE-C24A-8DF9-CCA03C3B8D58}">
      <dgm:prSet/>
      <dgm:spPr/>
      <dgm:t>
        <a:bodyPr/>
        <a:lstStyle/>
        <a:p>
          <a:endParaRPr lang="en-US"/>
        </a:p>
      </dgm:t>
    </dgm:pt>
    <dgm:pt modelId="{7A50EB87-E0D6-FC43-82BF-24780BB6A5D1}">
      <dgm:prSet phldrT="[Text]"/>
      <dgm:spPr/>
      <dgm:t>
        <a:bodyPr/>
        <a:lstStyle/>
        <a:p>
          <a:r>
            <a:rPr lang="en-US" dirty="0"/>
            <a:t>True Collaboration </a:t>
          </a:r>
        </a:p>
      </dgm:t>
    </dgm:pt>
    <dgm:pt modelId="{27FDD060-E449-6D4A-A662-4FAFD776C16E}" type="parTrans" cxnId="{B77B090E-AB71-A143-8BD7-B00F01085869}">
      <dgm:prSet/>
      <dgm:spPr/>
      <dgm:t>
        <a:bodyPr/>
        <a:lstStyle/>
        <a:p>
          <a:endParaRPr lang="en-US"/>
        </a:p>
      </dgm:t>
    </dgm:pt>
    <dgm:pt modelId="{59307003-2EF7-9A45-805C-24A179BC0CD2}" type="sibTrans" cxnId="{B77B090E-AB71-A143-8BD7-B00F01085869}">
      <dgm:prSet/>
      <dgm:spPr/>
      <dgm:t>
        <a:bodyPr/>
        <a:lstStyle/>
        <a:p>
          <a:endParaRPr lang="en-US"/>
        </a:p>
      </dgm:t>
    </dgm:pt>
    <dgm:pt modelId="{021A1F77-A189-7744-8540-9F0BCFE305CB}">
      <dgm:prSet phldrT="[Text]" phldr="1"/>
      <dgm:spPr/>
      <dgm:t>
        <a:bodyPr/>
        <a:lstStyle/>
        <a:p>
          <a:endParaRPr lang="en-US"/>
        </a:p>
      </dgm:t>
    </dgm:pt>
    <dgm:pt modelId="{4171370E-4F22-6C45-8F66-4369D79651B9}" type="parTrans" cxnId="{3CCFE0B6-D15F-324C-8ED9-05E4E9645190}">
      <dgm:prSet/>
      <dgm:spPr/>
      <dgm:t>
        <a:bodyPr/>
        <a:lstStyle/>
        <a:p>
          <a:endParaRPr lang="en-US"/>
        </a:p>
      </dgm:t>
    </dgm:pt>
    <dgm:pt modelId="{A11C2747-1EDF-2941-8268-F19DFE4D185E}" type="sibTrans" cxnId="{3CCFE0B6-D15F-324C-8ED9-05E4E9645190}">
      <dgm:prSet/>
      <dgm:spPr/>
      <dgm:t>
        <a:bodyPr/>
        <a:lstStyle/>
        <a:p>
          <a:endParaRPr lang="en-US"/>
        </a:p>
      </dgm:t>
    </dgm:pt>
    <dgm:pt modelId="{B1A01FAA-AABA-3A4A-8D09-6A86C9708DB3}">
      <dgm:prSet phldrT="[Text]" phldr="1"/>
      <dgm:spPr/>
      <dgm:t>
        <a:bodyPr/>
        <a:lstStyle/>
        <a:p>
          <a:endParaRPr lang="en-US"/>
        </a:p>
      </dgm:t>
    </dgm:pt>
    <dgm:pt modelId="{E89C580B-3038-6D4D-8576-C773CEEB341A}" type="parTrans" cxnId="{78DAFEE9-4C6F-A24A-AE6B-9D568DA61DE5}">
      <dgm:prSet/>
      <dgm:spPr/>
      <dgm:t>
        <a:bodyPr/>
        <a:lstStyle/>
        <a:p>
          <a:endParaRPr lang="en-US"/>
        </a:p>
      </dgm:t>
    </dgm:pt>
    <dgm:pt modelId="{CED3FE4B-BEE3-FB47-A0F7-14C6BEE05FC8}" type="sibTrans" cxnId="{78DAFEE9-4C6F-A24A-AE6B-9D568DA61DE5}">
      <dgm:prSet/>
      <dgm:spPr/>
      <dgm:t>
        <a:bodyPr/>
        <a:lstStyle/>
        <a:p>
          <a:endParaRPr lang="en-US"/>
        </a:p>
      </dgm:t>
    </dgm:pt>
    <dgm:pt modelId="{F37895A7-B3CC-C549-9F59-CA6FCE464490}">
      <dgm:prSet phldrT="[Text]" phldr="1"/>
      <dgm:spPr/>
      <dgm:t>
        <a:bodyPr/>
        <a:lstStyle/>
        <a:p>
          <a:endParaRPr lang="en-US"/>
        </a:p>
      </dgm:t>
    </dgm:pt>
    <dgm:pt modelId="{B503541B-673D-E542-9ED7-E4EC829D5CD8}" type="parTrans" cxnId="{E128D378-2652-0A48-ADEC-29CF75EA2054}">
      <dgm:prSet/>
      <dgm:spPr/>
      <dgm:t>
        <a:bodyPr/>
        <a:lstStyle/>
        <a:p>
          <a:endParaRPr lang="en-US"/>
        </a:p>
      </dgm:t>
    </dgm:pt>
    <dgm:pt modelId="{35082320-6F43-4043-8415-843FD18F96F9}" type="sibTrans" cxnId="{E128D378-2652-0A48-ADEC-29CF75EA2054}">
      <dgm:prSet/>
      <dgm:spPr/>
      <dgm:t>
        <a:bodyPr/>
        <a:lstStyle/>
        <a:p>
          <a:endParaRPr lang="en-US"/>
        </a:p>
      </dgm:t>
    </dgm:pt>
    <dgm:pt modelId="{4E69EC82-D567-BA42-8BFD-AA78686B1F29}">
      <dgm:prSet phldrT="[Text]" phldr="1"/>
      <dgm:spPr/>
      <dgm:t>
        <a:bodyPr/>
        <a:lstStyle/>
        <a:p>
          <a:endParaRPr lang="en-US" dirty="0"/>
        </a:p>
      </dgm:t>
    </dgm:pt>
    <dgm:pt modelId="{9FF4E2DE-87D4-8248-99AC-426C527950D0}" type="parTrans" cxnId="{81BEA368-6FA3-9342-AE46-B740C87BCC43}">
      <dgm:prSet/>
      <dgm:spPr/>
      <dgm:t>
        <a:bodyPr/>
        <a:lstStyle/>
        <a:p>
          <a:endParaRPr lang="en-US"/>
        </a:p>
      </dgm:t>
    </dgm:pt>
    <dgm:pt modelId="{A8A8EDA6-239A-194D-BA8B-7A6D8B9797F3}" type="sibTrans" cxnId="{81BEA368-6FA3-9342-AE46-B740C87BCC43}">
      <dgm:prSet/>
      <dgm:spPr/>
      <dgm:t>
        <a:bodyPr/>
        <a:lstStyle/>
        <a:p>
          <a:endParaRPr lang="en-US"/>
        </a:p>
      </dgm:t>
    </dgm:pt>
    <dgm:pt modelId="{4AC8C14F-6ACE-2F41-B5F5-63934C525AEC}">
      <dgm:prSet phldrT="[Text]" phldr="1"/>
      <dgm:spPr/>
      <dgm:t>
        <a:bodyPr/>
        <a:lstStyle/>
        <a:p>
          <a:endParaRPr lang="en-US"/>
        </a:p>
      </dgm:t>
    </dgm:pt>
    <dgm:pt modelId="{E67F1E5F-23E5-E845-B442-F6E8AFA30782}" type="parTrans" cxnId="{6E598A23-BDE1-684F-AC2F-8DE5949C8BA7}">
      <dgm:prSet/>
      <dgm:spPr/>
      <dgm:t>
        <a:bodyPr/>
        <a:lstStyle/>
        <a:p>
          <a:endParaRPr lang="en-US"/>
        </a:p>
      </dgm:t>
    </dgm:pt>
    <dgm:pt modelId="{28C26242-E2B1-064B-A9D0-F6038060EDB2}" type="sibTrans" cxnId="{6E598A23-BDE1-684F-AC2F-8DE5949C8BA7}">
      <dgm:prSet/>
      <dgm:spPr/>
      <dgm:t>
        <a:bodyPr/>
        <a:lstStyle/>
        <a:p>
          <a:endParaRPr lang="en-US"/>
        </a:p>
      </dgm:t>
    </dgm:pt>
    <dgm:pt modelId="{3519AAC5-8B2B-7F42-B9CC-506B0CADEDBC}">
      <dgm:prSet phldrT="[Text]" phldr="1"/>
      <dgm:spPr/>
      <dgm:t>
        <a:bodyPr/>
        <a:lstStyle/>
        <a:p>
          <a:endParaRPr lang="en-US"/>
        </a:p>
      </dgm:t>
    </dgm:pt>
    <dgm:pt modelId="{FAE85CFC-48D2-8E4A-8D7A-1212202C61B0}" type="parTrans" cxnId="{E819C7C8-3C48-BF45-B807-037AE8DA4453}">
      <dgm:prSet/>
      <dgm:spPr/>
      <dgm:t>
        <a:bodyPr/>
        <a:lstStyle/>
        <a:p>
          <a:endParaRPr lang="en-US"/>
        </a:p>
      </dgm:t>
    </dgm:pt>
    <dgm:pt modelId="{E62005BE-4566-A04A-AF61-249E67531373}" type="sibTrans" cxnId="{E819C7C8-3C48-BF45-B807-037AE8DA4453}">
      <dgm:prSet/>
      <dgm:spPr/>
      <dgm:t>
        <a:bodyPr/>
        <a:lstStyle/>
        <a:p>
          <a:endParaRPr lang="en-US"/>
        </a:p>
      </dgm:t>
    </dgm:pt>
    <dgm:pt modelId="{8A255C05-CBD0-AB40-A350-5CE574FCD598}">
      <dgm:prSet/>
      <dgm:spPr/>
      <dgm:t>
        <a:bodyPr/>
        <a:lstStyle/>
        <a:p>
          <a:r>
            <a:rPr lang="en-US" dirty="0"/>
            <a:t>Purpose through justice work</a:t>
          </a:r>
        </a:p>
      </dgm:t>
    </dgm:pt>
    <dgm:pt modelId="{5A935EA2-C7F2-8E41-9B8A-D1590716603A}" type="parTrans" cxnId="{6056432F-E052-9346-9130-32051994F61E}">
      <dgm:prSet/>
      <dgm:spPr/>
      <dgm:t>
        <a:bodyPr/>
        <a:lstStyle/>
        <a:p>
          <a:endParaRPr lang="en-US"/>
        </a:p>
      </dgm:t>
    </dgm:pt>
    <dgm:pt modelId="{EC478DA4-89F6-894D-84A7-F13F6628C3A3}" type="sibTrans" cxnId="{6056432F-E052-9346-9130-32051994F61E}">
      <dgm:prSet/>
      <dgm:spPr/>
      <dgm:t>
        <a:bodyPr/>
        <a:lstStyle/>
        <a:p>
          <a:endParaRPr lang="en-US"/>
        </a:p>
      </dgm:t>
    </dgm:pt>
    <dgm:pt modelId="{86695770-DA1F-7149-9B4C-2A031D1508A9}">
      <dgm:prSet/>
      <dgm:spPr/>
      <dgm:t>
        <a:bodyPr/>
        <a:lstStyle/>
        <a:p>
          <a:r>
            <a:rPr lang="en-US" dirty="0"/>
            <a:t>Collective Unlearning</a:t>
          </a:r>
        </a:p>
      </dgm:t>
    </dgm:pt>
    <dgm:pt modelId="{782D7C09-4437-5B4C-9E35-6C6E556FD283}" type="sibTrans" cxnId="{85959322-95CB-044C-A814-0E59D5852471}">
      <dgm:prSet/>
      <dgm:spPr/>
      <dgm:t>
        <a:bodyPr/>
        <a:lstStyle/>
        <a:p>
          <a:endParaRPr lang="en-US"/>
        </a:p>
      </dgm:t>
    </dgm:pt>
    <dgm:pt modelId="{96216DF6-8923-3343-8A86-EB66E4B58137}" type="parTrans" cxnId="{85959322-95CB-044C-A814-0E59D5852471}">
      <dgm:prSet/>
      <dgm:spPr/>
      <dgm:t>
        <a:bodyPr/>
        <a:lstStyle/>
        <a:p>
          <a:endParaRPr lang="en-US"/>
        </a:p>
      </dgm:t>
    </dgm:pt>
    <dgm:pt modelId="{543CA33C-0218-D14A-9812-4BD744633153}">
      <dgm:prSet phldrT="[Text]"/>
      <dgm:spPr>
        <a:solidFill>
          <a:schemeClr val="accent6">
            <a:lumMod val="75000"/>
          </a:schemeClr>
        </a:solidFill>
      </dgm:spPr>
      <dgm:t>
        <a:bodyPr/>
        <a:lstStyle/>
        <a:p>
          <a:r>
            <a:rPr lang="en-US" dirty="0"/>
            <a:t>Critical Imagining</a:t>
          </a:r>
        </a:p>
      </dgm:t>
    </dgm:pt>
    <dgm:pt modelId="{C3000E39-B657-9741-81D9-FA2AF0E5B89B}" type="sibTrans" cxnId="{D36451F8-303F-1F47-9FCF-787C61C7EE31}">
      <dgm:prSet/>
      <dgm:spPr/>
      <dgm:t>
        <a:bodyPr/>
        <a:lstStyle/>
        <a:p>
          <a:endParaRPr lang="en-US"/>
        </a:p>
      </dgm:t>
    </dgm:pt>
    <dgm:pt modelId="{F17D999C-3F43-154F-B3ED-220FFCE23E29}" type="parTrans" cxnId="{D36451F8-303F-1F47-9FCF-787C61C7EE31}">
      <dgm:prSet/>
      <dgm:spPr/>
      <dgm:t>
        <a:bodyPr/>
        <a:lstStyle/>
        <a:p>
          <a:endParaRPr lang="en-US"/>
        </a:p>
      </dgm:t>
    </dgm:pt>
    <dgm:pt modelId="{55C5C96B-9134-0243-A407-B1EEC6CF6E8A}" type="pres">
      <dgm:prSet presAssocID="{C746BE1C-9CAC-B34C-B710-12F689328637}" presName="cycle" presStyleCnt="0">
        <dgm:presLayoutVars>
          <dgm:chMax val="1"/>
          <dgm:dir/>
          <dgm:animLvl val="ctr"/>
          <dgm:resizeHandles val="exact"/>
        </dgm:presLayoutVars>
      </dgm:prSet>
      <dgm:spPr/>
    </dgm:pt>
    <dgm:pt modelId="{99CF3931-9484-5348-8D9E-CB87291EB65B}" type="pres">
      <dgm:prSet presAssocID="{9B7CBAD9-AC91-944A-81D0-66357F445B06}" presName="centerShape" presStyleLbl="node0" presStyleIdx="0" presStyleCnt="1"/>
      <dgm:spPr/>
    </dgm:pt>
    <dgm:pt modelId="{BA5FF26D-176A-3E48-84A2-95BE900F54BE}" type="pres">
      <dgm:prSet presAssocID="{27FDD060-E449-6D4A-A662-4FAFD776C16E}" presName="parTrans" presStyleLbl="bgSibTrans2D1" presStyleIdx="0" presStyleCnt="4"/>
      <dgm:spPr/>
    </dgm:pt>
    <dgm:pt modelId="{34E699DA-73F1-A949-AC2D-928949F26FC2}" type="pres">
      <dgm:prSet presAssocID="{7A50EB87-E0D6-FC43-82BF-24780BB6A5D1}" presName="node" presStyleLbl="node1" presStyleIdx="0" presStyleCnt="4" custRadScaleRad="103113" custRadScaleInc="1472">
        <dgm:presLayoutVars>
          <dgm:bulletEnabled val="1"/>
        </dgm:presLayoutVars>
      </dgm:prSet>
      <dgm:spPr/>
    </dgm:pt>
    <dgm:pt modelId="{997DB02D-160F-244A-B71C-17DAAFAAF797}" type="pres">
      <dgm:prSet presAssocID="{F17D999C-3F43-154F-B3ED-220FFCE23E29}" presName="parTrans" presStyleLbl="bgSibTrans2D1" presStyleIdx="1" presStyleCnt="4"/>
      <dgm:spPr/>
    </dgm:pt>
    <dgm:pt modelId="{3D498247-0059-934D-A75F-DD8DFF934221}" type="pres">
      <dgm:prSet presAssocID="{543CA33C-0218-D14A-9812-4BD744633153}" presName="node" presStyleLbl="node1" presStyleIdx="1" presStyleCnt="4">
        <dgm:presLayoutVars>
          <dgm:bulletEnabled val="1"/>
        </dgm:presLayoutVars>
      </dgm:prSet>
      <dgm:spPr/>
    </dgm:pt>
    <dgm:pt modelId="{E02101EA-C7C0-D648-9533-BDF045A4B181}" type="pres">
      <dgm:prSet presAssocID="{96216DF6-8923-3343-8A86-EB66E4B58137}" presName="parTrans" presStyleLbl="bgSibTrans2D1" presStyleIdx="2" presStyleCnt="4"/>
      <dgm:spPr/>
    </dgm:pt>
    <dgm:pt modelId="{01CB93C7-46FA-A944-A155-8801426547AF}" type="pres">
      <dgm:prSet presAssocID="{86695770-DA1F-7149-9B4C-2A031D1508A9}" presName="node" presStyleLbl="node1" presStyleIdx="2" presStyleCnt="4">
        <dgm:presLayoutVars>
          <dgm:bulletEnabled val="1"/>
        </dgm:presLayoutVars>
      </dgm:prSet>
      <dgm:spPr/>
    </dgm:pt>
    <dgm:pt modelId="{A7E15044-0019-F24E-8A00-752D0A594037}" type="pres">
      <dgm:prSet presAssocID="{5A935EA2-C7F2-8E41-9B8A-D1590716603A}" presName="parTrans" presStyleLbl="bgSibTrans2D1" presStyleIdx="3" presStyleCnt="4"/>
      <dgm:spPr/>
    </dgm:pt>
    <dgm:pt modelId="{39AA39D9-1901-3349-8561-4B71816277B9}" type="pres">
      <dgm:prSet presAssocID="{8A255C05-CBD0-AB40-A350-5CE574FCD598}" presName="node" presStyleLbl="node1" presStyleIdx="3" presStyleCnt="4">
        <dgm:presLayoutVars>
          <dgm:bulletEnabled val="1"/>
        </dgm:presLayoutVars>
      </dgm:prSet>
      <dgm:spPr/>
    </dgm:pt>
  </dgm:ptLst>
  <dgm:cxnLst>
    <dgm:cxn modelId="{66E7AB08-E1E7-3B49-BF3D-63A892964D73}" type="presOf" srcId="{8A255C05-CBD0-AB40-A350-5CE574FCD598}" destId="{39AA39D9-1901-3349-8561-4B71816277B9}" srcOrd="0" destOrd="0" presId="urn:microsoft.com/office/officeart/2005/8/layout/radial4"/>
    <dgm:cxn modelId="{DA3AFD0B-B1D1-F644-B627-7335654524AB}" type="presOf" srcId="{C746BE1C-9CAC-B34C-B710-12F689328637}" destId="{55C5C96B-9134-0243-A407-B1EEC6CF6E8A}" srcOrd="0" destOrd="0" presId="urn:microsoft.com/office/officeart/2005/8/layout/radial4"/>
    <dgm:cxn modelId="{1BB6810D-D84C-DE4D-B00C-9170CD2E7B85}" type="presOf" srcId="{5A935EA2-C7F2-8E41-9B8A-D1590716603A}" destId="{A7E15044-0019-F24E-8A00-752D0A594037}" srcOrd="0" destOrd="0" presId="urn:microsoft.com/office/officeart/2005/8/layout/radial4"/>
    <dgm:cxn modelId="{B77B090E-AB71-A143-8BD7-B00F01085869}" srcId="{9B7CBAD9-AC91-944A-81D0-66357F445B06}" destId="{7A50EB87-E0D6-FC43-82BF-24780BB6A5D1}" srcOrd="0" destOrd="0" parTransId="{27FDD060-E449-6D4A-A662-4FAFD776C16E}" sibTransId="{59307003-2EF7-9A45-805C-24A179BC0CD2}"/>
    <dgm:cxn modelId="{85959322-95CB-044C-A814-0E59D5852471}" srcId="{9B7CBAD9-AC91-944A-81D0-66357F445B06}" destId="{86695770-DA1F-7149-9B4C-2A031D1508A9}" srcOrd="2" destOrd="0" parTransId="{96216DF6-8923-3343-8A86-EB66E4B58137}" sibTransId="{782D7C09-4437-5B4C-9E35-6C6E556FD283}"/>
    <dgm:cxn modelId="{6E598A23-BDE1-684F-AC2F-8DE5949C8BA7}" srcId="{4E69EC82-D567-BA42-8BFD-AA78686B1F29}" destId="{4AC8C14F-6ACE-2F41-B5F5-63934C525AEC}" srcOrd="0" destOrd="0" parTransId="{E67F1E5F-23E5-E845-B442-F6E8AFA30782}" sibTransId="{28C26242-E2B1-064B-A9D0-F6038060EDB2}"/>
    <dgm:cxn modelId="{6056432F-E052-9346-9130-32051994F61E}" srcId="{9B7CBAD9-AC91-944A-81D0-66357F445B06}" destId="{8A255C05-CBD0-AB40-A350-5CE574FCD598}" srcOrd="3" destOrd="0" parTransId="{5A935EA2-C7F2-8E41-9B8A-D1590716603A}" sibTransId="{EC478DA4-89F6-894D-84A7-F13F6628C3A3}"/>
    <dgm:cxn modelId="{E79DA635-B231-A04E-9DD7-278971EA8899}" type="presOf" srcId="{27FDD060-E449-6D4A-A662-4FAFD776C16E}" destId="{BA5FF26D-176A-3E48-84A2-95BE900F54BE}" srcOrd="0" destOrd="0" presId="urn:microsoft.com/office/officeart/2005/8/layout/radial4"/>
    <dgm:cxn modelId="{DEA2FC4C-099C-D345-A44F-4A7609F45A8A}" type="presOf" srcId="{543CA33C-0218-D14A-9812-4BD744633153}" destId="{3D498247-0059-934D-A75F-DD8DFF934221}" srcOrd="0" destOrd="0" presId="urn:microsoft.com/office/officeart/2005/8/layout/radial4"/>
    <dgm:cxn modelId="{B2B4A467-216B-CB45-B354-787AE82C4633}" type="presOf" srcId="{7A50EB87-E0D6-FC43-82BF-24780BB6A5D1}" destId="{34E699DA-73F1-A949-AC2D-928949F26FC2}" srcOrd="0" destOrd="0" presId="urn:microsoft.com/office/officeart/2005/8/layout/radial4"/>
    <dgm:cxn modelId="{81BEA368-6FA3-9342-AE46-B740C87BCC43}" srcId="{C746BE1C-9CAC-B34C-B710-12F689328637}" destId="{4E69EC82-D567-BA42-8BFD-AA78686B1F29}" srcOrd="2" destOrd="0" parTransId="{9FF4E2DE-87D4-8248-99AC-426C527950D0}" sibTransId="{A8A8EDA6-239A-194D-BA8B-7A6D8B9797F3}"/>
    <dgm:cxn modelId="{E128D378-2652-0A48-ADEC-29CF75EA2054}" srcId="{021A1F77-A189-7744-8540-9F0BCFE305CB}" destId="{F37895A7-B3CC-C549-9F59-CA6FCE464490}" srcOrd="1" destOrd="0" parTransId="{B503541B-673D-E542-9ED7-E4EC829D5CD8}" sibTransId="{35082320-6F43-4043-8415-843FD18F96F9}"/>
    <dgm:cxn modelId="{E998189F-98FE-C24A-8DF9-CCA03C3B8D58}" srcId="{C746BE1C-9CAC-B34C-B710-12F689328637}" destId="{9B7CBAD9-AC91-944A-81D0-66357F445B06}" srcOrd="0" destOrd="0" parTransId="{7A45F956-F305-5A4C-BF3E-EA76D894B4F4}" sibTransId="{ED0B747C-2EB9-854B-9CBC-E48044B6FA3F}"/>
    <dgm:cxn modelId="{4BB5FEA2-5E80-5341-98E9-6D06BD631D02}" type="presOf" srcId="{9B7CBAD9-AC91-944A-81D0-66357F445B06}" destId="{99CF3931-9484-5348-8D9E-CB87291EB65B}" srcOrd="0" destOrd="0" presId="urn:microsoft.com/office/officeart/2005/8/layout/radial4"/>
    <dgm:cxn modelId="{3CCFE0B6-D15F-324C-8ED9-05E4E9645190}" srcId="{C746BE1C-9CAC-B34C-B710-12F689328637}" destId="{021A1F77-A189-7744-8540-9F0BCFE305CB}" srcOrd="1" destOrd="0" parTransId="{4171370E-4F22-6C45-8F66-4369D79651B9}" sibTransId="{A11C2747-1EDF-2941-8268-F19DFE4D185E}"/>
    <dgm:cxn modelId="{E819C7C8-3C48-BF45-B807-037AE8DA4453}" srcId="{4E69EC82-D567-BA42-8BFD-AA78686B1F29}" destId="{3519AAC5-8B2B-7F42-B9CC-506B0CADEDBC}" srcOrd="1" destOrd="0" parTransId="{FAE85CFC-48D2-8E4A-8D7A-1212202C61B0}" sibTransId="{E62005BE-4566-A04A-AF61-249E67531373}"/>
    <dgm:cxn modelId="{D0E3D9D0-3E67-AA4E-B926-988E90914B55}" type="presOf" srcId="{96216DF6-8923-3343-8A86-EB66E4B58137}" destId="{E02101EA-C7C0-D648-9533-BDF045A4B181}" srcOrd="0" destOrd="0" presId="urn:microsoft.com/office/officeart/2005/8/layout/radial4"/>
    <dgm:cxn modelId="{78DAFEE9-4C6F-A24A-AE6B-9D568DA61DE5}" srcId="{021A1F77-A189-7744-8540-9F0BCFE305CB}" destId="{B1A01FAA-AABA-3A4A-8D09-6A86C9708DB3}" srcOrd="0" destOrd="0" parTransId="{E89C580B-3038-6D4D-8576-C773CEEB341A}" sibTransId="{CED3FE4B-BEE3-FB47-A0F7-14C6BEE05FC8}"/>
    <dgm:cxn modelId="{4D1743EC-C322-1342-BC7C-43A6DA58AB12}" type="presOf" srcId="{86695770-DA1F-7149-9B4C-2A031D1508A9}" destId="{01CB93C7-46FA-A944-A155-8801426547AF}" srcOrd="0" destOrd="0" presId="urn:microsoft.com/office/officeart/2005/8/layout/radial4"/>
    <dgm:cxn modelId="{D36451F8-303F-1F47-9FCF-787C61C7EE31}" srcId="{9B7CBAD9-AC91-944A-81D0-66357F445B06}" destId="{543CA33C-0218-D14A-9812-4BD744633153}" srcOrd="1" destOrd="0" parTransId="{F17D999C-3F43-154F-B3ED-220FFCE23E29}" sibTransId="{C3000E39-B657-9741-81D9-FA2AF0E5B89B}"/>
    <dgm:cxn modelId="{FC7A3EF9-8AEF-A14C-A5EB-45C34F0AF9A9}" type="presOf" srcId="{F17D999C-3F43-154F-B3ED-220FFCE23E29}" destId="{997DB02D-160F-244A-B71C-17DAAFAAF797}" srcOrd="0" destOrd="0" presId="urn:microsoft.com/office/officeart/2005/8/layout/radial4"/>
    <dgm:cxn modelId="{74F70EE0-A730-1D4A-A124-115AA0168880}" type="presParOf" srcId="{55C5C96B-9134-0243-A407-B1EEC6CF6E8A}" destId="{99CF3931-9484-5348-8D9E-CB87291EB65B}" srcOrd="0" destOrd="0" presId="urn:microsoft.com/office/officeart/2005/8/layout/radial4"/>
    <dgm:cxn modelId="{06E879B6-C7C9-C447-B020-FB138B85029D}" type="presParOf" srcId="{55C5C96B-9134-0243-A407-B1EEC6CF6E8A}" destId="{BA5FF26D-176A-3E48-84A2-95BE900F54BE}" srcOrd="1" destOrd="0" presId="urn:microsoft.com/office/officeart/2005/8/layout/radial4"/>
    <dgm:cxn modelId="{A9B7043F-EF66-CF48-B0CB-2E79D9A40D44}" type="presParOf" srcId="{55C5C96B-9134-0243-A407-B1EEC6CF6E8A}" destId="{34E699DA-73F1-A949-AC2D-928949F26FC2}" srcOrd="2" destOrd="0" presId="urn:microsoft.com/office/officeart/2005/8/layout/radial4"/>
    <dgm:cxn modelId="{A4CB5FDF-69D2-A149-8F2C-11690DEF885B}" type="presParOf" srcId="{55C5C96B-9134-0243-A407-B1EEC6CF6E8A}" destId="{997DB02D-160F-244A-B71C-17DAAFAAF797}" srcOrd="3" destOrd="0" presId="urn:microsoft.com/office/officeart/2005/8/layout/radial4"/>
    <dgm:cxn modelId="{D2BC2E57-7E44-E24E-A544-9BFB2CEAEB64}" type="presParOf" srcId="{55C5C96B-9134-0243-A407-B1EEC6CF6E8A}" destId="{3D498247-0059-934D-A75F-DD8DFF934221}" srcOrd="4" destOrd="0" presId="urn:microsoft.com/office/officeart/2005/8/layout/radial4"/>
    <dgm:cxn modelId="{BF6AB941-C7E2-C642-8462-6BD3CF3C6C12}" type="presParOf" srcId="{55C5C96B-9134-0243-A407-B1EEC6CF6E8A}" destId="{E02101EA-C7C0-D648-9533-BDF045A4B181}" srcOrd="5" destOrd="0" presId="urn:microsoft.com/office/officeart/2005/8/layout/radial4"/>
    <dgm:cxn modelId="{1EE59C4D-3C9C-2E4A-B0EE-295EFDE077E0}" type="presParOf" srcId="{55C5C96B-9134-0243-A407-B1EEC6CF6E8A}" destId="{01CB93C7-46FA-A944-A155-8801426547AF}" srcOrd="6" destOrd="0" presId="urn:microsoft.com/office/officeart/2005/8/layout/radial4"/>
    <dgm:cxn modelId="{A0EAE147-D863-9A48-934A-6657F53936DB}" type="presParOf" srcId="{55C5C96B-9134-0243-A407-B1EEC6CF6E8A}" destId="{A7E15044-0019-F24E-8A00-752D0A594037}" srcOrd="7" destOrd="0" presId="urn:microsoft.com/office/officeart/2005/8/layout/radial4"/>
    <dgm:cxn modelId="{A72C9BFE-1394-494A-9A51-49671F3D8577}" type="presParOf" srcId="{55C5C96B-9134-0243-A407-B1EEC6CF6E8A}" destId="{39AA39D9-1901-3349-8561-4B71816277B9}"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46BE1C-9CAC-B34C-B710-12F689328637}" type="doc">
      <dgm:prSet loTypeId="urn:microsoft.com/office/officeart/2005/8/layout/radial4" loCatId="" qsTypeId="urn:microsoft.com/office/officeart/2005/8/quickstyle/3d9" qsCatId="3D" csTypeId="urn:microsoft.com/office/officeart/2005/8/colors/colorful1" csCatId="colorful" phldr="1"/>
      <dgm:spPr/>
      <dgm:t>
        <a:bodyPr/>
        <a:lstStyle/>
        <a:p>
          <a:endParaRPr lang="en-US"/>
        </a:p>
      </dgm:t>
    </dgm:pt>
    <dgm:pt modelId="{9B7CBAD9-AC91-944A-81D0-66357F445B06}">
      <dgm:prSet phldrT="[Text]"/>
      <dgm:spPr/>
      <dgm:t>
        <a:bodyPr/>
        <a:lstStyle/>
        <a:p>
          <a:r>
            <a:rPr lang="en-US" dirty="0"/>
            <a:t>Impossible Project</a:t>
          </a:r>
        </a:p>
      </dgm:t>
    </dgm:pt>
    <dgm:pt modelId="{7A45F956-F305-5A4C-BF3E-EA76D894B4F4}" type="parTrans" cxnId="{E998189F-98FE-C24A-8DF9-CCA03C3B8D58}">
      <dgm:prSet/>
      <dgm:spPr/>
      <dgm:t>
        <a:bodyPr/>
        <a:lstStyle/>
        <a:p>
          <a:endParaRPr lang="en-US"/>
        </a:p>
      </dgm:t>
    </dgm:pt>
    <dgm:pt modelId="{ED0B747C-2EB9-854B-9CBC-E48044B6FA3F}" type="sibTrans" cxnId="{E998189F-98FE-C24A-8DF9-CCA03C3B8D58}">
      <dgm:prSet/>
      <dgm:spPr/>
      <dgm:t>
        <a:bodyPr/>
        <a:lstStyle/>
        <a:p>
          <a:endParaRPr lang="en-US"/>
        </a:p>
      </dgm:t>
    </dgm:pt>
    <dgm:pt modelId="{7A50EB87-E0D6-FC43-82BF-24780BB6A5D1}">
      <dgm:prSet phldrT="[Text]"/>
      <dgm:spPr/>
      <dgm:t>
        <a:bodyPr/>
        <a:lstStyle/>
        <a:p>
          <a:r>
            <a:rPr lang="en-US" dirty="0"/>
            <a:t>True Collaboration </a:t>
          </a:r>
        </a:p>
      </dgm:t>
    </dgm:pt>
    <dgm:pt modelId="{27FDD060-E449-6D4A-A662-4FAFD776C16E}" type="parTrans" cxnId="{B77B090E-AB71-A143-8BD7-B00F01085869}">
      <dgm:prSet/>
      <dgm:spPr/>
      <dgm:t>
        <a:bodyPr/>
        <a:lstStyle/>
        <a:p>
          <a:endParaRPr lang="en-US"/>
        </a:p>
      </dgm:t>
    </dgm:pt>
    <dgm:pt modelId="{59307003-2EF7-9A45-805C-24A179BC0CD2}" type="sibTrans" cxnId="{B77B090E-AB71-A143-8BD7-B00F01085869}">
      <dgm:prSet/>
      <dgm:spPr/>
      <dgm:t>
        <a:bodyPr/>
        <a:lstStyle/>
        <a:p>
          <a:endParaRPr lang="en-US"/>
        </a:p>
      </dgm:t>
    </dgm:pt>
    <dgm:pt modelId="{021A1F77-A189-7744-8540-9F0BCFE305CB}">
      <dgm:prSet phldrT="[Text]" phldr="1"/>
      <dgm:spPr/>
      <dgm:t>
        <a:bodyPr/>
        <a:lstStyle/>
        <a:p>
          <a:endParaRPr lang="en-US"/>
        </a:p>
      </dgm:t>
    </dgm:pt>
    <dgm:pt modelId="{4171370E-4F22-6C45-8F66-4369D79651B9}" type="parTrans" cxnId="{3CCFE0B6-D15F-324C-8ED9-05E4E9645190}">
      <dgm:prSet/>
      <dgm:spPr/>
      <dgm:t>
        <a:bodyPr/>
        <a:lstStyle/>
        <a:p>
          <a:endParaRPr lang="en-US"/>
        </a:p>
      </dgm:t>
    </dgm:pt>
    <dgm:pt modelId="{A11C2747-1EDF-2941-8268-F19DFE4D185E}" type="sibTrans" cxnId="{3CCFE0B6-D15F-324C-8ED9-05E4E9645190}">
      <dgm:prSet/>
      <dgm:spPr/>
      <dgm:t>
        <a:bodyPr/>
        <a:lstStyle/>
        <a:p>
          <a:endParaRPr lang="en-US"/>
        </a:p>
      </dgm:t>
    </dgm:pt>
    <dgm:pt modelId="{B1A01FAA-AABA-3A4A-8D09-6A86C9708DB3}">
      <dgm:prSet phldrT="[Text]" phldr="1"/>
      <dgm:spPr/>
      <dgm:t>
        <a:bodyPr/>
        <a:lstStyle/>
        <a:p>
          <a:endParaRPr lang="en-US"/>
        </a:p>
      </dgm:t>
    </dgm:pt>
    <dgm:pt modelId="{E89C580B-3038-6D4D-8576-C773CEEB341A}" type="parTrans" cxnId="{78DAFEE9-4C6F-A24A-AE6B-9D568DA61DE5}">
      <dgm:prSet/>
      <dgm:spPr/>
      <dgm:t>
        <a:bodyPr/>
        <a:lstStyle/>
        <a:p>
          <a:endParaRPr lang="en-US"/>
        </a:p>
      </dgm:t>
    </dgm:pt>
    <dgm:pt modelId="{CED3FE4B-BEE3-FB47-A0F7-14C6BEE05FC8}" type="sibTrans" cxnId="{78DAFEE9-4C6F-A24A-AE6B-9D568DA61DE5}">
      <dgm:prSet/>
      <dgm:spPr/>
      <dgm:t>
        <a:bodyPr/>
        <a:lstStyle/>
        <a:p>
          <a:endParaRPr lang="en-US"/>
        </a:p>
      </dgm:t>
    </dgm:pt>
    <dgm:pt modelId="{F37895A7-B3CC-C549-9F59-CA6FCE464490}">
      <dgm:prSet phldrT="[Text]" phldr="1"/>
      <dgm:spPr/>
      <dgm:t>
        <a:bodyPr/>
        <a:lstStyle/>
        <a:p>
          <a:endParaRPr lang="en-US"/>
        </a:p>
      </dgm:t>
    </dgm:pt>
    <dgm:pt modelId="{B503541B-673D-E542-9ED7-E4EC829D5CD8}" type="parTrans" cxnId="{E128D378-2652-0A48-ADEC-29CF75EA2054}">
      <dgm:prSet/>
      <dgm:spPr/>
      <dgm:t>
        <a:bodyPr/>
        <a:lstStyle/>
        <a:p>
          <a:endParaRPr lang="en-US"/>
        </a:p>
      </dgm:t>
    </dgm:pt>
    <dgm:pt modelId="{35082320-6F43-4043-8415-843FD18F96F9}" type="sibTrans" cxnId="{E128D378-2652-0A48-ADEC-29CF75EA2054}">
      <dgm:prSet/>
      <dgm:spPr/>
      <dgm:t>
        <a:bodyPr/>
        <a:lstStyle/>
        <a:p>
          <a:endParaRPr lang="en-US"/>
        </a:p>
      </dgm:t>
    </dgm:pt>
    <dgm:pt modelId="{4E69EC82-D567-BA42-8BFD-AA78686B1F29}">
      <dgm:prSet phldrT="[Text]" phldr="1"/>
      <dgm:spPr/>
      <dgm:t>
        <a:bodyPr/>
        <a:lstStyle/>
        <a:p>
          <a:endParaRPr lang="en-US" dirty="0"/>
        </a:p>
      </dgm:t>
    </dgm:pt>
    <dgm:pt modelId="{9FF4E2DE-87D4-8248-99AC-426C527950D0}" type="parTrans" cxnId="{81BEA368-6FA3-9342-AE46-B740C87BCC43}">
      <dgm:prSet/>
      <dgm:spPr/>
      <dgm:t>
        <a:bodyPr/>
        <a:lstStyle/>
        <a:p>
          <a:endParaRPr lang="en-US"/>
        </a:p>
      </dgm:t>
    </dgm:pt>
    <dgm:pt modelId="{A8A8EDA6-239A-194D-BA8B-7A6D8B9797F3}" type="sibTrans" cxnId="{81BEA368-6FA3-9342-AE46-B740C87BCC43}">
      <dgm:prSet/>
      <dgm:spPr/>
      <dgm:t>
        <a:bodyPr/>
        <a:lstStyle/>
        <a:p>
          <a:endParaRPr lang="en-US"/>
        </a:p>
      </dgm:t>
    </dgm:pt>
    <dgm:pt modelId="{4AC8C14F-6ACE-2F41-B5F5-63934C525AEC}">
      <dgm:prSet phldrT="[Text]" phldr="1"/>
      <dgm:spPr/>
      <dgm:t>
        <a:bodyPr/>
        <a:lstStyle/>
        <a:p>
          <a:endParaRPr lang="en-US"/>
        </a:p>
      </dgm:t>
    </dgm:pt>
    <dgm:pt modelId="{E67F1E5F-23E5-E845-B442-F6E8AFA30782}" type="parTrans" cxnId="{6E598A23-BDE1-684F-AC2F-8DE5949C8BA7}">
      <dgm:prSet/>
      <dgm:spPr/>
      <dgm:t>
        <a:bodyPr/>
        <a:lstStyle/>
        <a:p>
          <a:endParaRPr lang="en-US"/>
        </a:p>
      </dgm:t>
    </dgm:pt>
    <dgm:pt modelId="{28C26242-E2B1-064B-A9D0-F6038060EDB2}" type="sibTrans" cxnId="{6E598A23-BDE1-684F-AC2F-8DE5949C8BA7}">
      <dgm:prSet/>
      <dgm:spPr/>
      <dgm:t>
        <a:bodyPr/>
        <a:lstStyle/>
        <a:p>
          <a:endParaRPr lang="en-US"/>
        </a:p>
      </dgm:t>
    </dgm:pt>
    <dgm:pt modelId="{3519AAC5-8B2B-7F42-B9CC-506B0CADEDBC}">
      <dgm:prSet phldrT="[Text]" phldr="1"/>
      <dgm:spPr/>
      <dgm:t>
        <a:bodyPr/>
        <a:lstStyle/>
        <a:p>
          <a:endParaRPr lang="en-US"/>
        </a:p>
      </dgm:t>
    </dgm:pt>
    <dgm:pt modelId="{FAE85CFC-48D2-8E4A-8D7A-1212202C61B0}" type="parTrans" cxnId="{E819C7C8-3C48-BF45-B807-037AE8DA4453}">
      <dgm:prSet/>
      <dgm:spPr/>
      <dgm:t>
        <a:bodyPr/>
        <a:lstStyle/>
        <a:p>
          <a:endParaRPr lang="en-US"/>
        </a:p>
      </dgm:t>
    </dgm:pt>
    <dgm:pt modelId="{E62005BE-4566-A04A-AF61-249E67531373}" type="sibTrans" cxnId="{E819C7C8-3C48-BF45-B807-037AE8DA4453}">
      <dgm:prSet/>
      <dgm:spPr/>
      <dgm:t>
        <a:bodyPr/>
        <a:lstStyle/>
        <a:p>
          <a:endParaRPr lang="en-US"/>
        </a:p>
      </dgm:t>
    </dgm:pt>
    <dgm:pt modelId="{8A255C05-CBD0-AB40-A350-5CE574FCD598}">
      <dgm:prSet/>
      <dgm:spPr/>
      <dgm:t>
        <a:bodyPr/>
        <a:lstStyle/>
        <a:p>
          <a:r>
            <a:rPr lang="en-US" dirty="0"/>
            <a:t>Purpose through justice work</a:t>
          </a:r>
        </a:p>
      </dgm:t>
    </dgm:pt>
    <dgm:pt modelId="{5A935EA2-C7F2-8E41-9B8A-D1590716603A}" type="parTrans" cxnId="{6056432F-E052-9346-9130-32051994F61E}">
      <dgm:prSet/>
      <dgm:spPr/>
      <dgm:t>
        <a:bodyPr/>
        <a:lstStyle/>
        <a:p>
          <a:endParaRPr lang="en-US"/>
        </a:p>
      </dgm:t>
    </dgm:pt>
    <dgm:pt modelId="{EC478DA4-89F6-894D-84A7-F13F6628C3A3}" type="sibTrans" cxnId="{6056432F-E052-9346-9130-32051994F61E}">
      <dgm:prSet/>
      <dgm:spPr/>
      <dgm:t>
        <a:bodyPr/>
        <a:lstStyle/>
        <a:p>
          <a:endParaRPr lang="en-US"/>
        </a:p>
      </dgm:t>
    </dgm:pt>
    <dgm:pt modelId="{86695770-DA1F-7149-9B4C-2A031D1508A9}">
      <dgm:prSet/>
      <dgm:spPr/>
      <dgm:t>
        <a:bodyPr/>
        <a:lstStyle/>
        <a:p>
          <a:r>
            <a:rPr lang="en-US" dirty="0"/>
            <a:t>Collective Unlearning</a:t>
          </a:r>
        </a:p>
      </dgm:t>
    </dgm:pt>
    <dgm:pt modelId="{782D7C09-4437-5B4C-9E35-6C6E556FD283}" type="sibTrans" cxnId="{85959322-95CB-044C-A814-0E59D5852471}">
      <dgm:prSet/>
      <dgm:spPr/>
      <dgm:t>
        <a:bodyPr/>
        <a:lstStyle/>
        <a:p>
          <a:endParaRPr lang="en-US"/>
        </a:p>
      </dgm:t>
    </dgm:pt>
    <dgm:pt modelId="{96216DF6-8923-3343-8A86-EB66E4B58137}" type="parTrans" cxnId="{85959322-95CB-044C-A814-0E59D5852471}">
      <dgm:prSet/>
      <dgm:spPr/>
      <dgm:t>
        <a:bodyPr/>
        <a:lstStyle/>
        <a:p>
          <a:endParaRPr lang="en-US"/>
        </a:p>
      </dgm:t>
    </dgm:pt>
    <dgm:pt modelId="{543CA33C-0218-D14A-9812-4BD744633153}">
      <dgm:prSet phldrT="[Text]"/>
      <dgm:spPr>
        <a:solidFill>
          <a:schemeClr val="accent6">
            <a:lumMod val="75000"/>
          </a:schemeClr>
        </a:solidFill>
      </dgm:spPr>
      <dgm:t>
        <a:bodyPr/>
        <a:lstStyle/>
        <a:p>
          <a:r>
            <a:rPr lang="en-US" dirty="0"/>
            <a:t>Critical Imagining</a:t>
          </a:r>
        </a:p>
      </dgm:t>
    </dgm:pt>
    <dgm:pt modelId="{C3000E39-B657-9741-81D9-FA2AF0E5B89B}" type="sibTrans" cxnId="{D36451F8-303F-1F47-9FCF-787C61C7EE31}">
      <dgm:prSet/>
      <dgm:spPr/>
      <dgm:t>
        <a:bodyPr/>
        <a:lstStyle/>
        <a:p>
          <a:endParaRPr lang="en-US"/>
        </a:p>
      </dgm:t>
    </dgm:pt>
    <dgm:pt modelId="{F17D999C-3F43-154F-B3ED-220FFCE23E29}" type="parTrans" cxnId="{D36451F8-303F-1F47-9FCF-787C61C7EE31}">
      <dgm:prSet/>
      <dgm:spPr/>
      <dgm:t>
        <a:bodyPr/>
        <a:lstStyle/>
        <a:p>
          <a:endParaRPr lang="en-US"/>
        </a:p>
      </dgm:t>
    </dgm:pt>
    <dgm:pt modelId="{55C5C96B-9134-0243-A407-B1EEC6CF6E8A}" type="pres">
      <dgm:prSet presAssocID="{C746BE1C-9CAC-B34C-B710-12F689328637}" presName="cycle" presStyleCnt="0">
        <dgm:presLayoutVars>
          <dgm:chMax val="1"/>
          <dgm:dir/>
          <dgm:animLvl val="ctr"/>
          <dgm:resizeHandles val="exact"/>
        </dgm:presLayoutVars>
      </dgm:prSet>
      <dgm:spPr/>
    </dgm:pt>
    <dgm:pt modelId="{99CF3931-9484-5348-8D9E-CB87291EB65B}" type="pres">
      <dgm:prSet presAssocID="{9B7CBAD9-AC91-944A-81D0-66357F445B06}" presName="centerShape" presStyleLbl="node0" presStyleIdx="0" presStyleCnt="1"/>
      <dgm:spPr/>
    </dgm:pt>
    <dgm:pt modelId="{BA5FF26D-176A-3E48-84A2-95BE900F54BE}" type="pres">
      <dgm:prSet presAssocID="{27FDD060-E449-6D4A-A662-4FAFD776C16E}" presName="parTrans" presStyleLbl="bgSibTrans2D1" presStyleIdx="0" presStyleCnt="4"/>
      <dgm:spPr/>
    </dgm:pt>
    <dgm:pt modelId="{34E699DA-73F1-A949-AC2D-928949F26FC2}" type="pres">
      <dgm:prSet presAssocID="{7A50EB87-E0D6-FC43-82BF-24780BB6A5D1}" presName="node" presStyleLbl="node1" presStyleIdx="0" presStyleCnt="4" custRadScaleRad="103113" custRadScaleInc="1472">
        <dgm:presLayoutVars>
          <dgm:bulletEnabled val="1"/>
        </dgm:presLayoutVars>
      </dgm:prSet>
      <dgm:spPr/>
    </dgm:pt>
    <dgm:pt modelId="{997DB02D-160F-244A-B71C-17DAAFAAF797}" type="pres">
      <dgm:prSet presAssocID="{F17D999C-3F43-154F-B3ED-220FFCE23E29}" presName="parTrans" presStyleLbl="bgSibTrans2D1" presStyleIdx="1" presStyleCnt="4"/>
      <dgm:spPr/>
    </dgm:pt>
    <dgm:pt modelId="{3D498247-0059-934D-A75F-DD8DFF934221}" type="pres">
      <dgm:prSet presAssocID="{543CA33C-0218-D14A-9812-4BD744633153}" presName="node" presStyleLbl="node1" presStyleIdx="1" presStyleCnt="4">
        <dgm:presLayoutVars>
          <dgm:bulletEnabled val="1"/>
        </dgm:presLayoutVars>
      </dgm:prSet>
      <dgm:spPr/>
    </dgm:pt>
    <dgm:pt modelId="{E02101EA-C7C0-D648-9533-BDF045A4B181}" type="pres">
      <dgm:prSet presAssocID="{96216DF6-8923-3343-8A86-EB66E4B58137}" presName="parTrans" presStyleLbl="bgSibTrans2D1" presStyleIdx="2" presStyleCnt="4"/>
      <dgm:spPr/>
    </dgm:pt>
    <dgm:pt modelId="{01CB93C7-46FA-A944-A155-8801426547AF}" type="pres">
      <dgm:prSet presAssocID="{86695770-DA1F-7149-9B4C-2A031D1508A9}" presName="node" presStyleLbl="node1" presStyleIdx="2" presStyleCnt="4">
        <dgm:presLayoutVars>
          <dgm:bulletEnabled val="1"/>
        </dgm:presLayoutVars>
      </dgm:prSet>
      <dgm:spPr/>
    </dgm:pt>
    <dgm:pt modelId="{A7E15044-0019-F24E-8A00-752D0A594037}" type="pres">
      <dgm:prSet presAssocID="{5A935EA2-C7F2-8E41-9B8A-D1590716603A}" presName="parTrans" presStyleLbl="bgSibTrans2D1" presStyleIdx="3" presStyleCnt="4"/>
      <dgm:spPr/>
    </dgm:pt>
    <dgm:pt modelId="{39AA39D9-1901-3349-8561-4B71816277B9}" type="pres">
      <dgm:prSet presAssocID="{8A255C05-CBD0-AB40-A350-5CE574FCD598}" presName="node" presStyleLbl="node1" presStyleIdx="3" presStyleCnt="4">
        <dgm:presLayoutVars>
          <dgm:bulletEnabled val="1"/>
        </dgm:presLayoutVars>
      </dgm:prSet>
      <dgm:spPr/>
    </dgm:pt>
  </dgm:ptLst>
  <dgm:cxnLst>
    <dgm:cxn modelId="{66E7AB08-E1E7-3B49-BF3D-63A892964D73}" type="presOf" srcId="{8A255C05-CBD0-AB40-A350-5CE574FCD598}" destId="{39AA39D9-1901-3349-8561-4B71816277B9}" srcOrd="0" destOrd="0" presId="urn:microsoft.com/office/officeart/2005/8/layout/radial4"/>
    <dgm:cxn modelId="{DA3AFD0B-B1D1-F644-B627-7335654524AB}" type="presOf" srcId="{C746BE1C-9CAC-B34C-B710-12F689328637}" destId="{55C5C96B-9134-0243-A407-B1EEC6CF6E8A}" srcOrd="0" destOrd="0" presId="urn:microsoft.com/office/officeart/2005/8/layout/radial4"/>
    <dgm:cxn modelId="{1BB6810D-D84C-DE4D-B00C-9170CD2E7B85}" type="presOf" srcId="{5A935EA2-C7F2-8E41-9B8A-D1590716603A}" destId="{A7E15044-0019-F24E-8A00-752D0A594037}" srcOrd="0" destOrd="0" presId="urn:microsoft.com/office/officeart/2005/8/layout/radial4"/>
    <dgm:cxn modelId="{B77B090E-AB71-A143-8BD7-B00F01085869}" srcId="{9B7CBAD9-AC91-944A-81D0-66357F445B06}" destId="{7A50EB87-E0D6-FC43-82BF-24780BB6A5D1}" srcOrd="0" destOrd="0" parTransId="{27FDD060-E449-6D4A-A662-4FAFD776C16E}" sibTransId="{59307003-2EF7-9A45-805C-24A179BC0CD2}"/>
    <dgm:cxn modelId="{85959322-95CB-044C-A814-0E59D5852471}" srcId="{9B7CBAD9-AC91-944A-81D0-66357F445B06}" destId="{86695770-DA1F-7149-9B4C-2A031D1508A9}" srcOrd="2" destOrd="0" parTransId="{96216DF6-8923-3343-8A86-EB66E4B58137}" sibTransId="{782D7C09-4437-5B4C-9E35-6C6E556FD283}"/>
    <dgm:cxn modelId="{6E598A23-BDE1-684F-AC2F-8DE5949C8BA7}" srcId="{4E69EC82-D567-BA42-8BFD-AA78686B1F29}" destId="{4AC8C14F-6ACE-2F41-B5F5-63934C525AEC}" srcOrd="0" destOrd="0" parTransId="{E67F1E5F-23E5-E845-B442-F6E8AFA30782}" sibTransId="{28C26242-E2B1-064B-A9D0-F6038060EDB2}"/>
    <dgm:cxn modelId="{6056432F-E052-9346-9130-32051994F61E}" srcId="{9B7CBAD9-AC91-944A-81D0-66357F445B06}" destId="{8A255C05-CBD0-AB40-A350-5CE574FCD598}" srcOrd="3" destOrd="0" parTransId="{5A935EA2-C7F2-8E41-9B8A-D1590716603A}" sibTransId="{EC478DA4-89F6-894D-84A7-F13F6628C3A3}"/>
    <dgm:cxn modelId="{E79DA635-B231-A04E-9DD7-278971EA8899}" type="presOf" srcId="{27FDD060-E449-6D4A-A662-4FAFD776C16E}" destId="{BA5FF26D-176A-3E48-84A2-95BE900F54BE}" srcOrd="0" destOrd="0" presId="urn:microsoft.com/office/officeart/2005/8/layout/radial4"/>
    <dgm:cxn modelId="{DEA2FC4C-099C-D345-A44F-4A7609F45A8A}" type="presOf" srcId="{543CA33C-0218-D14A-9812-4BD744633153}" destId="{3D498247-0059-934D-A75F-DD8DFF934221}" srcOrd="0" destOrd="0" presId="urn:microsoft.com/office/officeart/2005/8/layout/radial4"/>
    <dgm:cxn modelId="{B2B4A467-216B-CB45-B354-787AE82C4633}" type="presOf" srcId="{7A50EB87-E0D6-FC43-82BF-24780BB6A5D1}" destId="{34E699DA-73F1-A949-AC2D-928949F26FC2}" srcOrd="0" destOrd="0" presId="urn:microsoft.com/office/officeart/2005/8/layout/radial4"/>
    <dgm:cxn modelId="{81BEA368-6FA3-9342-AE46-B740C87BCC43}" srcId="{C746BE1C-9CAC-B34C-B710-12F689328637}" destId="{4E69EC82-D567-BA42-8BFD-AA78686B1F29}" srcOrd="2" destOrd="0" parTransId="{9FF4E2DE-87D4-8248-99AC-426C527950D0}" sibTransId="{A8A8EDA6-239A-194D-BA8B-7A6D8B9797F3}"/>
    <dgm:cxn modelId="{E128D378-2652-0A48-ADEC-29CF75EA2054}" srcId="{021A1F77-A189-7744-8540-9F0BCFE305CB}" destId="{F37895A7-B3CC-C549-9F59-CA6FCE464490}" srcOrd="1" destOrd="0" parTransId="{B503541B-673D-E542-9ED7-E4EC829D5CD8}" sibTransId="{35082320-6F43-4043-8415-843FD18F96F9}"/>
    <dgm:cxn modelId="{E998189F-98FE-C24A-8DF9-CCA03C3B8D58}" srcId="{C746BE1C-9CAC-B34C-B710-12F689328637}" destId="{9B7CBAD9-AC91-944A-81D0-66357F445B06}" srcOrd="0" destOrd="0" parTransId="{7A45F956-F305-5A4C-BF3E-EA76D894B4F4}" sibTransId="{ED0B747C-2EB9-854B-9CBC-E48044B6FA3F}"/>
    <dgm:cxn modelId="{4BB5FEA2-5E80-5341-98E9-6D06BD631D02}" type="presOf" srcId="{9B7CBAD9-AC91-944A-81D0-66357F445B06}" destId="{99CF3931-9484-5348-8D9E-CB87291EB65B}" srcOrd="0" destOrd="0" presId="urn:microsoft.com/office/officeart/2005/8/layout/radial4"/>
    <dgm:cxn modelId="{3CCFE0B6-D15F-324C-8ED9-05E4E9645190}" srcId="{C746BE1C-9CAC-B34C-B710-12F689328637}" destId="{021A1F77-A189-7744-8540-9F0BCFE305CB}" srcOrd="1" destOrd="0" parTransId="{4171370E-4F22-6C45-8F66-4369D79651B9}" sibTransId="{A11C2747-1EDF-2941-8268-F19DFE4D185E}"/>
    <dgm:cxn modelId="{E819C7C8-3C48-BF45-B807-037AE8DA4453}" srcId="{4E69EC82-D567-BA42-8BFD-AA78686B1F29}" destId="{3519AAC5-8B2B-7F42-B9CC-506B0CADEDBC}" srcOrd="1" destOrd="0" parTransId="{FAE85CFC-48D2-8E4A-8D7A-1212202C61B0}" sibTransId="{E62005BE-4566-A04A-AF61-249E67531373}"/>
    <dgm:cxn modelId="{D0E3D9D0-3E67-AA4E-B926-988E90914B55}" type="presOf" srcId="{96216DF6-8923-3343-8A86-EB66E4B58137}" destId="{E02101EA-C7C0-D648-9533-BDF045A4B181}" srcOrd="0" destOrd="0" presId="urn:microsoft.com/office/officeart/2005/8/layout/radial4"/>
    <dgm:cxn modelId="{78DAFEE9-4C6F-A24A-AE6B-9D568DA61DE5}" srcId="{021A1F77-A189-7744-8540-9F0BCFE305CB}" destId="{B1A01FAA-AABA-3A4A-8D09-6A86C9708DB3}" srcOrd="0" destOrd="0" parTransId="{E89C580B-3038-6D4D-8576-C773CEEB341A}" sibTransId="{CED3FE4B-BEE3-FB47-A0F7-14C6BEE05FC8}"/>
    <dgm:cxn modelId="{4D1743EC-C322-1342-BC7C-43A6DA58AB12}" type="presOf" srcId="{86695770-DA1F-7149-9B4C-2A031D1508A9}" destId="{01CB93C7-46FA-A944-A155-8801426547AF}" srcOrd="0" destOrd="0" presId="urn:microsoft.com/office/officeart/2005/8/layout/radial4"/>
    <dgm:cxn modelId="{D36451F8-303F-1F47-9FCF-787C61C7EE31}" srcId="{9B7CBAD9-AC91-944A-81D0-66357F445B06}" destId="{543CA33C-0218-D14A-9812-4BD744633153}" srcOrd="1" destOrd="0" parTransId="{F17D999C-3F43-154F-B3ED-220FFCE23E29}" sibTransId="{C3000E39-B657-9741-81D9-FA2AF0E5B89B}"/>
    <dgm:cxn modelId="{FC7A3EF9-8AEF-A14C-A5EB-45C34F0AF9A9}" type="presOf" srcId="{F17D999C-3F43-154F-B3ED-220FFCE23E29}" destId="{997DB02D-160F-244A-B71C-17DAAFAAF797}" srcOrd="0" destOrd="0" presId="urn:microsoft.com/office/officeart/2005/8/layout/radial4"/>
    <dgm:cxn modelId="{74F70EE0-A730-1D4A-A124-115AA0168880}" type="presParOf" srcId="{55C5C96B-9134-0243-A407-B1EEC6CF6E8A}" destId="{99CF3931-9484-5348-8D9E-CB87291EB65B}" srcOrd="0" destOrd="0" presId="urn:microsoft.com/office/officeart/2005/8/layout/radial4"/>
    <dgm:cxn modelId="{06E879B6-C7C9-C447-B020-FB138B85029D}" type="presParOf" srcId="{55C5C96B-9134-0243-A407-B1EEC6CF6E8A}" destId="{BA5FF26D-176A-3E48-84A2-95BE900F54BE}" srcOrd="1" destOrd="0" presId="urn:microsoft.com/office/officeart/2005/8/layout/radial4"/>
    <dgm:cxn modelId="{A9B7043F-EF66-CF48-B0CB-2E79D9A40D44}" type="presParOf" srcId="{55C5C96B-9134-0243-A407-B1EEC6CF6E8A}" destId="{34E699DA-73F1-A949-AC2D-928949F26FC2}" srcOrd="2" destOrd="0" presId="urn:microsoft.com/office/officeart/2005/8/layout/radial4"/>
    <dgm:cxn modelId="{A4CB5FDF-69D2-A149-8F2C-11690DEF885B}" type="presParOf" srcId="{55C5C96B-9134-0243-A407-B1EEC6CF6E8A}" destId="{997DB02D-160F-244A-B71C-17DAAFAAF797}" srcOrd="3" destOrd="0" presId="urn:microsoft.com/office/officeart/2005/8/layout/radial4"/>
    <dgm:cxn modelId="{D2BC2E57-7E44-E24E-A544-9BFB2CEAEB64}" type="presParOf" srcId="{55C5C96B-9134-0243-A407-B1EEC6CF6E8A}" destId="{3D498247-0059-934D-A75F-DD8DFF934221}" srcOrd="4" destOrd="0" presId="urn:microsoft.com/office/officeart/2005/8/layout/radial4"/>
    <dgm:cxn modelId="{BF6AB941-C7E2-C642-8462-6BD3CF3C6C12}" type="presParOf" srcId="{55C5C96B-9134-0243-A407-B1EEC6CF6E8A}" destId="{E02101EA-C7C0-D648-9533-BDF045A4B181}" srcOrd="5" destOrd="0" presId="urn:microsoft.com/office/officeart/2005/8/layout/radial4"/>
    <dgm:cxn modelId="{1EE59C4D-3C9C-2E4A-B0EE-295EFDE077E0}" type="presParOf" srcId="{55C5C96B-9134-0243-A407-B1EEC6CF6E8A}" destId="{01CB93C7-46FA-A944-A155-8801426547AF}" srcOrd="6" destOrd="0" presId="urn:microsoft.com/office/officeart/2005/8/layout/radial4"/>
    <dgm:cxn modelId="{A0EAE147-D863-9A48-934A-6657F53936DB}" type="presParOf" srcId="{55C5C96B-9134-0243-A407-B1EEC6CF6E8A}" destId="{A7E15044-0019-F24E-8A00-752D0A594037}" srcOrd="7" destOrd="0" presId="urn:microsoft.com/office/officeart/2005/8/layout/radial4"/>
    <dgm:cxn modelId="{A72C9BFE-1394-494A-9A51-49671F3D8577}" type="presParOf" srcId="{55C5C96B-9134-0243-A407-B1EEC6CF6E8A}" destId="{39AA39D9-1901-3349-8561-4B71816277B9}"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46BE1C-9CAC-B34C-B710-12F689328637}" type="doc">
      <dgm:prSet loTypeId="urn:microsoft.com/office/officeart/2005/8/layout/radial4" loCatId="" qsTypeId="urn:microsoft.com/office/officeart/2005/8/quickstyle/3d9" qsCatId="3D" csTypeId="urn:microsoft.com/office/officeart/2005/8/colors/colorful1" csCatId="colorful" phldr="1"/>
      <dgm:spPr/>
      <dgm:t>
        <a:bodyPr/>
        <a:lstStyle/>
        <a:p>
          <a:endParaRPr lang="en-US"/>
        </a:p>
      </dgm:t>
    </dgm:pt>
    <dgm:pt modelId="{9B7CBAD9-AC91-944A-81D0-66357F445B06}">
      <dgm:prSet phldrT="[Text]"/>
      <dgm:spPr/>
      <dgm:t>
        <a:bodyPr/>
        <a:lstStyle/>
        <a:p>
          <a:r>
            <a:rPr lang="en-US" dirty="0"/>
            <a:t>Impossible Project</a:t>
          </a:r>
        </a:p>
      </dgm:t>
    </dgm:pt>
    <dgm:pt modelId="{7A45F956-F305-5A4C-BF3E-EA76D894B4F4}" type="parTrans" cxnId="{E998189F-98FE-C24A-8DF9-CCA03C3B8D58}">
      <dgm:prSet/>
      <dgm:spPr/>
      <dgm:t>
        <a:bodyPr/>
        <a:lstStyle/>
        <a:p>
          <a:endParaRPr lang="en-US"/>
        </a:p>
      </dgm:t>
    </dgm:pt>
    <dgm:pt modelId="{ED0B747C-2EB9-854B-9CBC-E48044B6FA3F}" type="sibTrans" cxnId="{E998189F-98FE-C24A-8DF9-CCA03C3B8D58}">
      <dgm:prSet/>
      <dgm:spPr/>
      <dgm:t>
        <a:bodyPr/>
        <a:lstStyle/>
        <a:p>
          <a:endParaRPr lang="en-US"/>
        </a:p>
      </dgm:t>
    </dgm:pt>
    <dgm:pt modelId="{7A50EB87-E0D6-FC43-82BF-24780BB6A5D1}">
      <dgm:prSet phldrT="[Text]"/>
      <dgm:spPr/>
      <dgm:t>
        <a:bodyPr/>
        <a:lstStyle/>
        <a:p>
          <a:r>
            <a:rPr lang="en-US" dirty="0"/>
            <a:t>True Collaboration </a:t>
          </a:r>
        </a:p>
      </dgm:t>
    </dgm:pt>
    <dgm:pt modelId="{27FDD060-E449-6D4A-A662-4FAFD776C16E}" type="parTrans" cxnId="{B77B090E-AB71-A143-8BD7-B00F01085869}">
      <dgm:prSet/>
      <dgm:spPr/>
      <dgm:t>
        <a:bodyPr/>
        <a:lstStyle/>
        <a:p>
          <a:endParaRPr lang="en-US"/>
        </a:p>
      </dgm:t>
    </dgm:pt>
    <dgm:pt modelId="{59307003-2EF7-9A45-805C-24A179BC0CD2}" type="sibTrans" cxnId="{B77B090E-AB71-A143-8BD7-B00F01085869}">
      <dgm:prSet/>
      <dgm:spPr/>
      <dgm:t>
        <a:bodyPr/>
        <a:lstStyle/>
        <a:p>
          <a:endParaRPr lang="en-US"/>
        </a:p>
      </dgm:t>
    </dgm:pt>
    <dgm:pt modelId="{021A1F77-A189-7744-8540-9F0BCFE305CB}">
      <dgm:prSet phldrT="[Text]" phldr="1"/>
      <dgm:spPr/>
      <dgm:t>
        <a:bodyPr/>
        <a:lstStyle/>
        <a:p>
          <a:endParaRPr lang="en-US"/>
        </a:p>
      </dgm:t>
    </dgm:pt>
    <dgm:pt modelId="{4171370E-4F22-6C45-8F66-4369D79651B9}" type="parTrans" cxnId="{3CCFE0B6-D15F-324C-8ED9-05E4E9645190}">
      <dgm:prSet/>
      <dgm:spPr/>
      <dgm:t>
        <a:bodyPr/>
        <a:lstStyle/>
        <a:p>
          <a:endParaRPr lang="en-US"/>
        </a:p>
      </dgm:t>
    </dgm:pt>
    <dgm:pt modelId="{A11C2747-1EDF-2941-8268-F19DFE4D185E}" type="sibTrans" cxnId="{3CCFE0B6-D15F-324C-8ED9-05E4E9645190}">
      <dgm:prSet/>
      <dgm:spPr/>
      <dgm:t>
        <a:bodyPr/>
        <a:lstStyle/>
        <a:p>
          <a:endParaRPr lang="en-US"/>
        </a:p>
      </dgm:t>
    </dgm:pt>
    <dgm:pt modelId="{B1A01FAA-AABA-3A4A-8D09-6A86C9708DB3}">
      <dgm:prSet phldrT="[Text]" phldr="1"/>
      <dgm:spPr/>
      <dgm:t>
        <a:bodyPr/>
        <a:lstStyle/>
        <a:p>
          <a:endParaRPr lang="en-US"/>
        </a:p>
      </dgm:t>
    </dgm:pt>
    <dgm:pt modelId="{E89C580B-3038-6D4D-8576-C773CEEB341A}" type="parTrans" cxnId="{78DAFEE9-4C6F-A24A-AE6B-9D568DA61DE5}">
      <dgm:prSet/>
      <dgm:spPr/>
      <dgm:t>
        <a:bodyPr/>
        <a:lstStyle/>
        <a:p>
          <a:endParaRPr lang="en-US"/>
        </a:p>
      </dgm:t>
    </dgm:pt>
    <dgm:pt modelId="{CED3FE4B-BEE3-FB47-A0F7-14C6BEE05FC8}" type="sibTrans" cxnId="{78DAFEE9-4C6F-A24A-AE6B-9D568DA61DE5}">
      <dgm:prSet/>
      <dgm:spPr/>
      <dgm:t>
        <a:bodyPr/>
        <a:lstStyle/>
        <a:p>
          <a:endParaRPr lang="en-US"/>
        </a:p>
      </dgm:t>
    </dgm:pt>
    <dgm:pt modelId="{F37895A7-B3CC-C549-9F59-CA6FCE464490}">
      <dgm:prSet phldrT="[Text]" phldr="1"/>
      <dgm:spPr/>
      <dgm:t>
        <a:bodyPr/>
        <a:lstStyle/>
        <a:p>
          <a:endParaRPr lang="en-US"/>
        </a:p>
      </dgm:t>
    </dgm:pt>
    <dgm:pt modelId="{B503541B-673D-E542-9ED7-E4EC829D5CD8}" type="parTrans" cxnId="{E128D378-2652-0A48-ADEC-29CF75EA2054}">
      <dgm:prSet/>
      <dgm:spPr/>
      <dgm:t>
        <a:bodyPr/>
        <a:lstStyle/>
        <a:p>
          <a:endParaRPr lang="en-US"/>
        </a:p>
      </dgm:t>
    </dgm:pt>
    <dgm:pt modelId="{35082320-6F43-4043-8415-843FD18F96F9}" type="sibTrans" cxnId="{E128D378-2652-0A48-ADEC-29CF75EA2054}">
      <dgm:prSet/>
      <dgm:spPr/>
      <dgm:t>
        <a:bodyPr/>
        <a:lstStyle/>
        <a:p>
          <a:endParaRPr lang="en-US"/>
        </a:p>
      </dgm:t>
    </dgm:pt>
    <dgm:pt modelId="{4E69EC82-D567-BA42-8BFD-AA78686B1F29}">
      <dgm:prSet phldrT="[Text]" phldr="1"/>
      <dgm:spPr/>
      <dgm:t>
        <a:bodyPr/>
        <a:lstStyle/>
        <a:p>
          <a:endParaRPr lang="en-US" dirty="0"/>
        </a:p>
      </dgm:t>
    </dgm:pt>
    <dgm:pt modelId="{9FF4E2DE-87D4-8248-99AC-426C527950D0}" type="parTrans" cxnId="{81BEA368-6FA3-9342-AE46-B740C87BCC43}">
      <dgm:prSet/>
      <dgm:spPr/>
      <dgm:t>
        <a:bodyPr/>
        <a:lstStyle/>
        <a:p>
          <a:endParaRPr lang="en-US"/>
        </a:p>
      </dgm:t>
    </dgm:pt>
    <dgm:pt modelId="{A8A8EDA6-239A-194D-BA8B-7A6D8B9797F3}" type="sibTrans" cxnId="{81BEA368-6FA3-9342-AE46-B740C87BCC43}">
      <dgm:prSet/>
      <dgm:spPr/>
      <dgm:t>
        <a:bodyPr/>
        <a:lstStyle/>
        <a:p>
          <a:endParaRPr lang="en-US"/>
        </a:p>
      </dgm:t>
    </dgm:pt>
    <dgm:pt modelId="{4AC8C14F-6ACE-2F41-B5F5-63934C525AEC}">
      <dgm:prSet phldrT="[Text]" phldr="1"/>
      <dgm:spPr/>
      <dgm:t>
        <a:bodyPr/>
        <a:lstStyle/>
        <a:p>
          <a:endParaRPr lang="en-US"/>
        </a:p>
      </dgm:t>
    </dgm:pt>
    <dgm:pt modelId="{E67F1E5F-23E5-E845-B442-F6E8AFA30782}" type="parTrans" cxnId="{6E598A23-BDE1-684F-AC2F-8DE5949C8BA7}">
      <dgm:prSet/>
      <dgm:spPr/>
      <dgm:t>
        <a:bodyPr/>
        <a:lstStyle/>
        <a:p>
          <a:endParaRPr lang="en-US"/>
        </a:p>
      </dgm:t>
    </dgm:pt>
    <dgm:pt modelId="{28C26242-E2B1-064B-A9D0-F6038060EDB2}" type="sibTrans" cxnId="{6E598A23-BDE1-684F-AC2F-8DE5949C8BA7}">
      <dgm:prSet/>
      <dgm:spPr/>
      <dgm:t>
        <a:bodyPr/>
        <a:lstStyle/>
        <a:p>
          <a:endParaRPr lang="en-US"/>
        </a:p>
      </dgm:t>
    </dgm:pt>
    <dgm:pt modelId="{3519AAC5-8B2B-7F42-B9CC-506B0CADEDBC}">
      <dgm:prSet phldrT="[Text]" phldr="1"/>
      <dgm:spPr/>
      <dgm:t>
        <a:bodyPr/>
        <a:lstStyle/>
        <a:p>
          <a:endParaRPr lang="en-US"/>
        </a:p>
      </dgm:t>
    </dgm:pt>
    <dgm:pt modelId="{FAE85CFC-48D2-8E4A-8D7A-1212202C61B0}" type="parTrans" cxnId="{E819C7C8-3C48-BF45-B807-037AE8DA4453}">
      <dgm:prSet/>
      <dgm:spPr/>
      <dgm:t>
        <a:bodyPr/>
        <a:lstStyle/>
        <a:p>
          <a:endParaRPr lang="en-US"/>
        </a:p>
      </dgm:t>
    </dgm:pt>
    <dgm:pt modelId="{E62005BE-4566-A04A-AF61-249E67531373}" type="sibTrans" cxnId="{E819C7C8-3C48-BF45-B807-037AE8DA4453}">
      <dgm:prSet/>
      <dgm:spPr/>
      <dgm:t>
        <a:bodyPr/>
        <a:lstStyle/>
        <a:p>
          <a:endParaRPr lang="en-US"/>
        </a:p>
      </dgm:t>
    </dgm:pt>
    <dgm:pt modelId="{8A255C05-CBD0-AB40-A350-5CE574FCD598}">
      <dgm:prSet/>
      <dgm:spPr/>
      <dgm:t>
        <a:bodyPr/>
        <a:lstStyle/>
        <a:p>
          <a:r>
            <a:rPr lang="en-US" dirty="0"/>
            <a:t>Purpose through justice work</a:t>
          </a:r>
        </a:p>
      </dgm:t>
    </dgm:pt>
    <dgm:pt modelId="{5A935EA2-C7F2-8E41-9B8A-D1590716603A}" type="parTrans" cxnId="{6056432F-E052-9346-9130-32051994F61E}">
      <dgm:prSet/>
      <dgm:spPr/>
      <dgm:t>
        <a:bodyPr/>
        <a:lstStyle/>
        <a:p>
          <a:endParaRPr lang="en-US"/>
        </a:p>
      </dgm:t>
    </dgm:pt>
    <dgm:pt modelId="{EC478DA4-89F6-894D-84A7-F13F6628C3A3}" type="sibTrans" cxnId="{6056432F-E052-9346-9130-32051994F61E}">
      <dgm:prSet/>
      <dgm:spPr/>
      <dgm:t>
        <a:bodyPr/>
        <a:lstStyle/>
        <a:p>
          <a:endParaRPr lang="en-US"/>
        </a:p>
      </dgm:t>
    </dgm:pt>
    <dgm:pt modelId="{86695770-DA1F-7149-9B4C-2A031D1508A9}">
      <dgm:prSet/>
      <dgm:spPr/>
      <dgm:t>
        <a:bodyPr/>
        <a:lstStyle/>
        <a:p>
          <a:r>
            <a:rPr lang="en-US" dirty="0"/>
            <a:t>Collective Unlearning</a:t>
          </a:r>
        </a:p>
      </dgm:t>
    </dgm:pt>
    <dgm:pt modelId="{782D7C09-4437-5B4C-9E35-6C6E556FD283}" type="sibTrans" cxnId="{85959322-95CB-044C-A814-0E59D5852471}">
      <dgm:prSet/>
      <dgm:spPr/>
      <dgm:t>
        <a:bodyPr/>
        <a:lstStyle/>
        <a:p>
          <a:endParaRPr lang="en-US"/>
        </a:p>
      </dgm:t>
    </dgm:pt>
    <dgm:pt modelId="{96216DF6-8923-3343-8A86-EB66E4B58137}" type="parTrans" cxnId="{85959322-95CB-044C-A814-0E59D5852471}">
      <dgm:prSet/>
      <dgm:spPr/>
      <dgm:t>
        <a:bodyPr/>
        <a:lstStyle/>
        <a:p>
          <a:endParaRPr lang="en-US"/>
        </a:p>
      </dgm:t>
    </dgm:pt>
    <dgm:pt modelId="{543CA33C-0218-D14A-9812-4BD744633153}">
      <dgm:prSet phldrT="[Text]"/>
      <dgm:spPr>
        <a:solidFill>
          <a:schemeClr val="accent6">
            <a:lumMod val="75000"/>
          </a:schemeClr>
        </a:solidFill>
      </dgm:spPr>
      <dgm:t>
        <a:bodyPr/>
        <a:lstStyle/>
        <a:p>
          <a:r>
            <a:rPr lang="en-US" dirty="0"/>
            <a:t>Critical Imagining</a:t>
          </a:r>
        </a:p>
      </dgm:t>
    </dgm:pt>
    <dgm:pt modelId="{C3000E39-B657-9741-81D9-FA2AF0E5B89B}" type="sibTrans" cxnId="{D36451F8-303F-1F47-9FCF-787C61C7EE31}">
      <dgm:prSet/>
      <dgm:spPr/>
      <dgm:t>
        <a:bodyPr/>
        <a:lstStyle/>
        <a:p>
          <a:endParaRPr lang="en-US"/>
        </a:p>
      </dgm:t>
    </dgm:pt>
    <dgm:pt modelId="{F17D999C-3F43-154F-B3ED-220FFCE23E29}" type="parTrans" cxnId="{D36451F8-303F-1F47-9FCF-787C61C7EE31}">
      <dgm:prSet/>
      <dgm:spPr/>
      <dgm:t>
        <a:bodyPr/>
        <a:lstStyle/>
        <a:p>
          <a:endParaRPr lang="en-US"/>
        </a:p>
      </dgm:t>
    </dgm:pt>
    <dgm:pt modelId="{55C5C96B-9134-0243-A407-B1EEC6CF6E8A}" type="pres">
      <dgm:prSet presAssocID="{C746BE1C-9CAC-B34C-B710-12F689328637}" presName="cycle" presStyleCnt="0">
        <dgm:presLayoutVars>
          <dgm:chMax val="1"/>
          <dgm:dir/>
          <dgm:animLvl val="ctr"/>
          <dgm:resizeHandles val="exact"/>
        </dgm:presLayoutVars>
      </dgm:prSet>
      <dgm:spPr/>
    </dgm:pt>
    <dgm:pt modelId="{99CF3931-9484-5348-8D9E-CB87291EB65B}" type="pres">
      <dgm:prSet presAssocID="{9B7CBAD9-AC91-944A-81D0-66357F445B06}" presName="centerShape" presStyleLbl="node0" presStyleIdx="0" presStyleCnt="1"/>
      <dgm:spPr/>
    </dgm:pt>
    <dgm:pt modelId="{BA5FF26D-176A-3E48-84A2-95BE900F54BE}" type="pres">
      <dgm:prSet presAssocID="{27FDD060-E449-6D4A-A662-4FAFD776C16E}" presName="parTrans" presStyleLbl="bgSibTrans2D1" presStyleIdx="0" presStyleCnt="4"/>
      <dgm:spPr/>
    </dgm:pt>
    <dgm:pt modelId="{34E699DA-73F1-A949-AC2D-928949F26FC2}" type="pres">
      <dgm:prSet presAssocID="{7A50EB87-E0D6-FC43-82BF-24780BB6A5D1}" presName="node" presStyleLbl="node1" presStyleIdx="0" presStyleCnt="4" custRadScaleRad="103113" custRadScaleInc="1472">
        <dgm:presLayoutVars>
          <dgm:bulletEnabled val="1"/>
        </dgm:presLayoutVars>
      </dgm:prSet>
      <dgm:spPr/>
    </dgm:pt>
    <dgm:pt modelId="{997DB02D-160F-244A-B71C-17DAAFAAF797}" type="pres">
      <dgm:prSet presAssocID="{F17D999C-3F43-154F-B3ED-220FFCE23E29}" presName="parTrans" presStyleLbl="bgSibTrans2D1" presStyleIdx="1" presStyleCnt="4"/>
      <dgm:spPr/>
    </dgm:pt>
    <dgm:pt modelId="{3D498247-0059-934D-A75F-DD8DFF934221}" type="pres">
      <dgm:prSet presAssocID="{543CA33C-0218-D14A-9812-4BD744633153}" presName="node" presStyleLbl="node1" presStyleIdx="1" presStyleCnt="4">
        <dgm:presLayoutVars>
          <dgm:bulletEnabled val="1"/>
        </dgm:presLayoutVars>
      </dgm:prSet>
      <dgm:spPr/>
    </dgm:pt>
    <dgm:pt modelId="{E02101EA-C7C0-D648-9533-BDF045A4B181}" type="pres">
      <dgm:prSet presAssocID="{96216DF6-8923-3343-8A86-EB66E4B58137}" presName="parTrans" presStyleLbl="bgSibTrans2D1" presStyleIdx="2" presStyleCnt="4"/>
      <dgm:spPr/>
    </dgm:pt>
    <dgm:pt modelId="{01CB93C7-46FA-A944-A155-8801426547AF}" type="pres">
      <dgm:prSet presAssocID="{86695770-DA1F-7149-9B4C-2A031D1508A9}" presName="node" presStyleLbl="node1" presStyleIdx="2" presStyleCnt="4">
        <dgm:presLayoutVars>
          <dgm:bulletEnabled val="1"/>
        </dgm:presLayoutVars>
      </dgm:prSet>
      <dgm:spPr/>
    </dgm:pt>
    <dgm:pt modelId="{A7E15044-0019-F24E-8A00-752D0A594037}" type="pres">
      <dgm:prSet presAssocID="{5A935EA2-C7F2-8E41-9B8A-D1590716603A}" presName="parTrans" presStyleLbl="bgSibTrans2D1" presStyleIdx="3" presStyleCnt="4"/>
      <dgm:spPr/>
    </dgm:pt>
    <dgm:pt modelId="{39AA39D9-1901-3349-8561-4B71816277B9}" type="pres">
      <dgm:prSet presAssocID="{8A255C05-CBD0-AB40-A350-5CE574FCD598}" presName="node" presStyleLbl="node1" presStyleIdx="3" presStyleCnt="4">
        <dgm:presLayoutVars>
          <dgm:bulletEnabled val="1"/>
        </dgm:presLayoutVars>
      </dgm:prSet>
      <dgm:spPr/>
    </dgm:pt>
  </dgm:ptLst>
  <dgm:cxnLst>
    <dgm:cxn modelId="{66E7AB08-E1E7-3B49-BF3D-63A892964D73}" type="presOf" srcId="{8A255C05-CBD0-AB40-A350-5CE574FCD598}" destId="{39AA39D9-1901-3349-8561-4B71816277B9}" srcOrd="0" destOrd="0" presId="urn:microsoft.com/office/officeart/2005/8/layout/radial4"/>
    <dgm:cxn modelId="{DA3AFD0B-B1D1-F644-B627-7335654524AB}" type="presOf" srcId="{C746BE1C-9CAC-B34C-B710-12F689328637}" destId="{55C5C96B-9134-0243-A407-B1EEC6CF6E8A}" srcOrd="0" destOrd="0" presId="urn:microsoft.com/office/officeart/2005/8/layout/radial4"/>
    <dgm:cxn modelId="{1BB6810D-D84C-DE4D-B00C-9170CD2E7B85}" type="presOf" srcId="{5A935EA2-C7F2-8E41-9B8A-D1590716603A}" destId="{A7E15044-0019-F24E-8A00-752D0A594037}" srcOrd="0" destOrd="0" presId="urn:microsoft.com/office/officeart/2005/8/layout/radial4"/>
    <dgm:cxn modelId="{B77B090E-AB71-A143-8BD7-B00F01085869}" srcId="{9B7CBAD9-AC91-944A-81D0-66357F445B06}" destId="{7A50EB87-E0D6-FC43-82BF-24780BB6A5D1}" srcOrd="0" destOrd="0" parTransId="{27FDD060-E449-6D4A-A662-4FAFD776C16E}" sibTransId="{59307003-2EF7-9A45-805C-24A179BC0CD2}"/>
    <dgm:cxn modelId="{85959322-95CB-044C-A814-0E59D5852471}" srcId="{9B7CBAD9-AC91-944A-81D0-66357F445B06}" destId="{86695770-DA1F-7149-9B4C-2A031D1508A9}" srcOrd="2" destOrd="0" parTransId="{96216DF6-8923-3343-8A86-EB66E4B58137}" sibTransId="{782D7C09-4437-5B4C-9E35-6C6E556FD283}"/>
    <dgm:cxn modelId="{6E598A23-BDE1-684F-AC2F-8DE5949C8BA7}" srcId="{4E69EC82-D567-BA42-8BFD-AA78686B1F29}" destId="{4AC8C14F-6ACE-2F41-B5F5-63934C525AEC}" srcOrd="0" destOrd="0" parTransId="{E67F1E5F-23E5-E845-B442-F6E8AFA30782}" sibTransId="{28C26242-E2B1-064B-A9D0-F6038060EDB2}"/>
    <dgm:cxn modelId="{6056432F-E052-9346-9130-32051994F61E}" srcId="{9B7CBAD9-AC91-944A-81D0-66357F445B06}" destId="{8A255C05-CBD0-AB40-A350-5CE574FCD598}" srcOrd="3" destOrd="0" parTransId="{5A935EA2-C7F2-8E41-9B8A-D1590716603A}" sibTransId="{EC478DA4-89F6-894D-84A7-F13F6628C3A3}"/>
    <dgm:cxn modelId="{E79DA635-B231-A04E-9DD7-278971EA8899}" type="presOf" srcId="{27FDD060-E449-6D4A-A662-4FAFD776C16E}" destId="{BA5FF26D-176A-3E48-84A2-95BE900F54BE}" srcOrd="0" destOrd="0" presId="urn:microsoft.com/office/officeart/2005/8/layout/radial4"/>
    <dgm:cxn modelId="{DEA2FC4C-099C-D345-A44F-4A7609F45A8A}" type="presOf" srcId="{543CA33C-0218-D14A-9812-4BD744633153}" destId="{3D498247-0059-934D-A75F-DD8DFF934221}" srcOrd="0" destOrd="0" presId="urn:microsoft.com/office/officeart/2005/8/layout/radial4"/>
    <dgm:cxn modelId="{B2B4A467-216B-CB45-B354-787AE82C4633}" type="presOf" srcId="{7A50EB87-E0D6-FC43-82BF-24780BB6A5D1}" destId="{34E699DA-73F1-A949-AC2D-928949F26FC2}" srcOrd="0" destOrd="0" presId="urn:microsoft.com/office/officeart/2005/8/layout/radial4"/>
    <dgm:cxn modelId="{81BEA368-6FA3-9342-AE46-B740C87BCC43}" srcId="{C746BE1C-9CAC-B34C-B710-12F689328637}" destId="{4E69EC82-D567-BA42-8BFD-AA78686B1F29}" srcOrd="2" destOrd="0" parTransId="{9FF4E2DE-87D4-8248-99AC-426C527950D0}" sibTransId="{A8A8EDA6-239A-194D-BA8B-7A6D8B9797F3}"/>
    <dgm:cxn modelId="{E128D378-2652-0A48-ADEC-29CF75EA2054}" srcId="{021A1F77-A189-7744-8540-9F0BCFE305CB}" destId="{F37895A7-B3CC-C549-9F59-CA6FCE464490}" srcOrd="1" destOrd="0" parTransId="{B503541B-673D-E542-9ED7-E4EC829D5CD8}" sibTransId="{35082320-6F43-4043-8415-843FD18F96F9}"/>
    <dgm:cxn modelId="{E998189F-98FE-C24A-8DF9-CCA03C3B8D58}" srcId="{C746BE1C-9CAC-B34C-B710-12F689328637}" destId="{9B7CBAD9-AC91-944A-81D0-66357F445B06}" srcOrd="0" destOrd="0" parTransId="{7A45F956-F305-5A4C-BF3E-EA76D894B4F4}" sibTransId="{ED0B747C-2EB9-854B-9CBC-E48044B6FA3F}"/>
    <dgm:cxn modelId="{4BB5FEA2-5E80-5341-98E9-6D06BD631D02}" type="presOf" srcId="{9B7CBAD9-AC91-944A-81D0-66357F445B06}" destId="{99CF3931-9484-5348-8D9E-CB87291EB65B}" srcOrd="0" destOrd="0" presId="urn:microsoft.com/office/officeart/2005/8/layout/radial4"/>
    <dgm:cxn modelId="{3CCFE0B6-D15F-324C-8ED9-05E4E9645190}" srcId="{C746BE1C-9CAC-B34C-B710-12F689328637}" destId="{021A1F77-A189-7744-8540-9F0BCFE305CB}" srcOrd="1" destOrd="0" parTransId="{4171370E-4F22-6C45-8F66-4369D79651B9}" sibTransId="{A11C2747-1EDF-2941-8268-F19DFE4D185E}"/>
    <dgm:cxn modelId="{E819C7C8-3C48-BF45-B807-037AE8DA4453}" srcId="{4E69EC82-D567-BA42-8BFD-AA78686B1F29}" destId="{3519AAC5-8B2B-7F42-B9CC-506B0CADEDBC}" srcOrd="1" destOrd="0" parTransId="{FAE85CFC-48D2-8E4A-8D7A-1212202C61B0}" sibTransId="{E62005BE-4566-A04A-AF61-249E67531373}"/>
    <dgm:cxn modelId="{D0E3D9D0-3E67-AA4E-B926-988E90914B55}" type="presOf" srcId="{96216DF6-8923-3343-8A86-EB66E4B58137}" destId="{E02101EA-C7C0-D648-9533-BDF045A4B181}" srcOrd="0" destOrd="0" presId="urn:microsoft.com/office/officeart/2005/8/layout/radial4"/>
    <dgm:cxn modelId="{78DAFEE9-4C6F-A24A-AE6B-9D568DA61DE5}" srcId="{021A1F77-A189-7744-8540-9F0BCFE305CB}" destId="{B1A01FAA-AABA-3A4A-8D09-6A86C9708DB3}" srcOrd="0" destOrd="0" parTransId="{E89C580B-3038-6D4D-8576-C773CEEB341A}" sibTransId="{CED3FE4B-BEE3-FB47-A0F7-14C6BEE05FC8}"/>
    <dgm:cxn modelId="{4D1743EC-C322-1342-BC7C-43A6DA58AB12}" type="presOf" srcId="{86695770-DA1F-7149-9B4C-2A031D1508A9}" destId="{01CB93C7-46FA-A944-A155-8801426547AF}" srcOrd="0" destOrd="0" presId="urn:microsoft.com/office/officeart/2005/8/layout/radial4"/>
    <dgm:cxn modelId="{D36451F8-303F-1F47-9FCF-787C61C7EE31}" srcId="{9B7CBAD9-AC91-944A-81D0-66357F445B06}" destId="{543CA33C-0218-D14A-9812-4BD744633153}" srcOrd="1" destOrd="0" parTransId="{F17D999C-3F43-154F-B3ED-220FFCE23E29}" sibTransId="{C3000E39-B657-9741-81D9-FA2AF0E5B89B}"/>
    <dgm:cxn modelId="{FC7A3EF9-8AEF-A14C-A5EB-45C34F0AF9A9}" type="presOf" srcId="{F17D999C-3F43-154F-B3ED-220FFCE23E29}" destId="{997DB02D-160F-244A-B71C-17DAAFAAF797}" srcOrd="0" destOrd="0" presId="urn:microsoft.com/office/officeart/2005/8/layout/radial4"/>
    <dgm:cxn modelId="{74F70EE0-A730-1D4A-A124-115AA0168880}" type="presParOf" srcId="{55C5C96B-9134-0243-A407-B1EEC6CF6E8A}" destId="{99CF3931-9484-5348-8D9E-CB87291EB65B}" srcOrd="0" destOrd="0" presId="urn:microsoft.com/office/officeart/2005/8/layout/radial4"/>
    <dgm:cxn modelId="{06E879B6-C7C9-C447-B020-FB138B85029D}" type="presParOf" srcId="{55C5C96B-9134-0243-A407-B1EEC6CF6E8A}" destId="{BA5FF26D-176A-3E48-84A2-95BE900F54BE}" srcOrd="1" destOrd="0" presId="urn:microsoft.com/office/officeart/2005/8/layout/radial4"/>
    <dgm:cxn modelId="{A9B7043F-EF66-CF48-B0CB-2E79D9A40D44}" type="presParOf" srcId="{55C5C96B-9134-0243-A407-B1EEC6CF6E8A}" destId="{34E699DA-73F1-A949-AC2D-928949F26FC2}" srcOrd="2" destOrd="0" presId="urn:microsoft.com/office/officeart/2005/8/layout/radial4"/>
    <dgm:cxn modelId="{A4CB5FDF-69D2-A149-8F2C-11690DEF885B}" type="presParOf" srcId="{55C5C96B-9134-0243-A407-B1EEC6CF6E8A}" destId="{997DB02D-160F-244A-B71C-17DAAFAAF797}" srcOrd="3" destOrd="0" presId="urn:microsoft.com/office/officeart/2005/8/layout/radial4"/>
    <dgm:cxn modelId="{D2BC2E57-7E44-E24E-A544-9BFB2CEAEB64}" type="presParOf" srcId="{55C5C96B-9134-0243-A407-B1EEC6CF6E8A}" destId="{3D498247-0059-934D-A75F-DD8DFF934221}" srcOrd="4" destOrd="0" presId="urn:microsoft.com/office/officeart/2005/8/layout/radial4"/>
    <dgm:cxn modelId="{BF6AB941-C7E2-C642-8462-6BD3CF3C6C12}" type="presParOf" srcId="{55C5C96B-9134-0243-A407-B1EEC6CF6E8A}" destId="{E02101EA-C7C0-D648-9533-BDF045A4B181}" srcOrd="5" destOrd="0" presId="urn:microsoft.com/office/officeart/2005/8/layout/radial4"/>
    <dgm:cxn modelId="{1EE59C4D-3C9C-2E4A-B0EE-295EFDE077E0}" type="presParOf" srcId="{55C5C96B-9134-0243-A407-B1EEC6CF6E8A}" destId="{01CB93C7-46FA-A944-A155-8801426547AF}" srcOrd="6" destOrd="0" presId="urn:microsoft.com/office/officeart/2005/8/layout/radial4"/>
    <dgm:cxn modelId="{A0EAE147-D863-9A48-934A-6657F53936DB}" type="presParOf" srcId="{55C5C96B-9134-0243-A407-B1EEC6CF6E8A}" destId="{A7E15044-0019-F24E-8A00-752D0A594037}" srcOrd="7" destOrd="0" presId="urn:microsoft.com/office/officeart/2005/8/layout/radial4"/>
    <dgm:cxn modelId="{A72C9BFE-1394-494A-9A51-49671F3D8577}" type="presParOf" srcId="{55C5C96B-9134-0243-A407-B1EEC6CF6E8A}" destId="{39AA39D9-1901-3349-8561-4B71816277B9}"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46BE1C-9CAC-B34C-B710-12F689328637}" type="doc">
      <dgm:prSet loTypeId="urn:microsoft.com/office/officeart/2005/8/layout/radial4" loCatId="" qsTypeId="urn:microsoft.com/office/officeart/2005/8/quickstyle/3d9" qsCatId="3D" csTypeId="urn:microsoft.com/office/officeart/2005/8/colors/colorful1" csCatId="colorful" phldr="1"/>
      <dgm:spPr/>
      <dgm:t>
        <a:bodyPr/>
        <a:lstStyle/>
        <a:p>
          <a:endParaRPr lang="en-US"/>
        </a:p>
      </dgm:t>
    </dgm:pt>
    <dgm:pt modelId="{9B7CBAD9-AC91-944A-81D0-66357F445B06}">
      <dgm:prSet phldrT="[Text]"/>
      <dgm:spPr/>
      <dgm:t>
        <a:bodyPr/>
        <a:lstStyle/>
        <a:p>
          <a:r>
            <a:rPr lang="en-US" dirty="0"/>
            <a:t>Impossible Project</a:t>
          </a:r>
        </a:p>
      </dgm:t>
    </dgm:pt>
    <dgm:pt modelId="{7A45F956-F305-5A4C-BF3E-EA76D894B4F4}" type="parTrans" cxnId="{E998189F-98FE-C24A-8DF9-CCA03C3B8D58}">
      <dgm:prSet/>
      <dgm:spPr/>
      <dgm:t>
        <a:bodyPr/>
        <a:lstStyle/>
        <a:p>
          <a:endParaRPr lang="en-US"/>
        </a:p>
      </dgm:t>
    </dgm:pt>
    <dgm:pt modelId="{ED0B747C-2EB9-854B-9CBC-E48044B6FA3F}" type="sibTrans" cxnId="{E998189F-98FE-C24A-8DF9-CCA03C3B8D58}">
      <dgm:prSet/>
      <dgm:spPr/>
      <dgm:t>
        <a:bodyPr/>
        <a:lstStyle/>
        <a:p>
          <a:endParaRPr lang="en-US"/>
        </a:p>
      </dgm:t>
    </dgm:pt>
    <dgm:pt modelId="{7A50EB87-E0D6-FC43-82BF-24780BB6A5D1}">
      <dgm:prSet phldrT="[Text]"/>
      <dgm:spPr/>
      <dgm:t>
        <a:bodyPr/>
        <a:lstStyle/>
        <a:p>
          <a:r>
            <a:rPr lang="en-US" dirty="0"/>
            <a:t>True Collaboration </a:t>
          </a:r>
        </a:p>
      </dgm:t>
    </dgm:pt>
    <dgm:pt modelId="{27FDD060-E449-6D4A-A662-4FAFD776C16E}" type="parTrans" cxnId="{B77B090E-AB71-A143-8BD7-B00F01085869}">
      <dgm:prSet/>
      <dgm:spPr/>
      <dgm:t>
        <a:bodyPr/>
        <a:lstStyle/>
        <a:p>
          <a:endParaRPr lang="en-US"/>
        </a:p>
      </dgm:t>
    </dgm:pt>
    <dgm:pt modelId="{59307003-2EF7-9A45-805C-24A179BC0CD2}" type="sibTrans" cxnId="{B77B090E-AB71-A143-8BD7-B00F01085869}">
      <dgm:prSet/>
      <dgm:spPr/>
      <dgm:t>
        <a:bodyPr/>
        <a:lstStyle/>
        <a:p>
          <a:endParaRPr lang="en-US"/>
        </a:p>
      </dgm:t>
    </dgm:pt>
    <dgm:pt modelId="{021A1F77-A189-7744-8540-9F0BCFE305CB}">
      <dgm:prSet phldrT="[Text]" phldr="1"/>
      <dgm:spPr/>
      <dgm:t>
        <a:bodyPr/>
        <a:lstStyle/>
        <a:p>
          <a:endParaRPr lang="en-US"/>
        </a:p>
      </dgm:t>
    </dgm:pt>
    <dgm:pt modelId="{4171370E-4F22-6C45-8F66-4369D79651B9}" type="parTrans" cxnId="{3CCFE0B6-D15F-324C-8ED9-05E4E9645190}">
      <dgm:prSet/>
      <dgm:spPr/>
      <dgm:t>
        <a:bodyPr/>
        <a:lstStyle/>
        <a:p>
          <a:endParaRPr lang="en-US"/>
        </a:p>
      </dgm:t>
    </dgm:pt>
    <dgm:pt modelId="{A11C2747-1EDF-2941-8268-F19DFE4D185E}" type="sibTrans" cxnId="{3CCFE0B6-D15F-324C-8ED9-05E4E9645190}">
      <dgm:prSet/>
      <dgm:spPr/>
      <dgm:t>
        <a:bodyPr/>
        <a:lstStyle/>
        <a:p>
          <a:endParaRPr lang="en-US"/>
        </a:p>
      </dgm:t>
    </dgm:pt>
    <dgm:pt modelId="{B1A01FAA-AABA-3A4A-8D09-6A86C9708DB3}">
      <dgm:prSet phldrT="[Text]" phldr="1"/>
      <dgm:spPr/>
      <dgm:t>
        <a:bodyPr/>
        <a:lstStyle/>
        <a:p>
          <a:endParaRPr lang="en-US"/>
        </a:p>
      </dgm:t>
    </dgm:pt>
    <dgm:pt modelId="{E89C580B-3038-6D4D-8576-C773CEEB341A}" type="parTrans" cxnId="{78DAFEE9-4C6F-A24A-AE6B-9D568DA61DE5}">
      <dgm:prSet/>
      <dgm:spPr/>
      <dgm:t>
        <a:bodyPr/>
        <a:lstStyle/>
        <a:p>
          <a:endParaRPr lang="en-US"/>
        </a:p>
      </dgm:t>
    </dgm:pt>
    <dgm:pt modelId="{CED3FE4B-BEE3-FB47-A0F7-14C6BEE05FC8}" type="sibTrans" cxnId="{78DAFEE9-4C6F-A24A-AE6B-9D568DA61DE5}">
      <dgm:prSet/>
      <dgm:spPr/>
      <dgm:t>
        <a:bodyPr/>
        <a:lstStyle/>
        <a:p>
          <a:endParaRPr lang="en-US"/>
        </a:p>
      </dgm:t>
    </dgm:pt>
    <dgm:pt modelId="{F37895A7-B3CC-C549-9F59-CA6FCE464490}">
      <dgm:prSet phldrT="[Text]" phldr="1"/>
      <dgm:spPr/>
      <dgm:t>
        <a:bodyPr/>
        <a:lstStyle/>
        <a:p>
          <a:endParaRPr lang="en-US"/>
        </a:p>
      </dgm:t>
    </dgm:pt>
    <dgm:pt modelId="{B503541B-673D-E542-9ED7-E4EC829D5CD8}" type="parTrans" cxnId="{E128D378-2652-0A48-ADEC-29CF75EA2054}">
      <dgm:prSet/>
      <dgm:spPr/>
      <dgm:t>
        <a:bodyPr/>
        <a:lstStyle/>
        <a:p>
          <a:endParaRPr lang="en-US"/>
        </a:p>
      </dgm:t>
    </dgm:pt>
    <dgm:pt modelId="{35082320-6F43-4043-8415-843FD18F96F9}" type="sibTrans" cxnId="{E128D378-2652-0A48-ADEC-29CF75EA2054}">
      <dgm:prSet/>
      <dgm:spPr/>
      <dgm:t>
        <a:bodyPr/>
        <a:lstStyle/>
        <a:p>
          <a:endParaRPr lang="en-US"/>
        </a:p>
      </dgm:t>
    </dgm:pt>
    <dgm:pt modelId="{4E69EC82-D567-BA42-8BFD-AA78686B1F29}">
      <dgm:prSet phldrT="[Text]" phldr="1"/>
      <dgm:spPr/>
      <dgm:t>
        <a:bodyPr/>
        <a:lstStyle/>
        <a:p>
          <a:endParaRPr lang="en-US" dirty="0"/>
        </a:p>
      </dgm:t>
    </dgm:pt>
    <dgm:pt modelId="{9FF4E2DE-87D4-8248-99AC-426C527950D0}" type="parTrans" cxnId="{81BEA368-6FA3-9342-AE46-B740C87BCC43}">
      <dgm:prSet/>
      <dgm:spPr/>
      <dgm:t>
        <a:bodyPr/>
        <a:lstStyle/>
        <a:p>
          <a:endParaRPr lang="en-US"/>
        </a:p>
      </dgm:t>
    </dgm:pt>
    <dgm:pt modelId="{A8A8EDA6-239A-194D-BA8B-7A6D8B9797F3}" type="sibTrans" cxnId="{81BEA368-6FA3-9342-AE46-B740C87BCC43}">
      <dgm:prSet/>
      <dgm:spPr/>
      <dgm:t>
        <a:bodyPr/>
        <a:lstStyle/>
        <a:p>
          <a:endParaRPr lang="en-US"/>
        </a:p>
      </dgm:t>
    </dgm:pt>
    <dgm:pt modelId="{4AC8C14F-6ACE-2F41-B5F5-63934C525AEC}">
      <dgm:prSet phldrT="[Text]" phldr="1"/>
      <dgm:spPr/>
      <dgm:t>
        <a:bodyPr/>
        <a:lstStyle/>
        <a:p>
          <a:endParaRPr lang="en-US"/>
        </a:p>
      </dgm:t>
    </dgm:pt>
    <dgm:pt modelId="{E67F1E5F-23E5-E845-B442-F6E8AFA30782}" type="parTrans" cxnId="{6E598A23-BDE1-684F-AC2F-8DE5949C8BA7}">
      <dgm:prSet/>
      <dgm:spPr/>
      <dgm:t>
        <a:bodyPr/>
        <a:lstStyle/>
        <a:p>
          <a:endParaRPr lang="en-US"/>
        </a:p>
      </dgm:t>
    </dgm:pt>
    <dgm:pt modelId="{28C26242-E2B1-064B-A9D0-F6038060EDB2}" type="sibTrans" cxnId="{6E598A23-BDE1-684F-AC2F-8DE5949C8BA7}">
      <dgm:prSet/>
      <dgm:spPr/>
      <dgm:t>
        <a:bodyPr/>
        <a:lstStyle/>
        <a:p>
          <a:endParaRPr lang="en-US"/>
        </a:p>
      </dgm:t>
    </dgm:pt>
    <dgm:pt modelId="{3519AAC5-8B2B-7F42-B9CC-506B0CADEDBC}">
      <dgm:prSet phldrT="[Text]" phldr="1"/>
      <dgm:spPr/>
      <dgm:t>
        <a:bodyPr/>
        <a:lstStyle/>
        <a:p>
          <a:endParaRPr lang="en-US"/>
        </a:p>
      </dgm:t>
    </dgm:pt>
    <dgm:pt modelId="{FAE85CFC-48D2-8E4A-8D7A-1212202C61B0}" type="parTrans" cxnId="{E819C7C8-3C48-BF45-B807-037AE8DA4453}">
      <dgm:prSet/>
      <dgm:spPr/>
      <dgm:t>
        <a:bodyPr/>
        <a:lstStyle/>
        <a:p>
          <a:endParaRPr lang="en-US"/>
        </a:p>
      </dgm:t>
    </dgm:pt>
    <dgm:pt modelId="{E62005BE-4566-A04A-AF61-249E67531373}" type="sibTrans" cxnId="{E819C7C8-3C48-BF45-B807-037AE8DA4453}">
      <dgm:prSet/>
      <dgm:spPr/>
      <dgm:t>
        <a:bodyPr/>
        <a:lstStyle/>
        <a:p>
          <a:endParaRPr lang="en-US"/>
        </a:p>
      </dgm:t>
    </dgm:pt>
    <dgm:pt modelId="{8A255C05-CBD0-AB40-A350-5CE574FCD598}">
      <dgm:prSet/>
      <dgm:spPr/>
      <dgm:t>
        <a:bodyPr/>
        <a:lstStyle/>
        <a:p>
          <a:r>
            <a:rPr lang="en-US" dirty="0"/>
            <a:t>Purpose through justice work</a:t>
          </a:r>
        </a:p>
      </dgm:t>
    </dgm:pt>
    <dgm:pt modelId="{5A935EA2-C7F2-8E41-9B8A-D1590716603A}" type="parTrans" cxnId="{6056432F-E052-9346-9130-32051994F61E}">
      <dgm:prSet/>
      <dgm:spPr/>
      <dgm:t>
        <a:bodyPr/>
        <a:lstStyle/>
        <a:p>
          <a:endParaRPr lang="en-US"/>
        </a:p>
      </dgm:t>
    </dgm:pt>
    <dgm:pt modelId="{EC478DA4-89F6-894D-84A7-F13F6628C3A3}" type="sibTrans" cxnId="{6056432F-E052-9346-9130-32051994F61E}">
      <dgm:prSet/>
      <dgm:spPr/>
      <dgm:t>
        <a:bodyPr/>
        <a:lstStyle/>
        <a:p>
          <a:endParaRPr lang="en-US"/>
        </a:p>
      </dgm:t>
    </dgm:pt>
    <dgm:pt modelId="{86695770-DA1F-7149-9B4C-2A031D1508A9}">
      <dgm:prSet/>
      <dgm:spPr/>
      <dgm:t>
        <a:bodyPr/>
        <a:lstStyle/>
        <a:p>
          <a:r>
            <a:rPr lang="en-US" dirty="0"/>
            <a:t>Collective Unlearning</a:t>
          </a:r>
        </a:p>
      </dgm:t>
    </dgm:pt>
    <dgm:pt modelId="{782D7C09-4437-5B4C-9E35-6C6E556FD283}" type="sibTrans" cxnId="{85959322-95CB-044C-A814-0E59D5852471}">
      <dgm:prSet/>
      <dgm:spPr/>
      <dgm:t>
        <a:bodyPr/>
        <a:lstStyle/>
        <a:p>
          <a:endParaRPr lang="en-US"/>
        </a:p>
      </dgm:t>
    </dgm:pt>
    <dgm:pt modelId="{96216DF6-8923-3343-8A86-EB66E4B58137}" type="parTrans" cxnId="{85959322-95CB-044C-A814-0E59D5852471}">
      <dgm:prSet/>
      <dgm:spPr/>
      <dgm:t>
        <a:bodyPr/>
        <a:lstStyle/>
        <a:p>
          <a:endParaRPr lang="en-US"/>
        </a:p>
      </dgm:t>
    </dgm:pt>
    <dgm:pt modelId="{543CA33C-0218-D14A-9812-4BD744633153}">
      <dgm:prSet phldrT="[Text]"/>
      <dgm:spPr>
        <a:solidFill>
          <a:schemeClr val="accent6">
            <a:lumMod val="75000"/>
          </a:schemeClr>
        </a:solidFill>
      </dgm:spPr>
      <dgm:t>
        <a:bodyPr/>
        <a:lstStyle/>
        <a:p>
          <a:r>
            <a:rPr lang="en-US" dirty="0"/>
            <a:t>Critical Imagining</a:t>
          </a:r>
        </a:p>
      </dgm:t>
    </dgm:pt>
    <dgm:pt modelId="{C3000E39-B657-9741-81D9-FA2AF0E5B89B}" type="sibTrans" cxnId="{D36451F8-303F-1F47-9FCF-787C61C7EE31}">
      <dgm:prSet/>
      <dgm:spPr/>
      <dgm:t>
        <a:bodyPr/>
        <a:lstStyle/>
        <a:p>
          <a:endParaRPr lang="en-US"/>
        </a:p>
      </dgm:t>
    </dgm:pt>
    <dgm:pt modelId="{F17D999C-3F43-154F-B3ED-220FFCE23E29}" type="parTrans" cxnId="{D36451F8-303F-1F47-9FCF-787C61C7EE31}">
      <dgm:prSet/>
      <dgm:spPr/>
      <dgm:t>
        <a:bodyPr/>
        <a:lstStyle/>
        <a:p>
          <a:endParaRPr lang="en-US"/>
        </a:p>
      </dgm:t>
    </dgm:pt>
    <dgm:pt modelId="{55C5C96B-9134-0243-A407-B1EEC6CF6E8A}" type="pres">
      <dgm:prSet presAssocID="{C746BE1C-9CAC-B34C-B710-12F689328637}" presName="cycle" presStyleCnt="0">
        <dgm:presLayoutVars>
          <dgm:chMax val="1"/>
          <dgm:dir/>
          <dgm:animLvl val="ctr"/>
          <dgm:resizeHandles val="exact"/>
        </dgm:presLayoutVars>
      </dgm:prSet>
      <dgm:spPr/>
    </dgm:pt>
    <dgm:pt modelId="{99CF3931-9484-5348-8D9E-CB87291EB65B}" type="pres">
      <dgm:prSet presAssocID="{9B7CBAD9-AC91-944A-81D0-66357F445B06}" presName="centerShape" presStyleLbl="node0" presStyleIdx="0" presStyleCnt="1"/>
      <dgm:spPr/>
    </dgm:pt>
    <dgm:pt modelId="{BA5FF26D-176A-3E48-84A2-95BE900F54BE}" type="pres">
      <dgm:prSet presAssocID="{27FDD060-E449-6D4A-A662-4FAFD776C16E}" presName="parTrans" presStyleLbl="bgSibTrans2D1" presStyleIdx="0" presStyleCnt="4"/>
      <dgm:spPr/>
    </dgm:pt>
    <dgm:pt modelId="{34E699DA-73F1-A949-AC2D-928949F26FC2}" type="pres">
      <dgm:prSet presAssocID="{7A50EB87-E0D6-FC43-82BF-24780BB6A5D1}" presName="node" presStyleLbl="node1" presStyleIdx="0" presStyleCnt="4" custRadScaleRad="103113" custRadScaleInc="1472">
        <dgm:presLayoutVars>
          <dgm:bulletEnabled val="1"/>
        </dgm:presLayoutVars>
      </dgm:prSet>
      <dgm:spPr/>
    </dgm:pt>
    <dgm:pt modelId="{997DB02D-160F-244A-B71C-17DAAFAAF797}" type="pres">
      <dgm:prSet presAssocID="{F17D999C-3F43-154F-B3ED-220FFCE23E29}" presName="parTrans" presStyleLbl="bgSibTrans2D1" presStyleIdx="1" presStyleCnt="4"/>
      <dgm:spPr/>
    </dgm:pt>
    <dgm:pt modelId="{3D498247-0059-934D-A75F-DD8DFF934221}" type="pres">
      <dgm:prSet presAssocID="{543CA33C-0218-D14A-9812-4BD744633153}" presName="node" presStyleLbl="node1" presStyleIdx="1" presStyleCnt="4">
        <dgm:presLayoutVars>
          <dgm:bulletEnabled val="1"/>
        </dgm:presLayoutVars>
      </dgm:prSet>
      <dgm:spPr/>
    </dgm:pt>
    <dgm:pt modelId="{E02101EA-C7C0-D648-9533-BDF045A4B181}" type="pres">
      <dgm:prSet presAssocID="{96216DF6-8923-3343-8A86-EB66E4B58137}" presName="parTrans" presStyleLbl="bgSibTrans2D1" presStyleIdx="2" presStyleCnt="4"/>
      <dgm:spPr/>
    </dgm:pt>
    <dgm:pt modelId="{01CB93C7-46FA-A944-A155-8801426547AF}" type="pres">
      <dgm:prSet presAssocID="{86695770-DA1F-7149-9B4C-2A031D1508A9}" presName="node" presStyleLbl="node1" presStyleIdx="2" presStyleCnt="4">
        <dgm:presLayoutVars>
          <dgm:bulletEnabled val="1"/>
        </dgm:presLayoutVars>
      </dgm:prSet>
      <dgm:spPr/>
    </dgm:pt>
    <dgm:pt modelId="{A7E15044-0019-F24E-8A00-752D0A594037}" type="pres">
      <dgm:prSet presAssocID="{5A935EA2-C7F2-8E41-9B8A-D1590716603A}" presName="parTrans" presStyleLbl="bgSibTrans2D1" presStyleIdx="3" presStyleCnt="4"/>
      <dgm:spPr/>
    </dgm:pt>
    <dgm:pt modelId="{39AA39D9-1901-3349-8561-4B71816277B9}" type="pres">
      <dgm:prSet presAssocID="{8A255C05-CBD0-AB40-A350-5CE574FCD598}" presName="node" presStyleLbl="node1" presStyleIdx="3" presStyleCnt="4">
        <dgm:presLayoutVars>
          <dgm:bulletEnabled val="1"/>
        </dgm:presLayoutVars>
      </dgm:prSet>
      <dgm:spPr/>
    </dgm:pt>
  </dgm:ptLst>
  <dgm:cxnLst>
    <dgm:cxn modelId="{66E7AB08-E1E7-3B49-BF3D-63A892964D73}" type="presOf" srcId="{8A255C05-CBD0-AB40-A350-5CE574FCD598}" destId="{39AA39D9-1901-3349-8561-4B71816277B9}" srcOrd="0" destOrd="0" presId="urn:microsoft.com/office/officeart/2005/8/layout/radial4"/>
    <dgm:cxn modelId="{DA3AFD0B-B1D1-F644-B627-7335654524AB}" type="presOf" srcId="{C746BE1C-9CAC-B34C-B710-12F689328637}" destId="{55C5C96B-9134-0243-A407-B1EEC6CF6E8A}" srcOrd="0" destOrd="0" presId="urn:microsoft.com/office/officeart/2005/8/layout/radial4"/>
    <dgm:cxn modelId="{1BB6810D-D84C-DE4D-B00C-9170CD2E7B85}" type="presOf" srcId="{5A935EA2-C7F2-8E41-9B8A-D1590716603A}" destId="{A7E15044-0019-F24E-8A00-752D0A594037}" srcOrd="0" destOrd="0" presId="urn:microsoft.com/office/officeart/2005/8/layout/radial4"/>
    <dgm:cxn modelId="{B77B090E-AB71-A143-8BD7-B00F01085869}" srcId="{9B7CBAD9-AC91-944A-81D0-66357F445B06}" destId="{7A50EB87-E0D6-FC43-82BF-24780BB6A5D1}" srcOrd="0" destOrd="0" parTransId="{27FDD060-E449-6D4A-A662-4FAFD776C16E}" sibTransId="{59307003-2EF7-9A45-805C-24A179BC0CD2}"/>
    <dgm:cxn modelId="{85959322-95CB-044C-A814-0E59D5852471}" srcId="{9B7CBAD9-AC91-944A-81D0-66357F445B06}" destId="{86695770-DA1F-7149-9B4C-2A031D1508A9}" srcOrd="2" destOrd="0" parTransId="{96216DF6-8923-3343-8A86-EB66E4B58137}" sibTransId="{782D7C09-4437-5B4C-9E35-6C6E556FD283}"/>
    <dgm:cxn modelId="{6E598A23-BDE1-684F-AC2F-8DE5949C8BA7}" srcId="{4E69EC82-D567-BA42-8BFD-AA78686B1F29}" destId="{4AC8C14F-6ACE-2F41-B5F5-63934C525AEC}" srcOrd="0" destOrd="0" parTransId="{E67F1E5F-23E5-E845-B442-F6E8AFA30782}" sibTransId="{28C26242-E2B1-064B-A9D0-F6038060EDB2}"/>
    <dgm:cxn modelId="{6056432F-E052-9346-9130-32051994F61E}" srcId="{9B7CBAD9-AC91-944A-81D0-66357F445B06}" destId="{8A255C05-CBD0-AB40-A350-5CE574FCD598}" srcOrd="3" destOrd="0" parTransId="{5A935EA2-C7F2-8E41-9B8A-D1590716603A}" sibTransId="{EC478DA4-89F6-894D-84A7-F13F6628C3A3}"/>
    <dgm:cxn modelId="{E79DA635-B231-A04E-9DD7-278971EA8899}" type="presOf" srcId="{27FDD060-E449-6D4A-A662-4FAFD776C16E}" destId="{BA5FF26D-176A-3E48-84A2-95BE900F54BE}" srcOrd="0" destOrd="0" presId="urn:microsoft.com/office/officeart/2005/8/layout/radial4"/>
    <dgm:cxn modelId="{DEA2FC4C-099C-D345-A44F-4A7609F45A8A}" type="presOf" srcId="{543CA33C-0218-D14A-9812-4BD744633153}" destId="{3D498247-0059-934D-A75F-DD8DFF934221}" srcOrd="0" destOrd="0" presId="urn:microsoft.com/office/officeart/2005/8/layout/radial4"/>
    <dgm:cxn modelId="{B2B4A467-216B-CB45-B354-787AE82C4633}" type="presOf" srcId="{7A50EB87-E0D6-FC43-82BF-24780BB6A5D1}" destId="{34E699DA-73F1-A949-AC2D-928949F26FC2}" srcOrd="0" destOrd="0" presId="urn:microsoft.com/office/officeart/2005/8/layout/radial4"/>
    <dgm:cxn modelId="{81BEA368-6FA3-9342-AE46-B740C87BCC43}" srcId="{C746BE1C-9CAC-B34C-B710-12F689328637}" destId="{4E69EC82-D567-BA42-8BFD-AA78686B1F29}" srcOrd="2" destOrd="0" parTransId="{9FF4E2DE-87D4-8248-99AC-426C527950D0}" sibTransId="{A8A8EDA6-239A-194D-BA8B-7A6D8B9797F3}"/>
    <dgm:cxn modelId="{E128D378-2652-0A48-ADEC-29CF75EA2054}" srcId="{021A1F77-A189-7744-8540-9F0BCFE305CB}" destId="{F37895A7-B3CC-C549-9F59-CA6FCE464490}" srcOrd="1" destOrd="0" parTransId="{B503541B-673D-E542-9ED7-E4EC829D5CD8}" sibTransId="{35082320-6F43-4043-8415-843FD18F96F9}"/>
    <dgm:cxn modelId="{E998189F-98FE-C24A-8DF9-CCA03C3B8D58}" srcId="{C746BE1C-9CAC-B34C-B710-12F689328637}" destId="{9B7CBAD9-AC91-944A-81D0-66357F445B06}" srcOrd="0" destOrd="0" parTransId="{7A45F956-F305-5A4C-BF3E-EA76D894B4F4}" sibTransId="{ED0B747C-2EB9-854B-9CBC-E48044B6FA3F}"/>
    <dgm:cxn modelId="{4BB5FEA2-5E80-5341-98E9-6D06BD631D02}" type="presOf" srcId="{9B7CBAD9-AC91-944A-81D0-66357F445B06}" destId="{99CF3931-9484-5348-8D9E-CB87291EB65B}" srcOrd="0" destOrd="0" presId="urn:microsoft.com/office/officeart/2005/8/layout/radial4"/>
    <dgm:cxn modelId="{3CCFE0B6-D15F-324C-8ED9-05E4E9645190}" srcId="{C746BE1C-9CAC-B34C-B710-12F689328637}" destId="{021A1F77-A189-7744-8540-9F0BCFE305CB}" srcOrd="1" destOrd="0" parTransId="{4171370E-4F22-6C45-8F66-4369D79651B9}" sibTransId="{A11C2747-1EDF-2941-8268-F19DFE4D185E}"/>
    <dgm:cxn modelId="{E819C7C8-3C48-BF45-B807-037AE8DA4453}" srcId="{4E69EC82-D567-BA42-8BFD-AA78686B1F29}" destId="{3519AAC5-8B2B-7F42-B9CC-506B0CADEDBC}" srcOrd="1" destOrd="0" parTransId="{FAE85CFC-48D2-8E4A-8D7A-1212202C61B0}" sibTransId="{E62005BE-4566-A04A-AF61-249E67531373}"/>
    <dgm:cxn modelId="{D0E3D9D0-3E67-AA4E-B926-988E90914B55}" type="presOf" srcId="{96216DF6-8923-3343-8A86-EB66E4B58137}" destId="{E02101EA-C7C0-D648-9533-BDF045A4B181}" srcOrd="0" destOrd="0" presId="urn:microsoft.com/office/officeart/2005/8/layout/radial4"/>
    <dgm:cxn modelId="{78DAFEE9-4C6F-A24A-AE6B-9D568DA61DE5}" srcId="{021A1F77-A189-7744-8540-9F0BCFE305CB}" destId="{B1A01FAA-AABA-3A4A-8D09-6A86C9708DB3}" srcOrd="0" destOrd="0" parTransId="{E89C580B-3038-6D4D-8576-C773CEEB341A}" sibTransId="{CED3FE4B-BEE3-FB47-A0F7-14C6BEE05FC8}"/>
    <dgm:cxn modelId="{4D1743EC-C322-1342-BC7C-43A6DA58AB12}" type="presOf" srcId="{86695770-DA1F-7149-9B4C-2A031D1508A9}" destId="{01CB93C7-46FA-A944-A155-8801426547AF}" srcOrd="0" destOrd="0" presId="urn:microsoft.com/office/officeart/2005/8/layout/radial4"/>
    <dgm:cxn modelId="{D36451F8-303F-1F47-9FCF-787C61C7EE31}" srcId="{9B7CBAD9-AC91-944A-81D0-66357F445B06}" destId="{543CA33C-0218-D14A-9812-4BD744633153}" srcOrd="1" destOrd="0" parTransId="{F17D999C-3F43-154F-B3ED-220FFCE23E29}" sibTransId="{C3000E39-B657-9741-81D9-FA2AF0E5B89B}"/>
    <dgm:cxn modelId="{FC7A3EF9-8AEF-A14C-A5EB-45C34F0AF9A9}" type="presOf" srcId="{F17D999C-3F43-154F-B3ED-220FFCE23E29}" destId="{997DB02D-160F-244A-B71C-17DAAFAAF797}" srcOrd="0" destOrd="0" presId="urn:microsoft.com/office/officeart/2005/8/layout/radial4"/>
    <dgm:cxn modelId="{74F70EE0-A730-1D4A-A124-115AA0168880}" type="presParOf" srcId="{55C5C96B-9134-0243-A407-B1EEC6CF6E8A}" destId="{99CF3931-9484-5348-8D9E-CB87291EB65B}" srcOrd="0" destOrd="0" presId="urn:microsoft.com/office/officeart/2005/8/layout/radial4"/>
    <dgm:cxn modelId="{06E879B6-C7C9-C447-B020-FB138B85029D}" type="presParOf" srcId="{55C5C96B-9134-0243-A407-B1EEC6CF6E8A}" destId="{BA5FF26D-176A-3E48-84A2-95BE900F54BE}" srcOrd="1" destOrd="0" presId="urn:microsoft.com/office/officeart/2005/8/layout/radial4"/>
    <dgm:cxn modelId="{A9B7043F-EF66-CF48-B0CB-2E79D9A40D44}" type="presParOf" srcId="{55C5C96B-9134-0243-A407-B1EEC6CF6E8A}" destId="{34E699DA-73F1-A949-AC2D-928949F26FC2}" srcOrd="2" destOrd="0" presId="urn:microsoft.com/office/officeart/2005/8/layout/radial4"/>
    <dgm:cxn modelId="{A4CB5FDF-69D2-A149-8F2C-11690DEF885B}" type="presParOf" srcId="{55C5C96B-9134-0243-A407-B1EEC6CF6E8A}" destId="{997DB02D-160F-244A-B71C-17DAAFAAF797}" srcOrd="3" destOrd="0" presId="urn:microsoft.com/office/officeart/2005/8/layout/radial4"/>
    <dgm:cxn modelId="{D2BC2E57-7E44-E24E-A544-9BFB2CEAEB64}" type="presParOf" srcId="{55C5C96B-9134-0243-A407-B1EEC6CF6E8A}" destId="{3D498247-0059-934D-A75F-DD8DFF934221}" srcOrd="4" destOrd="0" presId="urn:microsoft.com/office/officeart/2005/8/layout/radial4"/>
    <dgm:cxn modelId="{BF6AB941-C7E2-C642-8462-6BD3CF3C6C12}" type="presParOf" srcId="{55C5C96B-9134-0243-A407-B1EEC6CF6E8A}" destId="{E02101EA-C7C0-D648-9533-BDF045A4B181}" srcOrd="5" destOrd="0" presId="urn:microsoft.com/office/officeart/2005/8/layout/radial4"/>
    <dgm:cxn modelId="{1EE59C4D-3C9C-2E4A-B0EE-295EFDE077E0}" type="presParOf" srcId="{55C5C96B-9134-0243-A407-B1EEC6CF6E8A}" destId="{01CB93C7-46FA-A944-A155-8801426547AF}" srcOrd="6" destOrd="0" presId="urn:microsoft.com/office/officeart/2005/8/layout/radial4"/>
    <dgm:cxn modelId="{A0EAE147-D863-9A48-934A-6657F53936DB}" type="presParOf" srcId="{55C5C96B-9134-0243-A407-B1EEC6CF6E8A}" destId="{A7E15044-0019-F24E-8A00-752D0A594037}" srcOrd="7" destOrd="0" presId="urn:microsoft.com/office/officeart/2005/8/layout/radial4"/>
    <dgm:cxn modelId="{A72C9BFE-1394-494A-9A51-49671F3D8577}" type="presParOf" srcId="{55C5C96B-9134-0243-A407-B1EEC6CF6E8A}" destId="{39AA39D9-1901-3349-8561-4B71816277B9}"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F3931-9484-5348-8D9E-CB87291EB65B}">
      <dsp:nvSpPr>
        <dsp:cNvPr id="0" name=""/>
        <dsp:cNvSpPr/>
      </dsp:nvSpPr>
      <dsp:spPr>
        <a:xfrm>
          <a:off x="1988138" y="2336650"/>
          <a:ext cx="1470677" cy="1470677"/>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sp3d extrusionH="28000" prstMaterial="matte"/>
        </a:bodyPr>
        <a:lstStyle/>
        <a:p>
          <a:pPr marL="0" lvl="0" indent="0" algn="ctr" defTabSz="666750">
            <a:lnSpc>
              <a:spcPct val="90000"/>
            </a:lnSpc>
            <a:spcBef>
              <a:spcPct val="0"/>
            </a:spcBef>
            <a:spcAft>
              <a:spcPct val="35000"/>
            </a:spcAft>
            <a:buNone/>
          </a:pPr>
          <a:r>
            <a:rPr lang="en-US" sz="1500" kern="1200" dirty="0"/>
            <a:t>Impossible Project</a:t>
          </a:r>
        </a:p>
      </dsp:txBody>
      <dsp:txXfrm>
        <a:off x="2203514" y="2552026"/>
        <a:ext cx="1039925" cy="1039925"/>
      </dsp:txXfrm>
    </dsp:sp>
    <dsp:sp modelId="{BA5FF26D-176A-3E48-84A2-95BE900F54BE}">
      <dsp:nvSpPr>
        <dsp:cNvPr id="0" name=""/>
        <dsp:cNvSpPr/>
      </dsp:nvSpPr>
      <dsp:spPr>
        <a:xfrm rot="11764182">
          <a:off x="673242" y="2458551"/>
          <a:ext cx="1296450" cy="419143"/>
        </a:xfrm>
        <a:prstGeom prst="leftArrow">
          <a:avLst>
            <a:gd name="adj1" fmla="val 60000"/>
            <a:gd name="adj2" fmla="val 50000"/>
          </a:avLst>
        </a:prstGeom>
        <a:solidFill>
          <a:schemeClr val="accent2">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4E699DA-73F1-A949-AC2D-928949F26FC2}">
      <dsp:nvSpPr>
        <dsp:cNvPr id="0" name=""/>
        <dsp:cNvSpPr/>
      </dsp:nvSpPr>
      <dsp:spPr>
        <a:xfrm>
          <a:off x="0" y="1929832"/>
          <a:ext cx="1397143" cy="1117715"/>
        </a:xfrm>
        <a:prstGeom prst="roundRect">
          <a:avLst>
            <a:gd name="adj" fmla="val 10000"/>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sp3d extrusionH="28000" prstMaterial="matte"/>
        </a:bodyPr>
        <a:lstStyle/>
        <a:p>
          <a:pPr marL="0" lvl="0" indent="0" algn="ctr" defTabSz="666750">
            <a:lnSpc>
              <a:spcPct val="90000"/>
            </a:lnSpc>
            <a:spcBef>
              <a:spcPct val="0"/>
            </a:spcBef>
            <a:spcAft>
              <a:spcPct val="35000"/>
            </a:spcAft>
            <a:buNone/>
          </a:pPr>
          <a:r>
            <a:rPr lang="en-US" sz="1500" kern="1200" dirty="0"/>
            <a:t>True Collaboration </a:t>
          </a:r>
        </a:p>
      </dsp:txBody>
      <dsp:txXfrm>
        <a:off x="32737" y="1962569"/>
        <a:ext cx="1331669" cy="1052241"/>
      </dsp:txXfrm>
    </dsp:sp>
    <dsp:sp modelId="{997DB02D-160F-244A-B71C-17DAAFAAF797}">
      <dsp:nvSpPr>
        <dsp:cNvPr id="0" name=""/>
        <dsp:cNvSpPr/>
      </dsp:nvSpPr>
      <dsp:spPr>
        <a:xfrm rot="14700000">
          <a:off x="1466888" y="1545764"/>
          <a:ext cx="1285247" cy="419143"/>
        </a:xfrm>
        <a:prstGeom prst="leftArrow">
          <a:avLst>
            <a:gd name="adj1" fmla="val 60000"/>
            <a:gd name="adj2" fmla="val 50000"/>
          </a:avLst>
        </a:prstGeom>
        <a:solidFill>
          <a:schemeClr val="accent3">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D498247-0059-934D-A75F-DD8DFF934221}">
      <dsp:nvSpPr>
        <dsp:cNvPr id="0" name=""/>
        <dsp:cNvSpPr/>
      </dsp:nvSpPr>
      <dsp:spPr>
        <a:xfrm>
          <a:off x="1139355" y="614063"/>
          <a:ext cx="1397143" cy="1117715"/>
        </a:xfrm>
        <a:prstGeom prst="roundRect">
          <a:avLst>
            <a:gd name="adj" fmla="val 10000"/>
          </a:avLst>
        </a:prstGeom>
        <a:solidFill>
          <a:schemeClr val="accent6">
            <a:lumMod val="75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sp3d extrusionH="28000" prstMaterial="matte"/>
        </a:bodyPr>
        <a:lstStyle/>
        <a:p>
          <a:pPr marL="0" lvl="0" indent="0" algn="ctr" defTabSz="666750">
            <a:lnSpc>
              <a:spcPct val="90000"/>
            </a:lnSpc>
            <a:spcBef>
              <a:spcPct val="0"/>
            </a:spcBef>
            <a:spcAft>
              <a:spcPct val="35000"/>
            </a:spcAft>
            <a:buNone/>
          </a:pPr>
          <a:r>
            <a:rPr lang="en-US" sz="1500" kern="1200" dirty="0"/>
            <a:t>Critical Imagining</a:t>
          </a:r>
        </a:p>
      </dsp:txBody>
      <dsp:txXfrm>
        <a:off x="1172092" y="646800"/>
        <a:ext cx="1331669" cy="1052241"/>
      </dsp:txXfrm>
    </dsp:sp>
    <dsp:sp modelId="{E02101EA-C7C0-D648-9533-BDF045A4B181}">
      <dsp:nvSpPr>
        <dsp:cNvPr id="0" name=""/>
        <dsp:cNvSpPr/>
      </dsp:nvSpPr>
      <dsp:spPr>
        <a:xfrm rot="17700000">
          <a:off x="2694818" y="1545764"/>
          <a:ext cx="1285247" cy="419143"/>
        </a:xfrm>
        <a:prstGeom prst="leftArrow">
          <a:avLst>
            <a:gd name="adj1" fmla="val 60000"/>
            <a:gd name="adj2" fmla="val 50000"/>
          </a:avLst>
        </a:prstGeom>
        <a:solidFill>
          <a:schemeClr val="accent4">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01CB93C7-46FA-A944-A155-8801426547AF}">
      <dsp:nvSpPr>
        <dsp:cNvPr id="0" name=""/>
        <dsp:cNvSpPr/>
      </dsp:nvSpPr>
      <dsp:spPr>
        <a:xfrm>
          <a:off x="2910455" y="614063"/>
          <a:ext cx="1397143" cy="1117715"/>
        </a:xfrm>
        <a:prstGeom prst="roundRect">
          <a:avLst>
            <a:gd name="adj" fmla="val 10000"/>
          </a:avLst>
        </a:prstGeom>
        <a:solidFill>
          <a:schemeClr val="accent4">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sp3d extrusionH="28000" prstMaterial="matte"/>
        </a:bodyPr>
        <a:lstStyle/>
        <a:p>
          <a:pPr marL="0" lvl="0" indent="0" algn="ctr" defTabSz="666750">
            <a:lnSpc>
              <a:spcPct val="90000"/>
            </a:lnSpc>
            <a:spcBef>
              <a:spcPct val="0"/>
            </a:spcBef>
            <a:spcAft>
              <a:spcPct val="35000"/>
            </a:spcAft>
            <a:buNone/>
          </a:pPr>
          <a:r>
            <a:rPr lang="en-US" sz="1500" kern="1200" dirty="0"/>
            <a:t>Collective Unlearning</a:t>
          </a:r>
        </a:p>
      </dsp:txBody>
      <dsp:txXfrm>
        <a:off x="2943192" y="646800"/>
        <a:ext cx="1331669" cy="1052241"/>
      </dsp:txXfrm>
    </dsp:sp>
    <dsp:sp modelId="{A7E15044-0019-F24E-8A00-752D0A594037}">
      <dsp:nvSpPr>
        <dsp:cNvPr id="0" name=""/>
        <dsp:cNvSpPr/>
      </dsp:nvSpPr>
      <dsp:spPr>
        <a:xfrm rot="20700000">
          <a:off x="3484117" y="2486414"/>
          <a:ext cx="1285247" cy="419143"/>
        </a:xfrm>
        <a:prstGeom prst="leftArrow">
          <a:avLst>
            <a:gd name="adj1" fmla="val 60000"/>
            <a:gd name="adj2" fmla="val 50000"/>
          </a:avLst>
        </a:prstGeom>
        <a:solidFill>
          <a:schemeClr val="accent5">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9AA39D9-1901-3349-8561-4B71816277B9}">
      <dsp:nvSpPr>
        <dsp:cNvPr id="0" name=""/>
        <dsp:cNvSpPr/>
      </dsp:nvSpPr>
      <dsp:spPr>
        <a:xfrm>
          <a:off x="4048896" y="1970804"/>
          <a:ext cx="1397143" cy="1117715"/>
        </a:xfrm>
        <a:prstGeom prst="roundRect">
          <a:avLst>
            <a:gd name="adj" fmla="val 10000"/>
          </a:avLst>
        </a:prstGeom>
        <a:solidFill>
          <a:schemeClr val="accent5">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sp3d extrusionH="28000" prstMaterial="matte"/>
        </a:bodyPr>
        <a:lstStyle/>
        <a:p>
          <a:pPr marL="0" lvl="0" indent="0" algn="ctr" defTabSz="666750">
            <a:lnSpc>
              <a:spcPct val="90000"/>
            </a:lnSpc>
            <a:spcBef>
              <a:spcPct val="0"/>
            </a:spcBef>
            <a:spcAft>
              <a:spcPct val="35000"/>
            </a:spcAft>
            <a:buNone/>
          </a:pPr>
          <a:r>
            <a:rPr lang="en-US" sz="1500" kern="1200" dirty="0"/>
            <a:t>Purpose through justice work</a:t>
          </a:r>
        </a:p>
      </dsp:txBody>
      <dsp:txXfrm>
        <a:off x="4081633" y="2003541"/>
        <a:ext cx="1331669" cy="1052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F3931-9484-5348-8D9E-CB87291EB65B}">
      <dsp:nvSpPr>
        <dsp:cNvPr id="0" name=""/>
        <dsp:cNvSpPr/>
      </dsp:nvSpPr>
      <dsp:spPr>
        <a:xfrm>
          <a:off x="2004799" y="2039135"/>
          <a:ext cx="1483002" cy="1483002"/>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sp3d extrusionH="28000" prstMaterial="matte"/>
        </a:bodyPr>
        <a:lstStyle/>
        <a:p>
          <a:pPr marL="0" lvl="0" indent="0" algn="ctr" defTabSz="666750">
            <a:lnSpc>
              <a:spcPct val="90000"/>
            </a:lnSpc>
            <a:spcBef>
              <a:spcPct val="0"/>
            </a:spcBef>
            <a:spcAft>
              <a:spcPct val="35000"/>
            </a:spcAft>
            <a:buNone/>
          </a:pPr>
          <a:r>
            <a:rPr lang="en-US" sz="1500" kern="1200" dirty="0"/>
            <a:t>Impossible Project</a:t>
          </a:r>
        </a:p>
      </dsp:txBody>
      <dsp:txXfrm>
        <a:off x="2221980" y="2256316"/>
        <a:ext cx="1048640" cy="1048640"/>
      </dsp:txXfrm>
    </dsp:sp>
    <dsp:sp modelId="{BA5FF26D-176A-3E48-84A2-95BE900F54BE}">
      <dsp:nvSpPr>
        <dsp:cNvPr id="0" name=""/>
        <dsp:cNvSpPr/>
      </dsp:nvSpPr>
      <dsp:spPr>
        <a:xfrm rot="11764182">
          <a:off x="678884" y="2162057"/>
          <a:ext cx="1307315" cy="422655"/>
        </a:xfrm>
        <a:prstGeom prst="leftArrow">
          <a:avLst>
            <a:gd name="adj1" fmla="val 60000"/>
            <a:gd name="adj2" fmla="val 50000"/>
          </a:avLst>
        </a:prstGeom>
        <a:solidFill>
          <a:schemeClr val="accent2">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4E699DA-73F1-A949-AC2D-928949F26FC2}">
      <dsp:nvSpPr>
        <dsp:cNvPr id="0" name=""/>
        <dsp:cNvSpPr/>
      </dsp:nvSpPr>
      <dsp:spPr>
        <a:xfrm>
          <a:off x="0" y="1628908"/>
          <a:ext cx="1408852" cy="1127081"/>
        </a:xfrm>
        <a:prstGeom prst="roundRect">
          <a:avLst>
            <a:gd name="adj" fmla="val 10000"/>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sp3d extrusionH="28000" prstMaterial="matte"/>
        </a:bodyPr>
        <a:lstStyle/>
        <a:p>
          <a:pPr marL="0" lvl="0" indent="0" algn="ctr" defTabSz="666750">
            <a:lnSpc>
              <a:spcPct val="90000"/>
            </a:lnSpc>
            <a:spcBef>
              <a:spcPct val="0"/>
            </a:spcBef>
            <a:spcAft>
              <a:spcPct val="35000"/>
            </a:spcAft>
            <a:buNone/>
          </a:pPr>
          <a:r>
            <a:rPr lang="en-US" sz="1500" kern="1200" dirty="0"/>
            <a:t>True Collaboration </a:t>
          </a:r>
        </a:p>
      </dsp:txBody>
      <dsp:txXfrm>
        <a:off x="33011" y="1661919"/>
        <a:ext cx="1342830" cy="1061059"/>
      </dsp:txXfrm>
    </dsp:sp>
    <dsp:sp modelId="{997DB02D-160F-244A-B71C-17DAAFAAF797}">
      <dsp:nvSpPr>
        <dsp:cNvPr id="0" name=""/>
        <dsp:cNvSpPr/>
      </dsp:nvSpPr>
      <dsp:spPr>
        <a:xfrm rot="14700000">
          <a:off x="1479181" y="1241622"/>
          <a:ext cx="1296018" cy="422655"/>
        </a:xfrm>
        <a:prstGeom prst="leftArrow">
          <a:avLst>
            <a:gd name="adj1" fmla="val 60000"/>
            <a:gd name="adj2" fmla="val 50000"/>
          </a:avLst>
        </a:prstGeom>
        <a:solidFill>
          <a:schemeClr val="accent3">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D498247-0059-934D-A75F-DD8DFF934221}">
      <dsp:nvSpPr>
        <dsp:cNvPr id="0" name=""/>
        <dsp:cNvSpPr/>
      </dsp:nvSpPr>
      <dsp:spPr>
        <a:xfrm>
          <a:off x="1148903" y="302113"/>
          <a:ext cx="1408852" cy="1127081"/>
        </a:xfrm>
        <a:prstGeom prst="roundRect">
          <a:avLst>
            <a:gd name="adj" fmla="val 10000"/>
          </a:avLst>
        </a:prstGeom>
        <a:solidFill>
          <a:schemeClr val="accent6">
            <a:lumMod val="75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sp3d extrusionH="28000" prstMaterial="matte"/>
        </a:bodyPr>
        <a:lstStyle/>
        <a:p>
          <a:pPr marL="0" lvl="0" indent="0" algn="ctr" defTabSz="666750">
            <a:lnSpc>
              <a:spcPct val="90000"/>
            </a:lnSpc>
            <a:spcBef>
              <a:spcPct val="0"/>
            </a:spcBef>
            <a:spcAft>
              <a:spcPct val="35000"/>
            </a:spcAft>
            <a:buNone/>
          </a:pPr>
          <a:r>
            <a:rPr lang="en-US" sz="1500" kern="1200" dirty="0"/>
            <a:t>Critical Imagining</a:t>
          </a:r>
        </a:p>
      </dsp:txBody>
      <dsp:txXfrm>
        <a:off x="1181914" y="335124"/>
        <a:ext cx="1342830" cy="1061059"/>
      </dsp:txXfrm>
    </dsp:sp>
    <dsp:sp modelId="{E02101EA-C7C0-D648-9533-BDF045A4B181}">
      <dsp:nvSpPr>
        <dsp:cNvPr id="0" name=""/>
        <dsp:cNvSpPr/>
      </dsp:nvSpPr>
      <dsp:spPr>
        <a:xfrm rot="17700000">
          <a:off x="2717401" y="1241622"/>
          <a:ext cx="1296018" cy="422655"/>
        </a:xfrm>
        <a:prstGeom prst="leftArrow">
          <a:avLst>
            <a:gd name="adj1" fmla="val 60000"/>
            <a:gd name="adj2" fmla="val 50000"/>
          </a:avLst>
        </a:prstGeom>
        <a:solidFill>
          <a:schemeClr val="accent4">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01CB93C7-46FA-A944-A155-8801426547AF}">
      <dsp:nvSpPr>
        <dsp:cNvPr id="0" name=""/>
        <dsp:cNvSpPr/>
      </dsp:nvSpPr>
      <dsp:spPr>
        <a:xfrm>
          <a:off x="2934845" y="302113"/>
          <a:ext cx="1408852" cy="1127081"/>
        </a:xfrm>
        <a:prstGeom prst="roundRect">
          <a:avLst>
            <a:gd name="adj" fmla="val 10000"/>
          </a:avLst>
        </a:prstGeom>
        <a:solidFill>
          <a:schemeClr val="accent4">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sp3d extrusionH="28000" prstMaterial="matte"/>
        </a:bodyPr>
        <a:lstStyle/>
        <a:p>
          <a:pPr marL="0" lvl="0" indent="0" algn="ctr" defTabSz="666750">
            <a:lnSpc>
              <a:spcPct val="90000"/>
            </a:lnSpc>
            <a:spcBef>
              <a:spcPct val="0"/>
            </a:spcBef>
            <a:spcAft>
              <a:spcPct val="35000"/>
            </a:spcAft>
            <a:buNone/>
          </a:pPr>
          <a:r>
            <a:rPr lang="en-US" sz="1500" kern="1200" dirty="0"/>
            <a:t>Collective Unlearning</a:t>
          </a:r>
        </a:p>
      </dsp:txBody>
      <dsp:txXfrm>
        <a:off x="2967856" y="335124"/>
        <a:ext cx="1342830" cy="1061059"/>
      </dsp:txXfrm>
    </dsp:sp>
    <dsp:sp modelId="{A7E15044-0019-F24E-8A00-752D0A594037}">
      <dsp:nvSpPr>
        <dsp:cNvPr id="0" name=""/>
        <dsp:cNvSpPr/>
      </dsp:nvSpPr>
      <dsp:spPr>
        <a:xfrm rot="20700000">
          <a:off x="3513314" y="2190154"/>
          <a:ext cx="1296018" cy="422655"/>
        </a:xfrm>
        <a:prstGeom prst="leftArrow">
          <a:avLst>
            <a:gd name="adj1" fmla="val 60000"/>
            <a:gd name="adj2" fmla="val 50000"/>
          </a:avLst>
        </a:prstGeom>
        <a:solidFill>
          <a:schemeClr val="accent5">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9AA39D9-1901-3349-8561-4B71816277B9}">
      <dsp:nvSpPr>
        <dsp:cNvPr id="0" name=""/>
        <dsp:cNvSpPr/>
      </dsp:nvSpPr>
      <dsp:spPr>
        <a:xfrm>
          <a:off x="4082826" y="1670224"/>
          <a:ext cx="1408852" cy="1127081"/>
        </a:xfrm>
        <a:prstGeom prst="roundRect">
          <a:avLst>
            <a:gd name="adj" fmla="val 10000"/>
          </a:avLst>
        </a:prstGeom>
        <a:solidFill>
          <a:schemeClr val="accent5">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sp3d extrusionH="28000" prstMaterial="matte"/>
        </a:bodyPr>
        <a:lstStyle/>
        <a:p>
          <a:pPr marL="0" lvl="0" indent="0" algn="ctr" defTabSz="666750">
            <a:lnSpc>
              <a:spcPct val="90000"/>
            </a:lnSpc>
            <a:spcBef>
              <a:spcPct val="0"/>
            </a:spcBef>
            <a:spcAft>
              <a:spcPct val="35000"/>
            </a:spcAft>
            <a:buNone/>
          </a:pPr>
          <a:r>
            <a:rPr lang="en-US" sz="1500" kern="1200" dirty="0"/>
            <a:t>Purpose through justice work</a:t>
          </a:r>
        </a:p>
      </dsp:txBody>
      <dsp:txXfrm>
        <a:off x="4115837" y="1703235"/>
        <a:ext cx="1342830" cy="1061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F3931-9484-5348-8D9E-CB87291EB65B}">
      <dsp:nvSpPr>
        <dsp:cNvPr id="0" name=""/>
        <dsp:cNvSpPr/>
      </dsp:nvSpPr>
      <dsp:spPr>
        <a:xfrm>
          <a:off x="2020505" y="2056266"/>
          <a:ext cx="1494620" cy="1494620"/>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kern="1200" dirty="0"/>
            <a:t>Impossible Project</a:t>
          </a:r>
        </a:p>
      </dsp:txBody>
      <dsp:txXfrm>
        <a:off x="2239387" y="2275148"/>
        <a:ext cx="1056856" cy="1056856"/>
      </dsp:txXfrm>
    </dsp:sp>
    <dsp:sp modelId="{BA5FF26D-176A-3E48-84A2-95BE900F54BE}">
      <dsp:nvSpPr>
        <dsp:cNvPr id="0" name=""/>
        <dsp:cNvSpPr/>
      </dsp:nvSpPr>
      <dsp:spPr>
        <a:xfrm rot="11764182">
          <a:off x="684203" y="2180152"/>
          <a:ext cx="1317557" cy="425966"/>
        </a:xfrm>
        <a:prstGeom prst="leftArrow">
          <a:avLst>
            <a:gd name="adj1" fmla="val 60000"/>
            <a:gd name="adj2" fmla="val 50000"/>
          </a:avLst>
        </a:prstGeom>
        <a:solidFill>
          <a:schemeClr val="accent2">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4E699DA-73F1-A949-AC2D-928949F26FC2}">
      <dsp:nvSpPr>
        <dsp:cNvPr id="0" name=""/>
        <dsp:cNvSpPr/>
      </dsp:nvSpPr>
      <dsp:spPr>
        <a:xfrm>
          <a:off x="0" y="1642825"/>
          <a:ext cx="1419889" cy="1135911"/>
        </a:xfrm>
        <a:prstGeom prst="roundRect">
          <a:avLst>
            <a:gd name="adj" fmla="val 10000"/>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kern="1200" dirty="0"/>
            <a:t>True Collaboration </a:t>
          </a:r>
        </a:p>
      </dsp:txBody>
      <dsp:txXfrm>
        <a:off x="33270" y="1676095"/>
        <a:ext cx="1353349" cy="1069371"/>
      </dsp:txXfrm>
    </dsp:sp>
    <dsp:sp modelId="{997DB02D-160F-244A-B71C-17DAAFAAF797}">
      <dsp:nvSpPr>
        <dsp:cNvPr id="0" name=""/>
        <dsp:cNvSpPr/>
      </dsp:nvSpPr>
      <dsp:spPr>
        <a:xfrm rot="14700000">
          <a:off x="1490769" y="1252505"/>
          <a:ext cx="1306171" cy="425966"/>
        </a:xfrm>
        <a:prstGeom prst="leftArrow">
          <a:avLst>
            <a:gd name="adj1" fmla="val 60000"/>
            <a:gd name="adj2" fmla="val 50000"/>
          </a:avLst>
        </a:prstGeom>
        <a:solidFill>
          <a:schemeClr val="accent3">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D498247-0059-934D-A75F-DD8DFF934221}">
      <dsp:nvSpPr>
        <dsp:cNvPr id="0" name=""/>
        <dsp:cNvSpPr/>
      </dsp:nvSpPr>
      <dsp:spPr>
        <a:xfrm>
          <a:off x="1157904" y="305636"/>
          <a:ext cx="1419889" cy="1135911"/>
        </a:xfrm>
        <a:prstGeom prst="roundRect">
          <a:avLst>
            <a:gd name="adj" fmla="val 10000"/>
          </a:avLst>
        </a:prstGeom>
        <a:solidFill>
          <a:schemeClr val="accent6">
            <a:lumMod val="75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kern="1200" dirty="0"/>
            <a:t>Critical Imagining</a:t>
          </a:r>
        </a:p>
      </dsp:txBody>
      <dsp:txXfrm>
        <a:off x="1191174" y="338906"/>
        <a:ext cx="1353349" cy="1069371"/>
      </dsp:txXfrm>
    </dsp:sp>
    <dsp:sp modelId="{E02101EA-C7C0-D648-9533-BDF045A4B181}">
      <dsp:nvSpPr>
        <dsp:cNvPr id="0" name=""/>
        <dsp:cNvSpPr/>
      </dsp:nvSpPr>
      <dsp:spPr>
        <a:xfrm rot="17700000">
          <a:off x="2738690" y="1252505"/>
          <a:ext cx="1306171" cy="425966"/>
        </a:xfrm>
        <a:prstGeom prst="leftArrow">
          <a:avLst>
            <a:gd name="adj1" fmla="val 60000"/>
            <a:gd name="adj2" fmla="val 50000"/>
          </a:avLst>
        </a:prstGeom>
        <a:solidFill>
          <a:schemeClr val="accent4">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01CB93C7-46FA-A944-A155-8801426547AF}">
      <dsp:nvSpPr>
        <dsp:cNvPr id="0" name=""/>
        <dsp:cNvSpPr/>
      </dsp:nvSpPr>
      <dsp:spPr>
        <a:xfrm>
          <a:off x="2957837" y="305636"/>
          <a:ext cx="1419889" cy="1135911"/>
        </a:xfrm>
        <a:prstGeom prst="roundRect">
          <a:avLst>
            <a:gd name="adj" fmla="val 10000"/>
          </a:avLst>
        </a:prstGeom>
        <a:solidFill>
          <a:schemeClr val="accent4">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kern="1200" dirty="0"/>
            <a:t>Collective Unlearning</a:t>
          </a:r>
        </a:p>
      </dsp:txBody>
      <dsp:txXfrm>
        <a:off x="2991107" y="338906"/>
        <a:ext cx="1353349" cy="1069371"/>
      </dsp:txXfrm>
    </dsp:sp>
    <dsp:sp modelId="{A7E15044-0019-F24E-8A00-752D0A594037}">
      <dsp:nvSpPr>
        <dsp:cNvPr id="0" name=""/>
        <dsp:cNvSpPr/>
      </dsp:nvSpPr>
      <dsp:spPr>
        <a:xfrm rot="20700000">
          <a:off x="3540838" y="2208468"/>
          <a:ext cx="1306171" cy="425966"/>
        </a:xfrm>
        <a:prstGeom prst="leftArrow">
          <a:avLst>
            <a:gd name="adj1" fmla="val 60000"/>
            <a:gd name="adj2" fmla="val 50000"/>
          </a:avLst>
        </a:prstGeom>
        <a:solidFill>
          <a:schemeClr val="accent5">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9AA39D9-1901-3349-8561-4B71816277B9}">
      <dsp:nvSpPr>
        <dsp:cNvPr id="0" name=""/>
        <dsp:cNvSpPr/>
      </dsp:nvSpPr>
      <dsp:spPr>
        <a:xfrm>
          <a:off x="4114811" y="1684465"/>
          <a:ext cx="1419889" cy="1135911"/>
        </a:xfrm>
        <a:prstGeom prst="roundRect">
          <a:avLst>
            <a:gd name="adj" fmla="val 10000"/>
          </a:avLst>
        </a:prstGeom>
        <a:solidFill>
          <a:schemeClr val="accent5">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kern="1200" dirty="0"/>
            <a:t>Purpose through justice work</a:t>
          </a:r>
        </a:p>
      </dsp:txBody>
      <dsp:txXfrm>
        <a:off x="4148081" y="1717735"/>
        <a:ext cx="1353349" cy="10693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F3931-9484-5348-8D9E-CB87291EB65B}">
      <dsp:nvSpPr>
        <dsp:cNvPr id="0" name=""/>
        <dsp:cNvSpPr/>
      </dsp:nvSpPr>
      <dsp:spPr>
        <a:xfrm>
          <a:off x="1977313" y="2075045"/>
          <a:ext cx="1462670" cy="1462670"/>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sp3d extrusionH="28000" prstMaterial="matte"/>
        </a:bodyPr>
        <a:lstStyle/>
        <a:p>
          <a:pPr marL="0" lvl="0" indent="0" algn="ctr" defTabSz="666750">
            <a:lnSpc>
              <a:spcPct val="90000"/>
            </a:lnSpc>
            <a:spcBef>
              <a:spcPct val="0"/>
            </a:spcBef>
            <a:spcAft>
              <a:spcPct val="35000"/>
            </a:spcAft>
            <a:buNone/>
          </a:pPr>
          <a:r>
            <a:rPr lang="en-US" sz="1500" kern="1200" dirty="0"/>
            <a:t>Impossible Project</a:t>
          </a:r>
        </a:p>
      </dsp:txBody>
      <dsp:txXfrm>
        <a:off x="2191516" y="2289248"/>
        <a:ext cx="1034264" cy="1034264"/>
      </dsp:txXfrm>
    </dsp:sp>
    <dsp:sp modelId="{BA5FF26D-176A-3E48-84A2-95BE900F54BE}">
      <dsp:nvSpPr>
        <dsp:cNvPr id="0" name=""/>
        <dsp:cNvSpPr/>
      </dsp:nvSpPr>
      <dsp:spPr>
        <a:xfrm rot="11764182">
          <a:off x="669577" y="2196282"/>
          <a:ext cx="1289391" cy="416861"/>
        </a:xfrm>
        <a:prstGeom prst="leftArrow">
          <a:avLst>
            <a:gd name="adj1" fmla="val 60000"/>
            <a:gd name="adj2" fmla="val 50000"/>
          </a:avLst>
        </a:prstGeom>
        <a:solidFill>
          <a:schemeClr val="accent2">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4E699DA-73F1-A949-AC2D-928949F26FC2}">
      <dsp:nvSpPr>
        <dsp:cNvPr id="0" name=""/>
        <dsp:cNvSpPr/>
      </dsp:nvSpPr>
      <dsp:spPr>
        <a:xfrm>
          <a:off x="0" y="1670442"/>
          <a:ext cx="1389536" cy="1111629"/>
        </a:xfrm>
        <a:prstGeom prst="roundRect">
          <a:avLst>
            <a:gd name="adj" fmla="val 10000"/>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sp3d extrusionH="28000" prstMaterial="matte"/>
        </a:bodyPr>
        <a:lstStyle/>
        <a:p>
          <a:pPr marL="0" lvl="0" indent="0" algn="ctr" defTabSz="666750">
            <a:lnSpc>
              <a:spcPct val="90000"/>
            </a:lnSpc>
            <a:spcBef>
              <a:spcPct val="0"/>
            </a:spcBef>
            <a:spcAft>
              <a:spcPct val="35000"/>
            </a:spcAft>
            <a:buNone/>
          </a:pPr>
          <a:r>
            <a:rPr lang="en-US" sz="1500" kern="1200" dirty="0"/>
            <a:t>True Collaboration </a:t>
          </a:r>
        </a:p>
      </dsp:txBody>
      <dsp:txXfrm>
        <a:off x="32559" y="1703001"/>
        <a:ext cx="1324418" cy="1046511"/>
      </dsp:txXfrm>
    </dsp:sp>
    <dsp:sp modelId="{997DB02D-160F-244A-B71C-17DAAFAAF797}">
      <dsp:nvSpPr>
        <dsp:cNvPr id="0" name=""/>
        <dsp:cNvSpPr/>
      </dsp:nvSpPr>
      <dsp:spPr>
        <a:xfrm rot="14700000">
          <a:off x="1458901" y="1288466"/>
          <a:ext cx="1278249" cy="416861"/>
        </a:xfrm>
        <a:prstGeom prst="leftArrow">
          <a:avLst>
            <a:gd name="adj1" fmla="val 60000"/>
            <a:gd name="adj2" fmla="val 50000"/>
          </a:avLst>
        </a:prstGeom>
        <a:solidFill>
          <a:schemeClr val="accent3">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D498247-0059-934D-A75F-DD8DFF934221}">
      <dsp:nvSpPr>
        <dsp:cNvPr id="0" name=""/>
        <dsp:cNvSpPr/>
      </dsp:nvSpPr>
      <dsp:spPr>
        <a:xfrm>
          <a:off x="1133152" y="361838"/>
          <a:ext cx="1389536" cy="1111629"/>
        </a:xfrm>
        <a:prstGeom prst="roundRect">
          <a:avLst>
            <a:gd name="adj" fmla="val 10000"/>
          </a:avLst>
        </a:prstGeom>
        <a:solidFill>
          <a:schemeClr val="accent6">
            <a:lumMod val="75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sp3d extrusionH="28000" prstMaterial="matte"/>
        </a:bodyPr>
        <a:lstStyle/>
        <a:p>
          <a:pPr marL="0" lvl="0" indent="0" algn="ctr" defTabSz="666750">
            <a:lnSpc>
              <a:spcPct val="90000"/>
            </a:lnSpc>
            <a:spcBef>
              <a:spcPct val="0"/>
            </a:spcBef>
            <a:spcAft>
              <a:spcPct val="35000"/>
            </a:spcAft>
            <a:buNone/>
          </a:pPr>
          <a:r>
            <a:rPr lang="en-US" sz="1500" kern="1200" dirty="0"/>
            <a:t>Critical Imagining</a:t>
          </a:r>
        </a:p>
      </dsp:txBody>
      <dsp:txXfrm>
        <a:off x="1165711" y="394397"/>
        <a:ext cx="1324418" cy="1046511"/>
      </dsp:txXfrm>
    </dsp:sp>
    <dsp:sp modelId="{E02101EA-C7C0-D648-9533-BDF045A4B181}">
      <dsp:nvSpPr>
        <dsp:cNvPr id="0" name=""/>
        <dsp:cNvSpPr/>
      </dsp:nvSpPr>
      <dsp:spPr>
        <a:xfrm rot="17700000">
          <a:off x="2680145" y="1288466"/>
          <a:ext cx="1278249" cy="416861"/>
        </a:xfrm>
        <a:prstGeom prst="leftArrow">
          <a:avLst>
            <a:gd name="adj1" fmla="val 60000"/>
            <a:gd name="adj2" fmla="val 50000"/>
          </a:avLst>
        </a:prstGeom>
        <a:solidFill>
          <a:schemeClr val="accent4">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01CB93C7-46FA-A944-A155-8801426547AF}">
      <dsp:nvSpPr>
        <dsp:cNvPr id="0" name=""/>
        <dsp:cNvSpPr/>
      </dsp:nvSpPr>
      <dsp:spPr>
        <a:xfrm>
          <a:off x="2894608" y="361838"/>
          <a:ext cx="1389536" cy="1111629"/>
        </a:xfrm>
        <a:prstGeom prst="roundRect">
          <a:avLst>
            <a:gd name="adj" fmla="val 10000"/>
          </a:avLst>
        </a:prstGeom>
        <a:solidFill>
          <a:schemeClr val="accent4">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sp3d extrusionH="28000" prstMaterial="matte"/>
        </a:bodyPr>
        <a:lstStyle/>
        <a:p>
          <a:pPr marL="0" lvl="0" indent="0" algn="ctr" defTabSz="666750">
            <a:lnSpc>
              <a:spcPct val="90000"/>
            </a:lnSpc>
            <a:spcBef>
              <a:spcPct val="0"/>
            </a:spcBef>
            <a:spcAft>
              <a:spcPct val="35000"/>
            </a:spcAft>
            <a:buNone/>
          </a:pPr>
          <a:r>
            <a:rPr lang="en-US" sz="1500" kern="1200" dirty="0"/>
            <a:t>Collective Unlearning</a:t>
          </a:r>
        </a:p>
      </dsp:txBody>
      <dsp:txXfrm>
        <a:off x="2927167" y="394397"/>
        <a:ext cx="1324418" cy="1046511"/>
      </dsp:txXfrm>
    </dsp:sp>
    <dsp:sp modelId="{A7E15044-0019-F24E-8A00-752D0A594037}">
      <dsp:nvSpPr>
        <dsp:cNvPr id="0" name=""/>
        <dsp:cNvSpPr/>
      </dsp:nvSpPr>
      <dsp:spPr>
        <a:xfrm rot="20700000">
          <a:off x="3465146" y="2223993"/>
          <a:ext cx="1278249" cy="416861"/>
        </a:xfrm>
        <a:prstGeom prst="leftArrow">
          <a:avLst>
            <a:gd name="adj1" fmla="val 60000"/>
            <a:gd name="adj2" fmla="val 50000"/>
          </a:avLst>
        </a:prstGeom>
        <a:solidFill>
          <a:schemeClr val="accent5">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9AA39D9-1901-3349-8561-4B71816277B9}">
      <dsp:nvSpPr>
        <dsp:cNvPr id="0" name=""/>
        <dsp:cNvSpPr/>
      </dsp:nvSpPr>
      <dsp:spPr>
        <a:xfrm>
          <a:off x="4026850" y="1711192"/>
          <a:ext cx="1389536" cy="1111629"/>
        </a:xfrm>
        <a:prstGeom prst="roundRect">
          <a:avLst>
            <a:gd name="adj" fmla="val 10000"/>
          </a:avLst>
        </a:prstGeom>
        <a:solidFill>
          <a:schemeClr val="accent5">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sp3d extrusionH="28000" prstMaterial="matte"/>
        </a:bodyPr>
        <a:lstStyle/>
        <a:p>
          <a:pPr marL="0" lvl="0" indent="0" algn="ctr" defTabSz="666750">
            <a:lnSpc>
              <a:spcPct val="90000"/>
            </a:lnSpc>
            <a:spcBef>
              <a:spcPct val="0"/>
            </a:spcBef>
            <a:spcAft>
              <a:spcPct val="35000"/>
            </a:spcAft>
            <a:buNone/>
          </a:pPr>
          <a:r>
            <a:rPr lang="en-US" sz="1500" kern="1200" dirty="0"/>
            <a:t>Purpose through justice work</a:t>
          </a:r>
        </a:p>
      </dsp:txBody>
      <dsp:txXfrm>
        <a:off x="4059409" y="1743751"/>
        <a:ext cx="1324418" cy="104651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A7C17-2A64-2D48-9B5D-12696381632D}" type="datetimeFigureOut">
              <a:rPr lang="en-US" smtClean="0"/>
              <a:t>1/31/23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A0638-A1DB-954F-849B-05F12E1114BB}" type="slidenum">
              <a:rPr lang="en-US" smtClean="0"/>
              <a:t>‹#›</a:t>
            </a:fld>
            <a:endParaRPr lang="en-US"/>
          </a:p>
        </p:txBody>
      </p:sp>
    </p:spTree>
    <p:extLst>
      <p:ext uri="{BB962C8B-B14F-4D97-AF65-F5344CB8AC3E}">
        <p14:creationId xmlns:p14="http://schemas.microsoft.com/office/powerpoint/2010/main" val="47729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1D3F2D-CBFD-DE49-A613-133CDD8F484D}" type="slidenum">
              <a:rPr lang="en-US" smtClean="0"/>
              <a:t>6</a:t>
            </a:fld>
            <a:endParaRPr lang="en-US"/>
          </a:p>
        </p:txBody>
      </p:sp>
    </p:spTree>
    <p:extLst>
      <p:ext uri="{BB962C8B-B14F-4D97-AF65-F5344CB8AC3E}">
        <p14:creationId xmlns:p14="http://schemas.microsoft.com/office/powerpoint/2010/main" val="1894209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583B4-CC62-8844-B254-277672309F10}" type="datetimeFigureOut">
              <a:rPr lang="en-US" smtClean="0"/>
              <a:t>1/31/23</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1F597CF2-638C-BD4B-9624-0901BAB886FB}" type="slidenum">
              <a:rPr lang="en-US" smtClean="0"/>
              <a:t>‹#›</a:t>
            </a:fld>
            <a:endParaRPr lang="en-US"/>
          </a:p>
        </p:txBody>
      </p:sp>
    </p:spTree>
    <p:extLst>
      <p:ext uri="{BB962C8B-B14F-4D97-AF65-F5344CB8AC3E}">
        <p14:creationId xmlns:p14="http://schemas.microsoft.com/office/powerpoint/2010/main" val="1263120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583B4-CC62-8844-B254-277672309F10}" type="datetimeFigureOut">
              <a:rPr lang="en-US" smtClean="0"/>
              <a:t>1/31/23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97CF2-638C-BD4B-9624-0901BAB886FB}" type="slidenum">
              <a:rPr lang="en-US" smtClean="0"/>
              <a:t>‹#›</a:t>
            </a:fld>
            <a:endParaRPr lang="en-US"/>
          </a:p>
        </p:txBody>
      </p:sp>
    </p:spTree>
    <p:extLst>
      <p:ext uri="{BB962C8B-B14F-4D97-AF65-F5344CB8AC3E}">
        <p14:creationId xmlns:p14="http://schemas.microsoft.com/office/powerpoint/2010/main" val="50875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583B4-CC62-8844-B254-277672309F10}" type="datetimeFigureOut">
              <a:rPr lang="en-US" smtClean="0"/>
              <a:t>1/31/23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97CF2-638C-BD4B-9624-0901BAB886FB}" type="slidenum">
              <a:rPr lang="en-US" smtClean="0"/>
              <a:t>‹#›</a:t>
            </a:fld>
            <a:endParaRPr lang="en-US"/>
          </a:p>
        </p:txBody>
      </p:sp>
    </p:spTree>
    <p:extLst>
      <p:ext uri="{BB962C8B-B14F-4D97-AF65-F5344CB8AC3E}">
        <p14:creationId xmlns:p14="http://schemas.microsoft.com/office/powerpoint/2010/main" val="1116373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583B4-CC62-8844-B254-277672309F10}" type="datetimeFigureOut">
              <a:rPr lang="en-US" smtClean="0"/>
              <a:t>1/31/23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97CF2-638C-BD4B-9624-0901BAB886FB}" type="slidenum">
              <a:rPr lang="en-US" smtClean="0"/>
              <a:t>‹#›</a:t>
            </a:fld>
            <a:endParaRPr lang="en-US"/>
          </a:p>
        </p:txBody>
      </p:sp>
    </p:spTree>
    <p:extLst>
      <p:ext uri="{BB962C8B-B14F-4D97-AF65-F5344CB8AC3E}">
        <p14:creationId xmlns:p14="http://schemas.microsoft.com/office/powerpoint/2010/main" val="1217814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1583B4-CC62-8844-B254-277672309F10}" type="datetimeFigureOut">
              <a:rPr lang="en-US" smtClean="0"/>
              <a:t>1/31/23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97CF2-638C-BD4B-9624-0901BAB886FB}" type="slidenum">
              <a:rPr lang="en-US" smtClean="0"/>
              <a:t>‹#›</a:t>
            </a:fld>
            <a:endParaRPr lang="en-US"/>
          </a:p>
        </p:txBody>
      </p:sp>
    </p:spTree>
    <p:extLst>
      <p:ext uri="{BB962C8B-B14F-4D97-AF65-F5344CB8AC3E}">
        <p14:creationId xmlns:p14="http://schemas.microsoft.com/office/powerpoint/2010/main" val="2604544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583B4-CC62-8844-B254-277672309F10}" type="datetimeFigureOut">
              <a:rPr lang="en-US" smtClean="0"/>
              <a:t>1/31/23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97CF2-638C-BD4B-9624-0901BAB886FB}" type="slidenum">
              <a:rPr lang="en-US" smtClean="0"/>
              <a:t>‹#›</a:t>
            </a:fld>
            <a:endParaRPr lang="en-US"/>
          </a:p>
        </p:txBody>
      </p:sp>
    </p:spTree>
    <p:extLst>
      <p:ext uri="{BB962C8B-B14F-4D97-AF65-F5344CB8AC3E}">
        <p14:creationId xmlns:p14="http://schemas.microsoft.com/office/powerpoint/2010/main" val="154371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583B4-CC62-8844-B254-277672309F10}" type="datetimeFigureOut">
              <a:rPr lang="en-US" smtClean="0"/>
              <a:t>1/31/23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597CF2-638C-BD4B-9624-0901BAB886FB}" type="slidenum">
              <a:rPr lang="en-US" smtClean="0"/>
              <a:t>‹#›</a:t>
            </a:fld>
            <a:endParaRPr lang="en-US"/>
          </a:p>
        </p:txBody>
      </p:sp>
    </p:spTree>
    <p:extLst>
      <p:ext uri="{BB962C8B-B14F-4D97-AF65-F5344CB8AC3E}">
        <p14:creationId xmlns:p14="http://schemas.microsoft.com/office/powerpoint/2010/main" val="379008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583B4-CC62-8844-B254-277672309F10}" type="datetimeFigureOut">
              <a:rPr lang="en-US" smtClean="0"/>
              <a:t>1/31/23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597CF2-638C-BD4B-9624-0901BAB886FB}" type="slidenum">
              <a:rPr lang="en-US" smtClean="0"/>
              <a:t>‹#›</a:t>
            </a:fld>
            <a:endParaRPr lang="en-US"/>
          </a:p>
        </p:txBody>
      </p:sp>
    </p:spTree>
    <p:extLst>
      <p:ext uri="{BB962C8B-B14F-4D97-AF65-F5344CB8AC3E}">
        <p14:creationId xmlns:p14="http://schemas.microsoft.com/office/powerpoint/2010/main" val="149580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583B4-CC62-8844-B254-277672309F10}" type="datetimeFigureOut">
              <a:rPr lang="en-US" smtClean="0"/>
              <a:t>1/31/23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597CF2-638C-BD4B-9624-0901BAB886FB}" type="slidenum">
              <a:rPr lang="en-US" smtClean="0"/>
              <a:t>‹#›</a:t>
            </a:fld>
            <a:endParaRPr lang="en-US"/>
          </a:p>
        </p:txBody>
      </p:sp>
    </p:spTree>
    <p:extLst>
      <p:ext uri="{BB962C8B-B14F-4D97-AF65-F5344CB8AC3E}">
        <p14:creationId xmlns:p14="http://schemas.microsoft.com/office/powerpoint/2010/main" val="399080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1583B4-CC62-8844-B254-277672309F10}" type="datetimeFigureOut">
              <a:rPr lang="en-US" smtClean="0"/>
              <a:t>1/31/23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97CF2-638C-BD4B-9624-0901BAB886FB}" type="slidenum">
              <a:rPr lang="en-US" smtClean="0"/>
              <a:t>‹#›</a:t>
            </a:fld>
            <a:endParaRPr lang="en-US"/>
          </a:p>
        </p:txBody>
      </p:sp>
    </p:spTree>
    <p:extLst>
      <p:ext uri="{BB962C8B-B14F-4D97-AF65-F5344CB8AC3E}">
        <p14:creationId xmlns:p14="http://schemas.microsoft.com/office/powerpoint/2010/main" val="1910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51583B4-CC62-8844-B254-277672309F10}" type="datetimeFigureOut">
              <a:rPr lang="en-US" smtClean="0"/>
              <a:t>1/31/23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1F597CF2-638C-BD4B-9624-0901BAB886FB}" type="slidenum">
              <a:rPr lang="en-US" smtClean="0"/>
              <a:t>‹#›</a:t>
            </a:fld>
            <a:endParaRPr lang="en-US"/>
          </a:p>
        </p:txBody>
      </p:sp>
    </p:spTree>
    <p:extLst>
      <p:ext uri="{BB962C8B-B14F-4D97-AF65-F5344CB8AC3E}">
        <p14:creationId xmlns:p14="http://schemas.microsoft.com/office/powerpoint/2010/main" val="178039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51583B4-CC62-8844-B254-277672309F10}" type="datetimeFigureOut">
              <a:rPr lang="en-US" smtClean="0"/>
              <a:t>1/31/23</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F597CF2-638C-BD4B-9624-0901BAB886FB}"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23881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chat.openai.com/cha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designjustice.org/read-the-principl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0B53-9DBD-C0B3-CA7B-C26C89208C64}"/>
              </a:ext>
            </a:extLst>
          </p:cNvPr>
          <p:cNvSpPr>
            <a:spLocks noGrp="1"/>
          </p:cNvSpPr>
          <p:nvPr>
            <p:ph type="ctrTitle"/>
          </p:nvPr>
        </p:nvSpPr>
        <p:spPr/>
        <p:txBody>
          <a:bodyPr/>
          <a:lstStyle/>
          <a:p>
            <a:r>
              <a:rPr lang="en-US" dirty="0"/>
              <a:t>RAGE/ML-SOC Combined</a:t>
            </a:r>
          </a:p>
        </p:txBody>
      </p:sp>
      <p:sp>
        <p:nvSpPr>
          <p:cNvPr id="3" name="Subtitle 2">
            <a:extLst>
              <a:ext uri="{FF2B5EF4-FFF2-40B4-BE49-F238E27FC236}">
                <a16:creationId xmlns:a16="http://schemas.microsoft.com/office/drawing/2014/main" id="{E9663B5C-714E-BF2F-30D3-943871CA4639}"/>
              </a:ext>
            </a:extLst>
          </p:cNvPr>
          <p:cNvSpPr>
            <a:spLocks noGrp="1"/>
          </p:cNvSpPr>
          <p:nvPr>
            <p:ph type="subTitle" idx="1"/>
          </p:nvPr>
        </p:nvSpPr>
        <p:spPr/>
        <p:txBody>
          <a:bodyPr/>
          <a:lstStyle/>
          <a:p>
            <a:r>
              <a:rPr lang="en-US" dirty="0"/>
              <a:t>The Impossible Project </a:t>
            </a:r>
          </a:p>
        </p:txBody>
      </p:sp>
    </p:spTree>
    <p:extLst>
      <p:ext uri="{BB962C8B-B14F-4D97-AF65-F5344CB8AC3E}">
        <p14:creationId xmlns:p14="http://schemas.microsoft.com/office/powerpoint/2010/main" val="78011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6B9C7-834F-EA5E-A621-3EF8297C4FC0}"/>
              </a:ext>
            </a:extLst>
          </p:cNvPr>
          <p:cNvSpPr>
            <a:spLocks noGrp="1"/>
          </p:cNvSpPr>
          <p:nvPr>
            <p:ph type="title"/>
          </p:nvPr>
        </p:nvSpPr>
        <p:spPr/>
        <p:txBody>
          <a:bodyPr/>
          <a:lstStyle/>
          <a:p>
            <a:r>
              <a:rPr lang="en-US" dirty="0"/>
              <a:t>Discover Purpose</a:t>
            </a:r>
          </a:p>
        </p:txBody>
      </p:sp>
      <p:sp>
        <p:nvSpPr>
          <p:cNvPr id="3" name="Content Placeholder 2">
            <a:extLst>
              <a:ext uri="{FF2B5EF4-FFF2-40B4-BE49-F238E27FC236}">
                <a16:creationId xmlns:a16="http://schemas.microsoft.com/office/drawing/2014/main" id="{9D4B0E2D-B30D-E43D-056E-67469494E0B6}"/>
              </a:ext>
            </a:extLst>
          </p:cNvPr>
          <p:cNvSpPr>
            <a:spLocks noGrp="1"/>
          </p:cNvSpPr>
          <p:nvPr>
            <p:ph sz="half" idx="1"/>
          </p:nvPr>
        </p:nvSpPr>
        <p:spPr>
          <a:xfrm>
            <a:off x="989704" y="1864194"/>
            <a:ext cx="4946281" cy="3595279"/>
          </a:xfrm>
        </p:spPr>
        <p:txBody>
          <a:bodyPr>
            <a:normAutofit fontScale="85000" lnSpcReduction="20000"/>
          </a:bodyPr>
          <a:lstStyle/>
          <a:p>
            <a:endParaRPr lang="en-US" dirty="0"/>
          </a:p>
          <a:p>
            <a:r>
              <a:rPr lang="en-US" dirty="0"/>
              <a:t>Making the world a better place through </a:t>
            </a:r>
            <a:r>
              <a:rPr lang="en-US" dirty="0" err="1"/>
              <a:t>BENDing</a:t>
            </a:r>
            <a:r>
              <a:rPr lang="en-US" dirty="0"/>
              <a:t> may not be </a:t>
            </a:r>
            <a:r>
              <a:rPr lang="en-US" dirty="0">
                <a:solidFill>
                  <a:schemeClr val="accent1"/>
                </a:solidFill>
              </a:rPr>
              <a:t>your purpose </a:t>
            </a:r>
            <a:r>
              <a:rPr lang="en-US" dirty="0"/>
              <a:t>in life, but we hope that you take away at least the following lesson: </a:t>
            </a:r>
          </a:p>
          <a:p>
            <a:endParaRPr lang="en-US" dirty="0"/>
          </a:p>
          <a:p>
            <a:pPr lvl="1"/>
            <a:r>
              <a:rPr lang="en-US" i="1" dirty="0"/>
              <a:t>That no matter your field, career, or occupation in life, YOU have the power to effect big change and you will be best able to do so if you know how to create truly collaborative communities; are brave enough not just think but also to unthink; and, can nurture and release your critical imagination. </a:t>
            </a:r>
          </a:p>
        </p:txBody>
      </p:sp>
      <p:graphicFrame>
        <p:nvGraphicFramePr>
          <p:cNvPr id="5" name="Content Placeholder 3">
            <a:extLst>
              <a:ext uri="{FF2B5EF4-FFF2-40B4-BE49-F238E27FC236}">
                <a16:creationId xmlns:a16="http://schemas.microsoft.com/office/drawing/2014/main" id="{239DA217-9CB9-3FF0-8201-F3BA33AEF243}"/>
              </a:ext>
            </a:extLst>
          </p:cNvPr>
          <p:cNvGraphicFramePr>
            <a:graphicFrameLocks noGrp="1"/>
          </p:cNvGraphicFramePr>
          <p:nvPr>
            <p:ph sz="half" idx="2"/>
            <p:extLst>
              <p:ext uri="{D42A27DB-BD31-4B8C-83A1-F6EECF244321}">
                <p14:modId xmlns:p14="http://schemas.microsoft.com/office/powerpoint/2010/main" val="1569960887"/>
              </p:ext>
            </p:extLst>
          </p:nvPr>
        </p:nvGraphicFramePr>
        <p:xfrm>
          <a:off x="6254750" y="1559859"/>
          <a:ext cx="5417297" cy="3899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0324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1B905-18E6-C57E-D091-B08676BA2D14}"/>
              </a:ext>
            </a:extLst>
          </p:cNvPr>
          <p:cNvSpPr>
            <a:spLocks noGrp="1"/>
          </p:cNvSpPr>
          <p:nvPr>
            <p:ph type="title"/>
          </p:nvPr>
        </p:nvSpPr>
        <p:spPr/>
        <p:txBody>
          <a:bodyPr/>
          <a:lstStyle/>
          <a:p>
            <a:r>
              <a:rPr lang="en-US" dirty="0"/>
              <a:t>Let’s get started on True Collaboration</a:t>
            </a:r>
          </a:p>
        </p:txBody>
      </p:sp>
      <p:sp>
        <p:nvSpPr>
          <p:cNvPr id="3" name="Content Placeholder 2">
            <a:extLst>
              <a:ext uri="{FF2B5EF4-FFF2-40B4-BE49-F238E27FC236}">
                <a16:creationId xmlns:a16="http://schemas.microsoft.com/office/drawing/2014/main" id="{AB1B42D1-C4D6-A5F6-4E59-E93EE5F9B566}"/>
              </a:ext>
            </a:extLst>
          </p:cNvPr>
          <p:cNvSpPr>
            <a:spLocks noGrp="1"/>
          </p:cNvSpPr>
          <p:nvPr>
            <p:ph idx="1"/>
          </p:nvPr>
        </p:nvSpPr>
        <p:spPr>
          <a:xfrm>
            <a:off x="1451579" y="1961944"/>
            <a:ext cx="9291215" cy="3450613"/>
          </a:xfrm>
        </p:spPr>
        <p:txBody>
          <a:bodyPr>
            <a:normAutofit/>
          </a:bodyPr>
          <a:lstStyle/>
          <a:p>
            <a:r>
              <a:rPr lang="en-US" dirty="0"/>
              <a:t>Group activity</a:t>
            </a:r>
          </a:p>
          <a:p>
            <a:pPr lvl="1"/>
            <a:r>
              <a:rPr lang="en-US" dirty="0"/>
              <a:t>Find groups: 3 CSE students and 1 History student.  This will be your team.</a:t>
            </a:r>
          </a:p>
          <a:p>
            <a:pPr lvl="1"/>
            <a:r>
              <a:rPr lang="en-US" dirty="0"/>
              <a:t>Identify 10 things you all have in common. </a:t>
            </a:r>
          </a:p>
          <a:p>
            <a:pPr lvl="1"/>
            <a:r>
              <a:rPr lang="en-US" dirty="0"/>
              <a:t>Use those things to come up with a unique team name! </a:t>
            </a:r>
          </a:p>
        </p:txBody>
      </p:sp>
    </p:spTree>
    <p:extLst>
      <p:ext uri="{BB962C8B-B14F-4D97-AF65-F5344CB8AC3E}">
        <p14:creationId xmlns:p14="http://schemas.microsoft.com/office/powerpoint/2010/main" val="1935306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CE5737-3007-E409-3D90-A9F3F0E91D76}"/>
              </a:ext>
            </a:extLst>
          </p:cNvPr>
          <p:cNvSpPr>
            <a:spLocks noGrp="1"/>
          </p:cNvSpPr>
          <p:nvPr>
            <p:ph type="title"/>
          </p:nvPr>
        </p:nvSpPr>
        <p:spPr>
          <a:xfrm>
            <a:off x="1678193" y="1756131"/>
            <a:ext cx="8739384" cy="1234496"/>
          </a:xfrm>
        </p:spPr>
        <p:txBody>
          <a:bodyPr/>
          <a:lstStyle/>
          <a:p>
            <a:r>
              <a:rPr lang="en-US" dirty="0"/>
              <a:t>Design Exercise </a:t>
            </a:r>
          </a:p>
        </p:txBody>
      </p:sp>
    </p:spTree>
    <p:extLst>
      <p:ext uri="{BB962C8B-B14F-4D97-AF65-F5344CB8AC3E}">
        <p14:creationId xmlns:p14="http://schemas.microsoft.com/office/powerpoint/2010/main" val="720866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E8BC-2905-8041-8F3B-C90578B97EC2}"/>
              </a:ext>
            </a:extLst>
          </p:cNvPr>
          <p:cNvSpPr>
            <a:spLocks noGrp="1"/>
          </p:cNvSpPr>
          <p:nvPr>
            <p:ph type="title"/>
          </p:nvPr>
        </p:nvSpPr>
        <p:spPr>
          <a:xfrm>
            <a:off x="1408430" y="245121"/>
            <a:ext cx="9291215" cy="1049235"/>
          </a:xfrm>
        </p:spPr>
        <p:txBody>
          <a:bodyPr/>
          <a:lstStyle/>
          <a:p>
            <a:r>
              <a:rPr lang="en-US" dirty="0"/>
              <a:t>What is Chat GPT? A Fun Answer</a:t>
            </a:r>
          </a:p>
        </p:txBody>
      </p:sp>
      <p:sp>
        <p:nvSpPr>
          <p:cNvPr id="3" name="Content Placeholder 2">
            <a:extLst>
              <a:ext uri="{FF2B5EF4-FFF2-40B4-BE49-F238E27FC236}">
                <a16:creationId xmlns:a16="http://schemas.microsoft.com/office/drawing/2014/main" id="{0CBB6605-1EA7-5743-B39C-1664CE0AF5A6}"/>
              </a:ext>
            </a:extLst>
          </p:cNvPr>
          <p:cNvSpPr>
            <a:spLocks noGrp="1"/>
          </p:cNvSpPr>
          <p:nvPr>
            <p:ph idx="1"/>
          </p:nvPr>
        </p:nvSpPr>
        <p:spPr>
          <a:xfrm>
            <a:off x="678078" y="1449408"/>
            <a:ext cx="10751921" cy="4351338"/>
          </a:xfrm>
        </p:spPr>
        <p:txBody>
          <a:bodyPr>
            <a:normAutofit/>
          </a:bodyPr>
          <a:lstStyle/>
          <a:p>
            <a:r>
              <a:rPr lang="en-US" sz="3200" dirty="0" err="1"/>
              <a:t>ChatGPT</a:t>
            </a:r>
            <a:r>
              <a:rPr lang="en-US" sz="3200" dirty="0"/>
              <a:t> is a chatbot that is pretty darn impressive </a:t>
            </a:r>
          </a:p>
          <a:p>
            <a:r>
              <a:rPr lang="en-US" sz="3200" dirty="0"/>
              <a:t>(but still has its limits)</a:t>
            </a:r>
          </a:p>
          <a:p>
            <a:pPr marL="0" indent="0" algn="ctr">
              <a:buNone/>
            </a:pPr>
            <a:r>
              <a:rPr lang="en-US" sz="3200" dirty="0">
                <a:hlinkClick r:id="rId2"/>
              </a:rPr>
              <a:t>https://chat.openai.com/chat</a:t>
            </a:r>
            <a:endParaRPr lang="en-US" sz="3200" dirty="0"/>
          </a:p>
          <a:p>
            <a:endParaRPr lang="en-US" sz="3200" dirty="0"/>
          </a:p>
          <a:p>
            <a:r>
              <a:rPr lang="en-US" sz="3200" dirty="0"/>
              <a:t>Take 3 minutes and find an example of </a:t>
            </a:r>
            <a:r>
              <a:rPr lang="en-US" sz="3200" dirty="0" err="1"/>
              <a:t>ChatGPT</a:t>
            </a:r>
            <a:r>
              <a:rPr lang="en-US" sz="3200" dirty="0"/>
              <a:t> that is funny / silly / impressive</a:t>
            </a:r>
          </a:p>
        </p:txBody>
      </p:sp>
    </p:spTree>
    <p:extLst>
      <p:ext uri="{BB962C8B-B14F-4D97-AF65-F5344CB8AC3E}">
        <p14:creationId xmlns:p14="http://schemas.microsoft.com/office/powerpoint/2010/main" val="1482755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7CAC33-5DCE-FFCD-F2B0-9ECB22D3E288}"/>
              </a:ext>
            </a:extLst>
          </p:cNvPr>
          <p:cNvPicPr>
            <a:picLocks noChangeAspect="1"/>
          </p:cNvPicPr>
          <p:nvPr/>
        </p:nvPicPr>
        <p:blipFill>
          <a:blip r:embed="rId2"/>
          <a:stretch>
            <a:fillRect/>
          </a:stretch>
        </p:blipFill>
        <p:spPr>
          <a:xfrm>
            <a:off x="2209800" y="299852"/>
            <a:ext cx="7772400" cy="6258295"/>
          </a:xfrm>
          <a:prstGeom prst="rect">
            <a:avLst/>
          </a:prstGeom>
        </p:spPr>
      </p:pic>
    </p:spTree>
    <p:extLst>
      <p:ext uri="{BB962C8B-B14F-4D97-AF65-F5344CB8AC3E}">
        <p14:creationId xmlns:p14="http://schemas.microsoft.com/office/powerpoint/2010/main" val="3119431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E8BC-2905-8041-8F3B-C90578B97EC2}"/>
              </a:ext>
            </a:extLst>
          </p:cNvPr>
          <p:cNvSpPr>
            <a:spLocks noGrp="1"/>
          </p:cNvSpPr>
          <p:nvPr>
            <p:ph type="title"/>
          </p:nvPr>
        </p:nvSpPr>
        <p:spPr>
          <a:xfrm>
            <a:off x="1333948" y="355003"/>
            <a:ext cx="9408847" cy="1094405"/>
          </a:xfrm>
        </p:spPr>
        <p:txBody>
          <a:bodyPr/>
          <a:lstStyle/>
          <a:p>
            <a:r>
              <a:rPr lang="en-US" dirty="0"/>
              <a:t>What is Chat GPT? A Less fun answer</a:t>
            </a:r>
          </a:p>
        </p:txBody>
      </p:sp>
      <p:sp>
        <p:nvSpPr>
          <p:cNvPr id="3" name="Content Placeholder 2">
            <a:extLst>
              <a:ext uri="{FF2B5EF4-FFF2-40B4-BE49-F238E27FC236}">
                <a16:creationId xmlns:a16="http://schemas.microsoft.com/office/drawing/2014/main" id="{0CBB6605-1EA7-5743-B39C-1664CE0AF5A6}"/>
              </a:ext>
            </a:extLst>
          </p:cNvPr>
          <p:cNvSpPr>
            <a:spLocks noGrp="1"/>
          </p:cNvSpPr>
          <p:nvPr>
            <p:ph idx="1"/>
          </p:nvPr>
        </p:nvSpPr>
        <p:spPr>
          <a:xfrm>
            <a:off x="678078" y="1449408"/>
            <a:ext cx="10751921" cy="4351338"/>
          </a:xfrm>
        </p:spPr>
        <p:txBody>
          <a:bodyPr>
            <a:normAutofit/>
          </a:bodyPr>
          <a:lstStyle/>
          <a:p>
            <a:r>
              <a:rPr lang="en-US" sz="3200" dirty="0" err="1"/>
              <a:t>ChatGPT</a:t>
            </a:r>
            <a:r>
              <a:rPr lang="en-US" sz="3200" dirty="0"/>
              <a:t> is a chatbot that is pretty darn scary (both b/c it is impressive and b/c of its limits) </a:t>
            </a:r>
          </a:p>
          <a:p>
            <a:r>
              <a:rPr lang="en-US" sz="3200" dirty="0"/>
              <a:t>Take 3 minutes and find an example of </a:t>
            </a:r>
            <a:r>
              <a:rPr lang="en-US" sz="3200" dirty="0" err="1"/>
              <a:t>ChatGPT</a:t>
            </a:r>
            <a:r>
              <a:rPr lang="en-US" sz="3200" dirty="0"/>
              <a:t> that is scary/dangerous</a:t>
            </a:r>
          </a:p>
        </p:txBody>
      </p:sp>
    </p:spTree>
    <p:extLst>
      <p:ext uri="{BB962C8B-B14F-4D97-AF65-F5344CB8AC3E}">
        <p14:creationId xmlns:p14="http://schemas.microsoft.com/office/powerpoint/2010/main" val="3569553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9BAED9-2B5B-7232-B157-45B6FFC01D8C}"/>
              </a:ext>
            </a:extLst>
          </p:cNvPr>
          <p:cNvSpPr>
            <a:spLocks noGrp="1"/>
          </p:cNvSpPr>
          <p:nvPr>
            <p:ph type="sldNum" sz="quarter" idx="12"/>
          </p:nvPr>
        </p:nvSpPr>
        <p:spPr/>
        <p:txBody>
          <a:bodyPr/>
          <a:lstStyle/>
          <a:p>
            <a:fld id="{6088BDBC-A55A-0D4E-9238-49D16FB07DCD}" type="slidenum">
              <a:rPr lang="en-US" smtClean="0"/>
              <a:pPr/>
              <a:t>16</a:t>
            </a:fld>
            <a:endParaRPr lang="en-US"/>
          </a:p>
        </p:txBody>
      </p:sp>
      <p:pic>
        <p:nvPicPr>
          <p:cNvPr id="1026" name="Picture 2" descr="Image">
            <a:extLst>
              <a:ext uri="{FF2B5EF4-FFF2-40B4-BE49-F238E27FC236}">
                <a16:creationId xmlns:a16="http://schemas.microsoft.com/office/drawing/2014/main" id="{21C4AA3C-3462-B8F3-43B3-8C45E166C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305" y="409904"/>
            <a:ext cx="5322578" cy="53287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CD1DFC8-B60D-A4A4-B4BE-87165DDD3BE8}"/>
              </a:ext>
            </a:extLst>
          </p:cNvPr>
          <p:cNvPicPr>
            <a:picLocks noChangeAspect="1"/>
          </p:cNvPicPr>
          <p:nvPr/>
        </p:nvPicPr>
        <p:blipFill>
          <a:blip r:embed="rId3"/>
          <a:stretch>
            <a:fillRect/>
          </a:stretch>
        </p:blipFill>
        <p:spPr>
          <a:xfrm>
            <a:off x="6359321" y="409904"/>
            <a:ext cx="4849961" cy="5667074"/>
          </a:xfrm>
          <a:prstGeom prst="rect">
            <a:avLst/>
          </a:prstGeom>
        </p:spPr>
      </p:pic>
    </p:spTree>
    <p:extLst>
      <p:ext uri="{BB962C8B-B14F-4D97-AF65-F5344CB8AC3E}">
        <p14:creationId xmlns:p14="http://schemas.microsoft.com/office/powerpoint/2010/main" val="3245369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E8BC-2905-8041-8F3B-C90578B97EC2}"/>
              </a:ext>
            </a:extLst>
          </p:cNvPr>
          <p:cNvSpPr>
            <a:spLocks noGrp="1"/>
          </p:cNvSpPr>
          <p:nvPr>
            <p:ph type="title"/>
          </p:nvPr>
        </p:nvSpPr>
        <p:spPr>
          <a:xfrm>
            <a:off x="1161827" y="215153"/>
            <a:ext cx="9580968" cy="1234255"/>
          </a:xfrm>
        </p:spPr>
        <p:txBody>
          <a:bodyPr/>
          <a:lstStyle/>
          <a:p>
            <a:r>
              <a:rPr lang="en-US" dirty="0"/>
              <a:t>What is Chat GPT? A WTF answer</a:t>
            </a:r>
          </a:p>
        </p:txBody>
      </p:sp>
      <p:sp>
        <p:nvSpPr>
          <p:cNvPr id="3" name="Content Placeholder 2">
            <a:extLst>
              <a:ext uri="{FF2B5EF4-FFF2-40B4-BE49-F238E27FC236}">
                <a16:creationId xmlns:a16="http://schemas.microsoft.com/office/drawing/2014/main" id="{0CBB6605-1EA7-5743-B39C-1664CE0AF5A6}"/>
              </a:ext>
            </a:extLst>
          </p:cNvPr>
          <p:cNvSpPr>
            <a:spLocks noGrp="1"/>
          </p:cNvSpPr>
          <p:nvPr>
            <p:ph idx="1"/>
          </p:nvPr>
        </p:nvSpPr>
        <p:spPr>
          <a:xfrm>
            <a:off x="678078" y="1449408"/>
            <a:ext cx="10751921" cy="4351338"/>
          </a:xfrm>
        </p:spPr>
        <p:txBody>
          <a:bodyPr>
            <a:normAutofit/>
          </a:bodyPr>
          <a:lstStyle/>
          <a:p>
            <a:r>
              <a:rPr lang="en-US" sz="3200" dirty="0" err="1"/>
              <a:t>ChatGPT</a:t>
            </a:r>
            <a:r>
              <a:rPr lang="en-US" sz="3200" dirty="0"/>
              <a:t> is a chatbot that is … useful?</a:t>
            </a:r>
          </a:p>
          <a:p>
            <a:r>
              <a:rPr lang="en-US" sz="3200" dirty="0"/>
              <a:t>Take 3 minutes and find an example of </a:t>
            </a:r>
            <a:r>
              <a:rPr lang="en-US" sz="3200" dirty="0" err="1"/>
              <a:t>ChatGPT</a:t>
            </a:r>
            <a:r>
              <a:rPr lang="en-US" sz="3200" dirty="0"/>
              <a:t> that suggest it could be useful</a:t>
            </a:r>
          </a:p>
        </p:txBody>
      </p:sp>
    </p:spTree>
    <p:extLst>
      <p:ext uri="{BB962C8B-B14F-4D97-AF65-F5344CB8AC3E}">
        <p14:creationId xmlns:p14="http://schemas.microsoft.com/office/powerpoint/2010/main" val="1711871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E8BC-2905-8041-8F3B-C90578B97EC2}"/>
              </a:ext>
            </a:extLst>
          </p:cNvPr>
          <p:cNvSpPr>
            <a:spLocks noGrp="1"/>
          </p:cNvSpPr>
          <p:nvPr>
            <p:ph type="title"/>
          </p:nvPr>
        </p:nvSpPr>
        <p:spPr>
          <a:xfrm>
            <a:off x="1194099" y="357133"/>
            <a:ext cx="9548695" cy="923027"/>
          </a:xfrm>
        </p:spPr>
        <p:txBody>
          <a:bodyPr/>
          <a:lstStyle/>
          <a:p>
            <a:r>
              <a:rPr lang="en-US" dirty="0"/>
              <a:t>What is Chat GPT? A Technical Answer</a:t>
            </a:r>
          </a:p>
        </p:txBody>
      </p:sp>
      <p:sp>
        <p:nvSpPr>
          <p:cNvPr id="3" name="Content Placeholder 2">
            <a:extLst>
              <a:ext uri="{FF2B5EF4-FFF2-40B4-BE49-F238E27FC236}">
                <a16:creationId xmlns:a16="http://schemas.microsoft.com/office/drawing/2014/main" id="{0CBB6605-1EA7-5743-B39C-1664CE0AF5A6}"/>
              </a:ext>
            </a:extLst>
          </p:cNvPr>
          <p:cNvSpPr>
            <a:spLocks noGrp="1"/>
          </p:cNvSpPr>
          <p:nvPr>
            <p:ph idx="1"/>
          </p:nvPr>
        </p:nvSpPr>
        <p:spPr>
          <a:xfrm>
            <a:off x="678079" y="1449408"/>
            <a:ext cx="4713728" cy="4351338"/>
          </a:xfrm>
        </p:spPr>
        <p:txBody>
          <a:bodyPr>
            <a:normAutofit fontScale="85000" lnSpcReduction="10000"/>
          </a:bodyPr>
          <a:lstStyle/>
          <a:p>
            <a:r>
              <a:rPr lang="en-US" sz="3200" dirty="0"/>
              <a:t>Formally, a </a:t>
            </a:r>
            <a:r>
              <a:rPr lang="en-US" sz="3200" b="1" dirty="0"/>
              <a:t>large language model</a:t>
            </a:r>
          </a:p>
          <a:p>
            <a:r>
              <a:rPr lang="en-US" sz="3200" dirty="0"/>
              <a:t>The goal of the model is to </a:t>
            </a:r>
            <a:r>
              <a:rPr lang="en-US" sz="3200" b="1" dirty="0"/>
              <a:t>predict the following word given previous words</a:t>
            </a:r>
          </a:p>
          <a:p>
            <a:r>
              <a:rPr lang="en-US" sz="3200" dirty="0"/>
              <a:t>The technology has largely existed for decades </a:t>
            </a:r>
            <a:endParaRPr lang="en-US" dirty="0"/>
          </a:p>
        </p:txBody>
      </p:sp>
      <p:pic>
        <p:nvPicPr>
          <p:cNvPr id="5" name="Picture 4">
            <a:extLst>
              <a:ext uri="{FF2B5EF4-FFF2-40B4-BE49-F238E27FC236}">
                <a16:creationId xmlns:a16="http://schemas.microsoft.com/office/drawing/2014/main" id="{FB60CF44-3ABC-9ABB-7B5A-C973ED7BB3F2}"/>
              </a:ext>
            </a:extLst>
          </p:cNvPr>
          <p:cNvPicPr>
            <a:picLocks noChangeAspect="1"/>
          </p:cNvPicPr>
          <p:nvPr/>
        </p:nvPicPr>
        <p:blipFill rotWithShape="1">
          <a:blip r:embed="rId2"/>
          <a:srcRect l="8801" t="11349" r="9998"/>
          <a:stretch/>
        </p:blipFill>
        <p:spPr>
          <a:xfrm>
            <a:off x="5880700" y="2206795"/>
            <a:ext cx="6311300" cy="3593951"/>
          </a:xfrm>
          <a:prstGeom prst="rect">
            <a:avLst/>
          </a:prstGeom>
        </p:spPr>
      </p:pic>
      <p:sp>
        <p:nvSpPr>
          <p:cNvPr id="7" name="TextBox 6">
            <a:extLst>
              <a:ext uri="{FF2B5EF4-FFF2-40B4-BE49-F238E27FC236}">
                <a16:creationId xmlns:a16="http://schemas.microsoft.com/office/drawing/2014/main" id="{650C600E-A97B-F83A-F4BB-B9101E702D0A}"/>
              </a:ext>
            </a:extLst>
          </p:cNvPr>
          <p:cNvSpPr txBox="1"/>
          <p:nvPr/>
        </p:nvSpPr>
        <p:spPr>
          <a:xfrm>
            <a:off x="7232333" y="6131535"/>
            <a:ext cx="6097904" cy="369332"/>
          </a:xfrm>
          <a:prstGeom prst="rect">
            <a:avLst/>
          </a:prstGeom>
          <a:noFill/>
        </p:spPr>
        <p:txBody>
          <a:bodyPr wrap="square">
            <a:spAutoFit/>
          </a:bodyPr>
          <a:lstStyle/>
          <a:p>
            <a:r>
              <a:rPr lang="en-US" sz="1800" b="1" dirty="0" err="1"/>
              <a:t>Bengio</a:t>
            </a:r>
            <a:r>
              <a:rPr lang="en-US" sz="1800" b="1" dirty="0"/>
              <a:t>, 2000</a:t>
            </a:r>
            <a:endParaRPr lang="en-US" dirty="0"/>
          </a:p>
        </p:txBody>
      </p:sp>
    </p:spTree>
    <p:extLst>
      <p:ext uri="{BB962C8B-B14F-4D97-AF65-F5344CB8AC3E}">
        <p14:creationId xmlns:p14="http://schemas.microsoft.com/office/powerpoint/2010/main" val="1382360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33EAB7-768E-0148-BDD8-09B55A4288B7}"/>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CF572FA2-1D7F-AB4F-9853-FF0F3B337733}"/>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DF04805A-1A1D-E44D-A37F-DAEEC0C3181D}"/>
              </a:ext>
            </a:extLst>
          </p:cNvPr>
          <p:cNvSpPr>
            <a:spLocks noGrp="1"/>
          </p:cNvSpPr>
          <p:nvPr>
            <p:ph type="sldNum" sz="quarter" idx="12"/>
          </p:nvPr>
        </p:nvSpPr>
        <p:spPr/>
        <p:txBody>
          <a:bodyPr/>
          <a:lstStyle/>
          <a:p>
            <a:fld id="{6088BDBC-A55A-0D4E-9238-49D16FB07DCD}" type="slidenum">
              <a:rPr lang="en-US" smtClean="0"/>
              <a:pPr/>
              <a:t>19</a:t>
            </a:fld>
            <a:endParaRPr lang="en-US"/>
          </a:p>
        </p:txBody>
      </p:sp>
      <p:pic>
        <p:nvPicPr>
          <p:cNvPr id="5" name="Picture 4">
            <a:extLst>
              <a:ext uri="{FF2B5EF4-FFF2-40B4-BE49-F238E27FC236}">
                <a16:creationId xmlns:a16="http://schemas.microsoft.com/office/drawing/2014/main" id="{A1CF67DB-72C5-3E42-900D-C5694FDF4EA6}"/>
              </a:ext>
            </a:extLst>
          </p:cNvPr>
          <p:cNvPicPr>
            <a:picLocks noChangeAspect="1"/>
          </p:cNvPicPr>
          <p:nvPr/>
        </p:nvPicPr>
        <p:blipFill>
          <a:blip r:embed="rId2"/>
          <a:stretch>
            <a:fillRect/>
          </a:stretch>
        </p:blipFill>
        <p:spPr>
          <a:xfrm>
            <a:off x="0" y="0"/>
            <a:ext cx="12192000" cy="6887084"/>
          </a:xfrm>
          <a:prstGeom prst="rect">
            <a:avLst/>
          </a:prstGeom>
        </p:spPr>
      </p:pic>
    </p:spTree>
    <p:extLst>
      <p:ext uri="{BB962C8B-B14F-4D97-AF65-F5344CB8AC3E}">
        <p14:creationId xmlns:p14="http://schemas.microsoft.com/office/powerpoint/2010/main" val="4003231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770F-20B7-2A4E-9737-798DAC62F0E1}"/>
              </a:ext>
            </a:extLst>
          </p:cNvPr>
          <p:cNvSpPr>
            <a:spLocks noGrp="1"/>
          </p:cNvSpPr>
          <p:nvPr>
            <p:ph type="title"/>
          </p:nvPr>
        </p:nvSpPr>
        <p:spPr>
          <a:xfrm>
            <a:off x="-744245" y="402327"/>
            <a:ext cx="9602483" cy="851521"/>
          </a:xfrm>
        </p:spPr>
        <p:txBody>
          <a:bodyPr/>
          <a:lstStyle/>
          <a:p>
            <a:r>
              <a:rPr lang="en-US" dirty="0" err="1"/>
              <a:t>ML+Soc</a:t>
            </a:r>
            <a:r>
              <a:rPr lang="en-US" dirty="0"/>
              <a:t> pass phrase:</a:t>
            </a:r>
            <a:endParaRPr lang="en-US" b="1" dirty="0">
              <a:solidFill>
                <a:srgbClr val="FF0000"/>
              </a:solidFill>
              <a:latin typeface="+mn-lt"/>
            </a:endParaRPr>
          </a:p>
        </p:txBody>
      </p:sp>
      <p:pic>
        <p:nvPicPr>
          <p:cNvPr id="1026" name="Picture 2" descr="Ruha Benjamin | Department of African American Studies">
            <a:extLst>
              <a:ext uri="{FF2B5EF4-FFF2-40B4-BE49-F238E27FC236}">
                <a16:creationId xmlns:a16="http://schemas.microsoft.com/office/drawing/2014/main" id="{2D397EF4-8FC2-3C4D-9461-A5CDD448C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5565" y="1563319"/>
            <a:ext cx="36576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FDDACD8-D58C-9F55-E371-AD7B99961773}"/>
              </a:ext>
            </a:extLst>
          </p:cNvPr>
          <p:cNvPicPr>
            <a:picLocks noChangeAspect="1"/>
          </p:cNvPicPr>
          <p:nvPr/>
        </p:nvPicPr>
        <p:blipFill>
          <a:blip r:embed="rId3"/>
          <a:stretch>
            <a:fillRect/>
          </a:stretch>
        </p:blipFill>
        <p:spPr>
          <a:xfrm>
            <a:off x="339090" y="1563319"/>
            <a:ext cx="3238195" cy="4876800"/>
          </a:xfrm>
          <a:prstGeom prst="rect">
            <a:avLst/>
          </a:prstGeom>
        </p:spPr>
      </p:pic>
      <p:pic>
        <p:nvPicPr>
          <p:cNvPr id="7" name="Picture 6">
            <a:extLst>
              <a:ext uri="{FF2B5EF4-FFF2-40B4-BE49-F238E27FC236}">
                <a16:creationId xmlns:a16="http://schemas.microsoft.com/office/drawing/2014/main" id="{F184B5B1-1F59-52E9-C698-F4C843FA633A}"/>
              </a:ext>
            </a:extLst>
          </p:cNvPr>
          <p:cNvPicPr>
            <a:picLocks noChangeAspect="1"/>
          </p:cNvPicPr>
          <p:nvPr/>
        </p:nvPicPr>
        <p:blipFill>
          <a:blip r:embed="rId4"/>
          <a:stretch>
            <a:fillRect/>
          </a:stretch>
        </p:blipFill>
        <p:spPr>
          <a:xfrm>
            <a:off x="3804325" y="1563319"/>
            <a:ext cx="3124200" cy="4876800"/>
          </a:xfrm>
          <a:prstGeom prst="rect">
            <a:avLst/>
          </a:prstGeom>
        </p:spPr>
      </p:pic>
      <p:sp>
        <p:nvSpPr>
          <p:cNvPr id="3" name="TextBox 2">
            <a:extLst>
              <a:ext uri="{FF2B5EF4-FFF2-40B4-BE49-F238E27FC236}">
                <a16:creationId xmlns:a16="http://schemas.microsoft.com/office/drawing/2014/main" id="{66E7700F-2127-9511-4FCC-A18849228BA6}"/>
              </a:ext>
            </a:extLst>
          </p:cNvPr>
          <p:cNvSpPr txBox="1"/>
          <p:nvPr/>
        </p:nvSpPr>
        <p:spPr>
          <a:xfrm>
            <a:off x="6434253" y="509119"/>
            <a:ext cx="3312125" cy="584775"/>
          </a:xfrm>
          <a:prstGeom prst="rect">
            <a:avLst/>
          </a:prstGeom>
          <a:noFill/>
        </p:spPr>
        <p:txBody>
          <a:bodyPr wrap="none" rtlCol="0">
            <a:spAutoFit/>
          </a:bodyPr>
          <a:lstStyle/>
          <a:p>
            <a:r>
              <a:rPr lang="en-US" sz="3200" b="1" dirty="0" err="1">
                <a:solidFill>
                  <a:srgbClr val="FF0000"/>
                </a:solidFill>
              </a:rPr>
              <a:t>Ruha</a:t>
            </a:r>
            <a:r>
              <a:rPr lang="en-US" sz="3200" b="1" dirty="0">
                <a:solidFill>
                  <a:srgbClr val="FF0000"/>
                </a:solidFill>
              </a:rPr>
              <a:t> Benjamin</a:t>
            </a:r>
          </a:p>
        </p:txBody>
      </p:sp>
      <p:sp>
        <p:nvSpPr>
          <p:cNvPr id="4" name="TextBox 3">
            <a:extLst>
              <a:ext uri="{FF2B5EF4-FFF2-40B4-BE49-F238E27FC236}">
                <a16:creationId xmlns:a16="http://schemas.microsoft.com/office/drawing/2014/main" id="{9B00B161-EC16-803C-D2B8-FEE10AEC60DB}"/>
              </a:ext>
            </a:extLst>
          </p:cNvPr>
          <p:cNvSpPr txBox="1"/>
          <p:nvPr/>
        </p:nvSpPr>
        <p:spPr>
          <a:xfrm>
            <a:off x="3285121" y="1133432"/>
            <a:ext cx="3939412" cy="369332"/>
          </a:xfrm>
          <a:prstGeom prst="rect">
            <a:avLst/>
          </a:prstGeom>
          <a:noFill/>
        </p:spPr>
        <p:txBody>
          <a:bodyPr wrap="none" rtlCol="0">
            <a:spAutoFit/>
          </a:bodyPr>
          <a:lstStyle/>
          <a:p>
            <a:r>
              <a:rPr lang="en-US" dirty="0"/>
              <a:t>https://</a:t>
            </a:r>
            <a:r>
              <a:rPr lang="en-US" dirty="0" err="1"/>
              <a:t>autograder.cse.buffalo.edu</a:t>
            </a:r>
            <a:r>
              <a:rPr lang="en-US" dirty="0"/>
              <a:t>/</a:t>
            </a:r>
          </a:p>
        </p:txBody>
      </p:sp>
    </p:spTree>
    <p:extLst>
      <p:ext uri="{BB962C8B-B14F-4D97-AF65-F5344CB8AC3E}">
        <p14:creationId xmlns:p14="http://schemas.microsoft.com/office/powerpoint/2010/main" val="2435813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2D09F7-1F04-3243-B8C9-D890ADB84BBA}"/>
              </a:ext>
            </a:extLst>
          </p:cNvPr>
          <p:cNvSpPr>
            <a:spLocks noGrp="1"/>
          </p:cNvSpPr>
          <p:nvPr>
            <p:ph type="title"/>
          </p:nvPr>
        </p:nvSpPr>
        <p:spPr>
          <a:xfrm>
            <a:off x="1291079" y="129093"/>
            <a:ext cx="9451716" cy="1044327"/>
          </a:xfrm>
        </p:spPr>
        <p:txBody>
          <a:bodyPr/>
          <a:lstStyle/>
          <a:p>
            <a:r>
              <a:rPr lang="en-US" dirty="0"/>
              <a:t>What is Chat GPT? A $$-making Answer</a:t>
            </a:r>
          </a:p>
        </p:txBody>
      </p:sp>
      <p:pic>
        <p:nvPicPr>
          <p:cNvPr id="5" name="Picture 4">
            <a:extLst>
              <a:ext uri="{FF2B5EF4-FFF2-40B4-BE49-F238E27FC236}">
                <a16:creationId xmlns:a16="http://schemas.microsoft.com/office/drawing/2014/main" id="{9282C7FC-FAA1-904E-B13E-377F3F031DB4}"/>
              </a:ext>
            </a:extLst>
          </p:cNvPr>
          <p:cNvPicPr>
            <a:picLocks noChangeAspect="1"/>
          </p:cNvPicPr>
          <p:nvPr/>
        </p:nvPicPr>
        <p:blipFill rotWithShape="1">
          <a:blip r:embed="rId2"/>
          <a:srcRect l="8979" t="10512" r="23488" b="13564"/>
          <a:stretch/>
        </p:blipFill>
        <p:spPr>
          <a:xfrm>
            <a:off x="6410685" y="1309606"/>
            <a:ext cx="5549643" cy="4250140"/>
          </a:xfrm>
          <a:prstGeom prst="rect">
            <a:avLst/>
          </a:prstGeom>
        </p:spPr>
      </p:pic>
      <p:sp>
        <p:nvSpPr>
          <p:cNvPr id="6" name="TextBox 5">
            <a:extLst>
              <a:ext uri="{FF2B5EF4-FFF2-40B4-BE49-F238E27FC236}">
                <a16:creationId xmlns:a16="http://schemas.microsoft.com/office/drawing/2014/main" id="{D9258136-A8BF-E147-A55A-6B19F5502603}"/>
              </a:ext>
            </a:extLst>
          </p:cNvPr>
          <p:cNvSpPr txBox="1"/>
          <p:nvPr/>
        </p:nvSpPr>
        <p:spPr>
          <a:xfrm>
            <a:off x="6637866" y="5695932"/>
            <a:ext cx="2980267" cy="923330"/>
          </a:xfrm>
          <a:prstGeom prst="rect">
            <a:avLst/>
          </a:prstGeom>
          <a:noFill/>
        </p:spPr>
        <p:txBody>
          <a:bodyPr wrap="square" rtlCol="0">
            <a:spAutoFit/>
          </a:bodyPr>
          <a:lstStyle/>
          <a:p>
            <a:r>
              <a:rPr lang="en-US" dirty="0"/>
              <a:t>An actual, real, no joke ad I received while making these slides</a:t>
            </a:r>
          </a:p>
        </p:txBody>
      </p:sp>
      <p:pic>
        <p:nvPicPr>
          <p:cNvPr id="8" name="Picture 7">
            <a:extLst>
              <a:ext uri="{FF2B5EF4-FFF2-40B4-BE49-F238E27FC236}">
                <a16:creationId xmlns:a16="http://schemas.microsoft.com/office/drawing/2014/main" id="{0E5B6955-0D1D-0542-8726-01BBD5C0B383}"/>
              </a:ext>
            </a:extLst>
          </p:cNvPr>
          <p:cNvPicPr>
            <a:picLocks noChangeAspect="1"/>
          </p:cNvPicPr>
          <p:nvPr/>
        </p:nvPicPr>
        <p:blipFill rotWithShape="1">
          <a:blip r:embed="rId3"/>
          <a:srcRect b="39541"/>
          <a:stretch/>
        </p:blipFill>
        <p:spPr>
          <a:xfrm>
            <a:off x="231672" y="1195239"/>
            <a:ext cx="6155172" cy="1866938"/>
          </a:xfrm>
          <a:prstGeom prst="rect">
            <a:avLst/>
          </a:prstGeom>
        </p:spPr>
      </p:pic>
      <p:pic>
        <p:nvPicPr>
          <p:cNvPr id="9" name="Picture 2" descr="No, Machine Learning is not just glorified Statistics | by Joe Davison |  Towards Data Science">
            <a:extLst>
              <a:ext uri="{FF2B5EF4-FFF2-40B4-BE49-F238E27FC236}">
                <a16:creationId xmlns:a16="http://schemas.microsoft.com/office/drawing/2014/main" id="{D3D37288-C99A-9E45-9ED5-5011FA1D64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2264" y="2785516"/>
            <a:ext cx="3771628" cy="3766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89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4EE04-7D63-A317-69D4-878851FDB94F}"/>
              </a:ext>
            </a:extLst>
          </p:cNvPr>
          <p:cNvSpPr>
            <a:spLocks noGrp="1"/>
          </p:cNvSpPr>
          <p:nvPr>
            <p:ph type="title"/>
          </p:nvPr>
        </p:nvSpPr>
        <p:spPr>
          <a:xfrm>
            <a:off x="430306" y="165429"/>
            <a:ext cx="11535721" cy="1695643"/>
          </a:xfrm>
        </p:spPr>
        <p:txBody>
          <a:bodyPr>
            <a:normAutofit/>
          </a:bodyPr>
          <a:lstStyle/>
          <a:p>
            <a:r>
              <a:rPr lang="en-US" dirty="0"/>
              <a:t>Chat GPT Overview: A series of contradictions</a:t>
            </a:r>
          </a:p>
        </p:txBody>
      </p:sp>
      <p:sp>
        <p:nvSpPr>
          <p:cNvPr id="3" name="Content Placeholder 2">
            <a:extLst>
              <a:ext uri="{FF2B5EF4-FFF2-40B4-BE49-F238E27FC236}">
                <a16:creationId xmlns:a16="http://schemas.microsoft.com/office/drawing/2014/main" id="{DA5F64A5-8275-F98A-DA0B-3037AF101661}"/>
              </a:ext>
            </a:extLst>
          </p:cNvPr>
          <p:cNvSpPr>
            <a:spLocks noGrp="1"/>
          </p:cNvSpPr>
          <p:nvPr>
            <p:ph idx="1"/>
          </p:nvPr>
        </p:nvSpPr>
        <p:spPr/>
        <p:txBody>
          <a:bodyPr/>
          <a:lstStyle/>
          <a:p>
            <a:r>
              <a:rPr lang="en-US" dirty="0"/>
              <a:t>Impressive…but not perfect</a:t>
            </a:r>
          </a:p>
          <a:p>
            <a:r>
              <a:rPr lang="en-US" dirty="0"/>
              <a:t>Scary in its implications…but maybe not that useful?</a:t>
            </a:r>
          </a:p>
          <a:p>
            <a:r>
              <a:rPr lang="en-US" dirty="0"/>
              <a:t>Not that new and over-hyped… but revolutionary</a:t>
            </a:r>
          </a:p>
          <a:p>
            <a:r>
              <a:rPr lang="en-US" dirty="0"/>
              <a:t>Many of the technologies we discuss in this class will fit this bill.</a:t>
            </a:r>
          </a:p>
          <a:p>
            <a:endParaRPr lang="en-US" dirty="0"/>
          </a:p>
          <a:p>
            <a:r>
              <a:rPr lang="en-US" b="1" dirty="0"/>
              <a:t>Discuss, in groups: Is </a:t>
            </a:r>
            <a:r>
              <a:rPr lang="en-US" b="1" dirty="0" err="1"/>
              <a:t>ChatGPT</a:t>
            </a:r>
            <a:r>
              <a:rPr lang="en-US" b="1" dirty="0"/>
              <a:t> a net benefit or drawback for society, or will it not matter all that much? Why?</a:t>
            </a:r>
          </a:p>
        </p:txBody>
      </p:sp>
    </p:spTree>
    <p:extLst>
      <p:ext uri="{BB962C8B-B14F-4D97-AF65-F5344CB8AC3E}">
        <p14:creationId xmlns:p14="http://schemas.microsoft.com/office/powerpoint/2010/main" val="394364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A246-0E70-93D7-AE21-07248BC9786F}"/>
              </a:ext>
            </a:extLst>
          </p:cNvPr>
          <p:cNvSpPr>
            <a:spLocks noGrp="1"/>
          </p:cNvSpPr>
          <p:nvPr>
            <p:ph type="title"/>
          </p:nvPr>
        </p:nvSpPr>
        <p:spPr/>
        <p:txBody>
          <a:bodyPr/>
          <a:lstStyle/>
          <a:p>
            <a:r>
              <a:rPr lang="en-US" dirty="0"/>
              <a:t>Design Justice Activity</a:t>
            </a:r>
          </a:p>
        </p:txBody>
      </p:sp>
      <p:sp>
        <p:nvSpPr>
          <p:cNvPr id="3" name="Content Placeholder 2">
            <a:extLst>
              <a:ext uri="{FF2B5EF4-FFF2-40B4-BE49-F238E27FC236}">
                <a16:creationId xmlns:a16="http://schemas.microsoft.com/office/drawing/2014/main" id="{0C9B8217-1893-7AA0-3880-8B62178CE4CF}"/>
              </a:ext>
            </a:extLst>
          </p:cNvPr>
          <p:cNvSpPr>
            <a:spLocks noGrp="1"/>
          </p:cNvSpPr>
          <p:nvPr>
            <p:ph idx="1"/>
          </p:nvPr>
        </p:nvSpPr>
        <p:spPr/>
        <p:txBody>
          <a:bodyPr>
            <a:normAutofit lnSpcReduction="10000"/>
          </a:bodyPr>
          <a:lstStyle/>
          <a:p>
            <a:r>
              <a:rPr lang="en-US" dirty="0"/>
              <a:t>That’s a tough question to answer!</a:t>
            </a:r>
          </a:p>
          <a:p>
            <a:r>
              <a:rPr lang="en-US" dirty="0"/>
              <a:t>We’re going to give you some tools to better answer it throughout the course. Here’s one (RAGE students have seen this already)</a:t>
            </a:r>
          </a:p>
          <a:p>
            <a:pPr marL="0" indent="0" algn="ctr">
              <a:buNone/>
            </a:pPr>
            <a:r>
              <a:rPr lang="en-US" dirty="0">
                <a:hlinkClick r:id="rId2"/>
              </a:rPr>
              <a:t>https://designjustice.org/read-the-principles</a:t>
            </a:r>
            <a:endParaRPr lang="en-US" dirty="0"/>
          </a:p>
          <a:p>
            <a:pPr marL="0" indent="0">
              <a:buNone/>
            </a:pPr>
            <a:endParaRPr lang="en-US" dirty="0"/>
          </a:p>
          <a:p>
            <a:r>
              <a:rPr lang="en-US" dirty="0"/>
              <a:t>Activity: You will be assigned one principle. Answer two questions</a:t>
            </a:r>
          </a:p>
          <a:p>
            <a:pPr lvl="1"/>
            <a:r>
              <a:rPr lang="en-US" dirty="0"/>
              <a:t>Do you think </a:t>
            </a:r>
            <a:r>
              <a:rPr lang="en-US" dirty="0" err="1"/>
              <a:t>ChatGPT</a:t>
            </a:r>
            <a:r>
              <a:rPr lang="en-US" dirty="0"/>
              <a:t> </a:t>
            </a:r>
            <a:r>
              <a:rPr lang="en-US" b="1" dirty="0"/>
              <a:t>as-is </a:t>
            </a:r>
            <a:r>
              <a:rPr lang="en-US" dirty="0"/>
              <a:t>encompasses this principle?</a:t>
            </a:r>
          </a:p>
          <a:p>
            <a:pPr lvl="1"/>
            <a:r>
              <a:rPr lang="en-US" dirty="0"/>
              <a:t>If so, why? If not, what could you change to make it that way?</a:t>
            </a:r>
          </a:p>
        </p:txBody>
      </p:sp>
    </p:spTree>
    <p:extLst>
      <p:ext uri="{BB962C8B-B14F-4D97-AF65-F5344CB8AC3E}">
        <p14:creationId xmlns:p14="http://schemas.microsoft.com/office/powerpoint/2010/main" val="1512958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ADF58-7E7A-7FAE-3E07-0EF0B8B9FA15}"/>
              </a:ext>
            </a:extLst>
          </p:cNvPr>
          <p:cNvSpPr>
            <a:spLocks noGrp="1"/>
          </p:cNvSpPr>
          <p:nvPr>
            <p:ph type="title"/>
          </p:nvPr>
        </p:nvSpPr>
        <p:spPr/>
        <p:txBody>
          <a:bodyPr/>
          <a:lstStyle/>
          <a:p>
            <a:r>
              <a:rPr lang="en-US" dirty="0"/>
              <a:t>Before we Get Started…</a:t>
            </a:r>
          </a:p>
        </p:txBody>
      </p:sp>
      <p:sp>
        <p:nvSpPr>
          <p:cNvPr id="3" name="Content Placeholder 2">
            <a:extLst>
              <a:ext uri="{FF2B5EF4-FFF2-40B4-BE49-F238E27FC236}">
                <a16:creationId xmlns:a16="http://schemas.microsoft.com/office/drawing/2014/main" id="{92049893-5A37-4FF6-2270-32238E613806}"/>
              </a:ext>
            </a:extLst>
          </p:cNvPr>
          <p:cNvSpPr>
            <a:spLocks noGrp="1"/>
          </p:cNvSpPr>
          <p:nvPr>
            <p:ph idx="1"/>
          </p:nvPr>
        </p:nvSpPr>
        <p:spPr/>
        <p:txBody>
          <a:bodyPr/>
          <a:lstStyle/>
          <a:p>
            <a:r>
              <a:rPr lang="en-US" dirty="0"/>
              <a:t>Let’s Play! </a:t>
            </a:r>
          </a:p>
        </p:txBody>
      </p:sp>
    </p:spTree>
    <p:extLst>
      <p:ext uri="{BB962C8B-B14F-4D97-AF65-F5344CB8AC3E}">
        <p14:creationId xmlns:p14="http://schemas.microsoft.com/office/powerpoint/2010/main" val="230044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5FE220C8-6B81-2D00-C7A2-C650FF65243B}"/>
              </a:ext>
            </a:extLst>
          </p:cNvPr>
          <p:cNvPicPr>
            <a:picLocks noChangeAspect="1"/>
          </p:cNvPicPr>
          <p:nvPr/>
        </p:nvPicPr>
        <p:blipFill>
          <a:blip r:embed="rId2"/>
          <a:stretch>
            <a:fillRect/>
          </a:stretch>
        </p:blipFill>
        <p:spPr>
          <a:xfrm>
            <a:off x="2423329" y="703691"/>
            <a:ext cx="6882035" cy="4236211"/>
          </a:xfrm>
          <a:prstGeom prst="rect">
            <a:avLst/>
          </a:prstGeom>
        </p:spPr>
      </p:pic>
    </p:spTree>
    <p:extLst>
      <p:ext uri="{BB962C8B-B14F-4D97-AF65-F5344CB8AC3E}">
        <p14:creationId xmlns:p14="http://schemas.microsoft.com/office/powerpoint/2010/main" val="334403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B009-4553-BB6C-4D70-E202BB5DF4A2}"/>
              </a:ext>
            </a:extLst>
          </p:cNvPr>
          <p:cNvSpPr>
            <a:spLocks noGrp="1"/>
          </p:cNvSpPr>
          <p:nvPr>
            <p:ph type="title"/>
          </p:nvPr>
        </p:nvSpPr>
        <p:spPr/>
        <p:txBody>
          <a:bodyPr/>
          <a:lstStyle/>
          <a:p>
            <a:r>
              <a:rPr lang="en-US" dirty="0" err="1"/>
              <a:t>MIssion</a:t>
            </a:r>
            <a:endParaRPr lang="en-US" dirty="0"/>
          </a:p>
        </p:txBody>
      </p:sp>
      <p:sp>
        <p:nvSpPr>
          <p:cNvPr id="8" name="Content Placeholder 7">
            <a:extLst>
              <a:ext uri="{FF2B5EF4-FFF2-40B4-BE49-F238E27FC236}">
                <a16:creationId xmlns:a16="http://schemas.microsoft.com/office/drawing/2014/main" id="{6AAA5ACF-D8F8-AC5A-00ED-9DA0658D7D44}"/>
              </a:ext>
            </a:extLst>
          </p:cNvPr>
          <p:cNvSpPr>
            <a:spLocks noGrp="1"/>
          </p:cNvSpPr>
          <p:nvPr>
            <p:ph idx="1"/>
          </p:nvPr>
        </p:nvSpPr>
        <p:spPr>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r>
              <a:rPr lang="en-US" sz="3200" i="1" dirty="0"/>
              <a:t>The mission of the Impossible Project is to foment, support and sustain the co-creation of transformative learning experiences that empower students to imagine just futures for our world and planet, and call those futures into being.</a:t>
            </a:r>
            <a:endParaRPr lang="en-US" sz="3200" dirty="0"/>
          </a:p>
        </p:txBody>
      </p:sp>
    </p:spTree>
    <p:extLst>
      <p:ext uri="{BB962C8B-B14F-4D97-AF65-F5344CB8AC3E}">
        <p14:creationId xmlns:p14="http://schemas.microsoft.com/office/powerpoint/2010/main" val="61442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83A49-CCFB-7F6D-59E7-0126257D3F30}"/>
              </a:ext>
            </a:extLst>
          </p:cNvPr>
          <p:cNvSpPr>
            <a:spLocks noGrp="1"/>
          </p:cNvSpPr>
          <p:nvPr>
            <p:ph type="title"/>
          </p:nvPr>
        </p:nvSpPr>
        <p:spPr>
          <a:xfrm>
            <a:off x="1280161" y="484095"/>
            <a:ext cx="9462634" cy="946672"/>
          </a:xfrm>
        </p:spPr>
        <p:txBody>
          <a:bodyPr>
            <a:normAutofit fontScale="90000"/>
          </a:bodyPr>
          <a:lstStyle/>
          <a:p>
            <a:r>
              <a:rPr lang="en-US" b="1" i="1" dirty="0"/>
              <a:t>That which </a:t>
            </a:r>
            <a:r>
              <a:rPr lang="en-US" b="1" i="1" u="sng" dirty="0">
                <a:solidFill>
                  <a:schemeClr val="accent1"/>
                </a:solidFill>
              </a:rPr>
              <a:t>BENDS</a:t>
            </a:r>
            <a:r>
              <a:rPr lang="en-US" b="1" i="1" dirty="0"/>
              <a:t> does not break easily….</a:t>
            </a:r>
          </a:p>
        </p:txBody>
      </p:sp>
      <p:sp>
        <p:nvSpPr>
          <p:cNvPr id="3" name="Content Placeholder 2">
            <a:extLst>
              <a:ext uri="{FF2B5EF4-FFF2-40B4-BE49-F238E27FC236}">
                <a16:creationId xmlns:a16="http://schemas.microsoft.com/office/drawing/2014/main" id="{29B21425-E9B1-26F6-16D6-89BAC44B7E1E}"/>
              </a:ext>
            </a:extLst>
          </p:cNvPr>
          <p:cNvSpPr>
            <a:spLocks noGrp="1"/>
          </p:cNvSpPr>
          <p:nvPr>
            <p:ph idx="1"/>
          </p:nvPr>
        </p:nvSpPr>
        <p:spPr>
          <a:xfrm>
            <a:off x="848833" y="1825625"/>
            <a:ext cx="10446696" cy="3886686"/>
          </a:xfrm>
        </p:spPr>
        <p:txBody>
          <a:bodyPr>
            <a:normAutofit fontScale="92500" lnSpcReduction="10000"/>
          </a:bodyPr>
          <a:lstStyle/>
          <a:p>
            <a:r>
              <a:rPr lang="en-US" sz="4400" b="1" u="sng" dirty="0">
                <a:solidFill>
                  <a:schemeClr val="accent4"/>
                </a:solidFill>
              </a:rPr>
              <a:t>B</a:t>
            </a:r>
            <a:r>
              <a:rPr lang="en-US" sz="4400" b="1" dirty="0">
                <a:solidFill>
                  <a:schemeClr val="accent4"/>
                </a:solidFill>
              </a:rPr>
              <a:t>uild True Collaboration</a:t>
            </a:r>
          </a:p>
          <a:p>
            <a:r>
              <a:rPr lang="en-US" sz="4400" b="1" u="sng" dirty="0">
                <a:solidFill>
                  <a:schemeClr val="accent2"/>
                </a:solidFill>
              </a:rPr>
              <a:t>E</a:t>
            </a:r>
            <a:r>
              <a:rPr lang="en-US" sz="4400" b="1" dirty="0">
                <a:solidFill>
                  <a:schemeClr val="accent2"/>
                </a:solidFill>
              </a:rPr>
              <a:t>nact Collective Unlearning</a:t>
            </a:r>
          </a:p>
          <a:p>
            <a:r>
              <a:rPr lang="en-US" sz="4400" b="1" u="sng" dirty="0">
                <a:solidFill>
                  <a:schemeClr val="accent3"/>
                </a:solidFill>
              </a:rPr>
              <a:t>N</a:t>
            </a:r>
            <a:r>
              <a:rPr lang="en-US" sz="4400" b="1" dirty="0">
                <a:solidFill>
                  <a:schemeClr val="accent3"/>
                </a:solidFill>
              </a:rPr>
              <a:t>urture Critical Imagining</a:t>
            </a:r>
          </a:p>
          <a:p>
            <a:r>
              <a:rPr lang="en-US" sz="4400" b="1" u="sng" dirty="0">
                <a:solidFill>
                  <a:srgbClr val="0070C0"/>
                </a:solidFill>
              </a:rPr>
              <a:t>D</a:t>
            </a:r>
            <a:r>
              <a:rPr lang="en-US" sz="4400" b="1" dirty="0">
                <a:solidFill>
                  <a:srgbClr val="0070C0"/>
                </a:solidFill>
              </a:rPr>
              <a:t>iscover Purpose Through Justice Work</a:t>
            </a:r>
          </a:p>
        </p:txBody>
      </p:sp>
    </p:spTree>
    <p:extLst>
      <p:ext uri="{BB962C8B-B14F-4D97-AF65-F5344CB8AC3E}">
        <p14:creationId xmlns:p14="http://schemas.microsoft.com/office/powerpoint/2010/main" val="2197143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3DEB9-8054-795B-79B7-B0AB10456ED2}"/>
              </a:ext>
            </a:extLst>
          </p:cNvPr>
          <p:cNvSpPr>
            <a:spLocks noGrp="1"/>
          </p:cNvSpPr>
          <p:nvPr>
            <p:ph type="title"/>
          </p:nvPr>
        </p:nvSpPr>
        <p:spPr/>
        <p:txBody>
          <a:bodyPr/>
          <a:lstStyle/>
          <a:p>
            <a:r>
              <a:rPr lang="en-US" dirty="0"/>
              <a:t>Our True Collaboration</a:t>
            </a:r>
          </a:p>
        </p:txBody>
      </p:sp>
      <p:sp>
        <p:nvSpPr>
          <p:cNvPr id="3" name="Content Placeholder 2">
            <a:extLst>
              <a:ext uri="{FF2B5EF4-FFF2-40B4-BE49-F238E27FC236}">
                <a16:creationId xmlns:a16="http://schemas.microsoft.com/office/drawing/2014/main" id="{DE5CE266-8616-8711-F964-56FBEE85A587}"/>
              </a:ext>
            </a:extLst>
          </p:cNvPr>
          <p:cNvSpPr>
            <a:spLocks noGrp="1"/>
          </p:cNvSpPr>
          <p:nvPr>
            <p:ph sz="half" idx="1"/>
          </p:nvPr>
        </p:nvSpPr>
        <p:spPr/>
        <p:txBody>
          <a:bodyPr/>
          <a:lstStyle/>
          <a:p>
            <a:r>
              <a:rPr lang="en-US" dirty="0"/>
              <a:t>We are doing it too! Our story….</a:t>
            </a:r>
          </a:p>
          <a:p>
            <a:endParaRPr lang="en-US" dirty="0"/>
          </a:p>
        </p:txBody>
      </p:sp>
      <p:graphicFrame>
        <p:nvGraphicFramePr>
          <p:cNvPr id="5" name="Content Placeholder 3">
            <a:extLst>
              <a:ext uri="{FF2B5EF4-FFF2-40B4-BE49-F238E27FC236}">
                <a16:creationId xmlns:a16="http://schemas.microsoft.com/office/drawing/2014/main" id="{AA022007-1708-4EB1-2036-E3AA63EACF47}"/>
              </a:ext>
            </a:extLst>
          </p:cNvPr>
          <p:cNvGraphicFramePr>
            <a:graphicFrameLocks noGrp="1"/>
          </p:cNvGraphicFramePr>
          <p:nvPr>
            <p:ph sz="half" idx="2"/>
            <p:extLst>
              <p:ext uri="{D42A27DB-BD31-4B8C-83A1-F6EECF244321}">
                <p14:modId xmlns:p14="http://schemas.microsoft.com/office/powerpoint/2010/main" val="2741913111"/>
              </p:ext>
            </p:extLst>
          </p:nvPr>
        </p:nvGraphicFramePr>
        <p:xfrm>
          <a:off x="6096000" y="1420010"/>
          <a:ext cx="5446955" cy="4421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484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1F443-1784-D30D-F8BB-7B4621A67375}"/>
              </a:ext>
            </a:extLst>
          </p:cNvPr>
          <p:cNvSpPr>
            <a:spLocks noGrp="1"/>
          </p:cNvSpPr>
          <p:nvPr>
            <p:ph type="title"/>
          </p:nvPr>
        </p:nvSpPr>
        <p:spPr/>
        <p:txBody>
          <a:bodyPr/>
          <a:lstStyle/>
          <a:p>
            <a:r>
              <a:rPr lang="en-US" dirty="0"/>
              <a:t>Collective Unlearning</a:t>
            </a:r>
          </a:p>
        </p:txBody>
      </p:sp>
      <p:sp>
        <p:nvSpPr>
          <p:cNvPr id="3" name="Content Placeholder 2">
            <a:extLst>
              <a:ext uri="{FF2B5EF4-FFF2-40B4-BE49-F238E27FC236}">
                <a16:creationId xmlns:a16="http://schemas.microsoft.com/office/drawing/2014/main" id="{A8701FB6-626F-5955-5B0D-AD7AFB7E67F8}"/>
              </a:ext>
            </a:extLst>
          </p:cNvPr>
          <p:cNvSpPr>
            <a:spLocks noGrp="1"/>
          </p:cNvSpPr>
          <p:nvPr>
            <p:ph sz="half" idx="1"/>
          </p:nvPr>
        </p:nvSpPr>
        <p:spPr/>
        <p:txBody>
          <a:bodyPr/>
          <a:lstStyle/>
          <a:p>
            <a:pPr marL="0" indent="0">
              <a:buNone/>
            </a:pPr>
            <a:endParaRPr lang="en-US" dirty="0"/>
          </a:p>
          <a:p>
            <a:r>
              <a:rPr lang="en-US" dirty="0"/>
              <a:t>This class will call on you to </a:t>
            </a:r>
            <a:r>
              <a:rPr lang="en-US" dirty="0">
                <a:solidFill>
                  <a:schemeClr val="accent1"/>
                </a:solidFill>
              </a:rPr>
              <a:t>question your assumptions </a:t>
            </a:r>
            <a:r>
              <a:rPr lang="en-US" dirty="0"/>
              <a:t>about technology,  computing,  history and white supremacy in and beyond the United States. </a:t>
            </a:r>
          </a:p>
        </p:txBody>
      </p:sp>
      <p:graphicFrame>
        <p:nvGraphicFramePr>
          <p:cNvPr id="5" name="Content Placeholder 3">
            <a:extLst>
              <a:ext uri="{FF2B5EF4-FFF2-40B4-BE49-F238E27FC236}">
                <a16:creationId xmlns:a16="http://schemas.microsoft.com/office/drawing/2014/main" id="{70635895-C869-01CD-C8DD-C27AA3BC9B48}"/>
              </a:ext>
            </a:extLst>
          </p:cNvPr>
          <p:cNvGraphicFramePr>
            <a:graphicFrameLocks noGrp="1"/>
          </p:cNvGraphicFramePr>
          <p:nvPr>
            <p:ph sz="half" idx="2"/>
            <p:extLst>
              <p:ext uri="{D42A27DB-BD31-4B8C-83A1-F6EECF244321}">
                <p14:modId xmlns:p14="http://schemas.microsoft.com/office/powerpoint/2010/main" val="1975828099"/>
              </p:ext>
            </p:extLst>
          </p:nvPr>
        </p:nvGraphicFramePr>
        <p:xfrm>
          <a:off x="6254750" y="1635162"/>
          <a:ext cx="5492601" cy="3824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5789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7081E-6399-CE72-A8D5-9B5B99CC6607}"/>
              </a:ext>
            </a:extLst>
          </p:cNvPr>
          <p:cNvSpPr>
            <a:spLocks noGrp="1"/>
          </p:cNvSpPr>
          <p:nvPr>
            <p:ph type="title"/>
          </p:nvPr>
        </p:nvSpPr>
        <p:spPr/>
        <p:txBody>
          <a:bodyPr/>
          <a:lstStyle/>
          <a:p>
            <a:r>
              <a:rPr lang="en-US" dirty="0"/>
              <a:t>Critical Imagination</a:t>
            </a:r>
          </a:p>
        </p:txBody>
      </p:sp>
      <p:sp>
        <p:nvSpPr>
          <p:cNvPr id="3" name="Content Placeholder 2">
            <a:extLst>
              <a:ext uri="{FF2B5EF4-FFF2-40B4-BE49-F238E27FC236}">
                <a16:creationId xmlns:a16="http://schemas.microsoft.com/office/drawing/2014/main" id="{5F7D6C71-73F8-8FF3-E801-3DEEF0EB7E1A}"/>
              </a:ext>
            </a:extLst>
          </p:cNvPr>
          <p:cNvSpPr>
            <a:spLocks noGrp="1"/>
          </p:cNvSpPr>
          <p:nvPr>
            <p:ph sz="half" idx="1"/>
          </p:nvPr>
        </p:nvSpPr>
        <p:spPr/>
        <p:txBody>
          <a:bodyPr>
            <a:normAutofit lnSpcReduction="10000"/>
          </a:bodyPr>
          <a:lstStyle/>
          <a:p>
            <a:pPr marL="0" indent="0">
              <a:buNone/>
            </a:pPr>
            <a:endParaRPr lang="en-US" dirty="0"/>
          </a:p>
          <a:p>
            <a:r>
              <a:rPr lang="en-US" dirty="0"/>
              <a:t>If you are open to unlearning,  you will be able to tap into your</a:t>
            </a:r>
            <a:r>
              <a:rPr lang="en-US" dirty="0">
                <a:solidFill>
                  <a:schemeClr val="accent1"/>
                </a:solidFill>
              </a:rPr>
              <a:t> critical imaginations</a:t>
            </a:r>
            <a:r>
              <a:rPr lang="en-US" dirty="0"/>
              <a:t>. Working together in true collaboration and being brave enough to question what you know, you will come up with new and powerful ideas that have the power to change the world. </a:t>
            </a:r>
          </a:p>
        </p:txBody>
      </p:sp>
      <p:graphicFrame>
        <p:nvGraphicFramePr>
          <p:cNvPr id="5" name="Content Placeholder 3">
            <a:extLst>
              <a:ext uri="{FF2B5EF4-FFF2-40B4-BE49-F238E27FC236}">
                <a16:creationId xmlns:a16="http://schemas.microsoft.com/office/drawing/2014/main" id="{E5F278B2-71BE-A7F7-69A8-A417134080C5}"/>
              </a:ext>
            </a:extLst>
          </p:cNvPr>
          <p:cNvGraphicFramePr>
            <a:graphicFrameLocks noGrp="1"/>
          </p:cNvGraphicFramePr>
          <p:nvPr>
            <p:ph sz="half" idx="2"/>
            <p:extLst>
              <p:ext uri="{D42A27DB-BD31-4B8C-83A1-F6EECF244321}">
                <p14:modId xmlns:p14="http://schemas.microsoft.com/office/powerpoint/2010/main" val="2128447923"/>
              </p:ext>
            </p:extLst>
          </p:nvPr>
        </p:nvGraphicFramePr>
        <p:xfrm>
          <a:off x="6254750" y="1602889"/>
          <a:ext cx="5535631" cy="3856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710458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{1BF6453A-9DDC-064B-A238-F184DAD107C0}tf10001119</Template>
  <TotalTime>1324</TotalTime>
  <Words>722</Words>
  <Application>Microsoft Macintosh PowerPoint</Application>
  <PresentationFormat>Widescreen</PresentationFormat>
  <Paragraphs>90</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Rockwell</vt:lpstr>
      <vt:lpstr>Gallery</vt:lpstr>
      <vt:lpstr>RAGE/ML-SOC Combined</vt:lpstr>
      <vt:lpstr>ML+Soc pass phrase:</vt:lpstr>
      <vt:lpstr>Before we Get Started…</vt:lpstr>
      <vt:lpstr>PowerPoint Presentation</vt:lpstr>
      <vt:lpstr>MIssion</vt:lpstr>
      <vt:lpstr>That which BENDS does not break easily….</vt:lpstr>
      <vt:lpstr>Our True Collaboration</vt:lpstr>
      <vt:lpstr>Collective Unlearning</vt:lpstr>
      <vt:lpstr>Critical Imagination</vt:lpstr>
      <vt:lpstr>Discover Purpose</vt:lpstr>
      <vt:lpstr>Let’s get started on True Collaboration</vt:lpstr>
      <vt:lpstr>Design Exercise </vt:lpstr>
      <vt:lpstr>What is Chat GPT? A Fun Answer</vt:lpstr>
      <vt:lpstr>PowerPoint Presentation</vt:lpstr>
      <vt:lpstr>What is Chat GPT? A Less fun answer</vt:lpstr>
      <vt:lpstr>PowerPoint Presentation</vt:lpstr>
      <vt:lpstr>What is Chat GPT? A WTF answer</vt:lpstr>
      <vt:lpstr>What is Chat GPT? A Technical Answer</vt:lpstr>
      <vt:lpstr>PowerPoint Presentation</vt:lpstr>
      <vt:lpstr>What is Chat GPT? A $$-making Answer</vt:lpstr>
      <vt:lpstr>Chat GPT Overview: A series of contradictions</vt:lpstr>
      <vt:lpstr>Design Justice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ML/RAGE Combined</dc:title>
  <dc:creator>Microsoft Office User</dc:creator>
  <cp:lastModifiedBy>Atri Rudra</cp:lastModifiedBy>
  <cp:revision>12</cp:revision>
  <dcterms:created xsi:type="dcterms:W3CDTF">2023-01-29T18:53:18Z</dcterms:created>
  <dcterms:modified xsi:type="dcterms:W3CDTF">2023-02-02T00:40:28Z</dcterms:modified>
</cp:coreProperties>
</file>