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0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C5EC-E13F-7433-1DCC-544665B59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85F2E-83DD-7B2B-565B-251F654B8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AF723-6A90-2B72-DBB5-3DAEE41E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25D21-86A3-C073-EE31-7FAB11D1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CE6C-6916-A903-A0F5-69B7FBDA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6FEC-B7BF-EFCB-D596-24ABB18A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48C0E-BB44-A6D3-3E07-4455A3BD6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4358-37DD-041F-6C3B-1403FBBD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2524-B234-73F1-DD71-2FA743B9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29F8-D659-BBED-4FB0-DDA02439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E436A-78F5-E1B8-FEDF-6A9EF16DF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C3972-7D4D-C51A-D9E0-0203CA34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4C430-3514-EBE4-F118-DA8693F9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CFBC-3FAD-6157-A384-D88E76A6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6B6E-2067-0AB2-BC15-C85A8BC9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E34A-AD31-1B25-A50C-6CB6E138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8598-CCB6-864A-AD57-F613C74E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59B70-2149-4373-2EFE-60BC07F6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BF28-4F37-9A2C-7C97-F38A7ADB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54484-475A-1219-69B2-0ECCBFC0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1D21-C682-4E15-F0F1-F9B47778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C7F86-8213-24F8-080B-C766E4D82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12F21-48A5-F8CD-0BDF-5CBE20F3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BEAC9-65DC-1B2E-1E91-A4D59D5B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0DF9D-FDAA-EBD4-B56C-00318A09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0B1D-15D4-4355-33B9-6619E901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2DBF-55BB-370A-FBA2-C13FCBF2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B11F0-6D4F-424C-AB23-4536665D0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081A-D8A7-740C-0C72-FB2AEEE4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4691B-81E3-BAF6-7D13-B4339A77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05316-D55C-08A0-8E7C-41F9DB91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B366-A29D-AD31-BCD0-AEB910BE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E76B-1E2D-BE43-3AE7-3E6F002AE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C56D3-2F76-7293-BEBC-9C30C2D3A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80A42-FD86-EF9F-0EAC-6032E9AF1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ED30F-39A3-364A-A180-385EEA204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670BD-B3B7-016C-10A1-722B8F70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FFF44-8468-A5C4-79E5-4E533B17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D1FDD-5054-9B2C-607E-97CC16BC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B32C-57D5-1C80-3ECA-A8252755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CF8FB-B6BC-009F-EE06-3404F346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20A0C-EAC6-93C1-7E38-51244401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1AB0E-1654-7052-92E1-BDF8AE27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070AF-CE5C-DC4C-229C-C248DD2C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D449F-B0FB-26C6-2265-89BDA34E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4A6AF-BBCA-EE15-FB8C-EA5D4542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CA0C-47FD-3E16-9743-DB35ACF3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3601-2629-EA63-E624-B2D5EC6A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D780C-0651-EFD1-C314-A9C85F437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C4E8-11B8-0E06-01DD-AA4DCDFD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79565-3901-6D47-B6B2-2B2CA221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D86E-39A4-0D9C-D6B6-B456949C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4C3A-45CA-2B3F-6C4B-1381B865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BD75A-4665-06AA-4EAA-A7BA9DBDB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95452-B51D-F931-55F0-F077CFAD4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3661D-A3C0-A1A8-6DB3-A743E4C2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6B8C-C6BF-2C4B-93E4-B9E981A6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01AD-FE56-A5A1-4832-306ACBE2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E5C61-F723-4516-89D2-B7EC265C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26AB7-88AC-7A9C-206B-2213EC14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BDE96-8D87-629D-7EB6-C70C79DB3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A8B8-B317-7C4A-84F4-3F5EDEDB62A1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2FD-8D43-E8DA-3B62-0BA859F70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2362-6D83-2501-FF1A-88D11B33E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5F10-0766-EB4C-8AE1-DB12A4B9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49138-1090-47D6-B3A5-A05CAD68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phrase for today: </a:t>
            </a:r>
            <a:r>
              <a:rPr lang="en-US" b="1" dirty="0">
                <a:solidFill>
                  <a:srgbClr val="FF0000"/>
                </a:solidFill>
              </a:rPr>
              <a:t>Frederick Douglass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50879-5ADA-C97F-B200-E0C6860F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478264" cy="4366926"/>
          </a:xfrm>
          <a:prstGeom prst="rect">
            <a:avLst/>
          </a:prstGeom>
        </p:spPr>
      </p:pic>
      <p:pic>
        <p:nvPicPr>
          <p:cNvPr id="1026" name="Picture 2" descr="Frederick Douglass speech - &quot;What to the Slave is the 4th of July&quot; –  store.ushistory.org">
            <a:extLst>
              <a:ext uri="{FF2B5EF4-FFF2-40B4-BE49-F238E27FC236}">
                <a16:creationId xmlns:a16="http://schemas.microsoft.com/office/drawing/2014/main" id="{4AABEFD1-746C-6841-E965-81233BDE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62" y="1447166"/>
            <a:ext cx="444604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5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777D-C5B2-75B7-A75F-15D698C3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 is the only way to completely dismantle </a:t>
            </a:r>
            <a:r>
              <a:rPr lang="en-US"/>
              <a:t>white supremacy</a:t>
            </a:r>
          </a:p>
        </p:txBody>
      </p:sp>
    </p:spTree>
    <p:extLst>
      <p:ext uri="{BB962C8B-B14F-4D97-AF65-F5344CB8AC3E}">
        <p14:creationId xmlns:p14="http://schemas.microsoft.com/office/powerpoint/2010/main" val="254331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Pass phrase for today: Frederick Douglass</vt:lpstr>
      <vt:lpstr>Abolition is the only way to completely dismantle white supremacy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phrase for today: Frederick Douglass</dc:title>
  <dc:creator>Atri Rudra</dc:creator>
  <cp:lastModifiedBy>Atri Rudra</cp:lastModifiedBy>
  <cp:revision>2</cp:revision>
  <dcterms:created xsi:type="dcterms:W3CDTF">2023-04-19T00:57:51Z</dcterms:created>
  <dcterms:modified xsi:type="dcterms:W3CDTF">2023-04-19T17:57:13Z</dcterms:modified>
</cp:coreProperties>
</file>