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1076" r:id="rId2"/>
    <p:sldId id="1126" r:id="rId3"/>
    <p:sldId id="1122" r:id="rId4"/>
    <p:sldId id="1124" r:id="rId5"/>
    <p:sldId id="11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6"/>
  </p:normalViewPr>
  <p:slideViewPr>
    <p:cSldViewPr snapToGrid="0">
      <p:cViewPr varScale="1">
        <p:scale>
          <a:sx n="105" d="100"/>
          <a:sy n="105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7B118-4B0A-AE44-812E-B41B39FCA445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BD181-F574-7E4A-AC7F-DF7C05F8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41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335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1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35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26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19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9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32794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45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0" y="6473820"/>
            <a:ext cx="12192000" cy="38418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  <a:defRPr sz="4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dt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ft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sldNum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874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8F99C-5206-82D5-68D6-F3BB848AC3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/>
                <a:cs typeface="Poppins Medium"/>
                <a:sym typeface="Poppins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/>
              <a:cs typeface="Poppins Medium"/>
              <a:sym typeface="Poppins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2F25A-C646-26C5-BA7E-4E09146523B2}"/>
              </a:ext>
            </a:extLst>
          </p:cNvPr>
          <p:cNvSpPr txBox="1"/>
          <p:nvPr/>
        </p:nvSpPr>
        <p:spPr>
          <a:xfrm>
            <a:off x="421240" y="1770092"/>
            <a:ext cx="120104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White Supremacy and the Sociotechnical System of Child Welfare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86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F5FED-7345-032F-1F6E-0585045906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5D94D-F7DC-3DCB-77C5-5BB1CF141FDA}"/>
              </a:ext>
            </a:extLst>
          </p:cNvPr>
          <p:cNvSpPr txBox="1"/>
          <p:nvPr/>
        </p:nvSpPr>
        <p:spPr>
          <a:xfrm>
            <a:off x="3044576" y="1664683"/>
            <a:ext cx="61028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I have no questions on deadlines</a:t>
            </a:r>
          </a:p>
        </p:txBody>
      </p:sp>
    </p:spTree>
    <p:extLst>
      <p:ext uri="{BB962C8B-B14F-4D97-AF65-F5344CB8AC3E}">
        <p14:creationId xmlns:p14="http://schemas.microsoft.com/office/powerpoint/2010/main" val="266984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835AE-CBAE-B136-C763-920531A63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0F370-FEEE-DADE-D5D3-20A8B95A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309" y="217704"/>
            <a:ext cx="6289382" cy="62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4AC66-88E8-67FC-FEFF-B12736555E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62639-1B87-CA40-F406-8A2A64EA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07" y="53823"/>
            <a:ext cx="9173966" cy="5420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FE54AF-2D8B-E4FC-39A7-663D1C889AD6}"/>
              </a:ext>
            </a:extLst>
          </p:cNvPr>
          <p:cNvSpPr txBox="1"/>
          <p:nvPr/>
        </p:nvSpPr>
        <p:spPr>
          <a:xfrm>
            <a:off x="109528" y="5284611"/>
            <a:ext cx="1047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 and Sunday</a:t>
            </a:r>
          </a:p>
        </p:txBody>
      </p:sp>
    </p:spTree>
    <p:extLst>
      <p:ext uri="{BB962C8B-B14F-4D97-AF65-F5344CB8AC3E}">
        <p14:creationId xmlns:p14="http://schemas.microsoft.com/office/powerpoint/2010/main" val="417540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D6F4D-18CF-5043-3B21-473864BF3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781C7-4C1A-3EBF-6BB0-42E30841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2" y="328357"/>
            <a:ext cx="11225930" cy="2753890"/>
          </a:xfrm>
          <a:prstGeom prst="rect">
            <a:avLst/>
          </a:prstGeom>
        </p:spPr>
      </p:pic>
      <p:pic>
        <p:nvPicPr>
          <p:cNvPr id="1030" name="Picture 6" descr="Horses | The Ol Razzle Dazzle | Know Your Meme">
            <a:extLst>
              <a:ext uri="{FF2B5EF4-FFF2-40B4-BE49-F238E27FC236}">
                <a16:creationId xmlns:a16="http://schemas.microsoft.com/office/drawing/2014/main" id="{61BB6D24-B533-D72B-0699-E3B27261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21" y="2342506"/>
            <a:ext cx="4039750" cy="39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C1236-8A7D-FFEB-DC60-B16A61DF88A1}"/>
              </a:ext>
            </a:extLst>
          </p:cNvPr>
          <p:cNvSpPr txBox="1"/>
          <p:nvPr/>
        </p:nvSpPr>
        <p:spPr>
          <a:xfrm>
            <a:off x="1383524" y="3725040"/>
            <a:ext cx="5500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23484464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5841</TotalTime>
  <Words>25</Words>
  <Application>Microsoft Macintosh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Helvetica Neue</vt:lpstr>
      <vt:lpstr>Noto Sans Symbols</vt:lpstr>
      <vt:lpstr>Poppins 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 phrase for today: James Baldwin</dc:title>
  <dc:creator>Atri Rudra</dc:creator>
  <cp:lastModifiedBy>Atri Rudra</cp:lastModifiedBy>
  <cp:revision>11</cp:revision>
  <dcterms:created xsi:type="dcterms:W3CDTF">2023-04-25T23:37:57Z</dcterms:created>
  <dcterms:modified xsi:type="dcterms:W3CDTF">2023-05-03T16:22:06Z</dcterms:modified>
</cp:coreProperties>
</file>