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74" r:id="rId2"/>
    <p:sldId id="256" r:id="rId3"/>
    <p:sldId id="1020" r:id="rId4"/>
    <p:sldId id="1027" r:id="rId5"/>
    <p:sldId id="1028" r:id="rId6"/>
    <p:sldId id="1029" r:id="rId7"/>
    <p:sldId id="102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AE2F3"/>
    <a:srgbClr val="4372C4"/>
    <a:srgbClr val="DB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91"/>
    <p:restoredTop sz="96405"/>
  </p:normalViewPr>
  <p:slideViewPr>
    <p:cSldViewPr snapToGrid="0" snapToObjects="1">
      <p:cViewPr varScale="1">
        <p:scale>
          <a:sx n="105" d="100"/>
          <a:sy n="105"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FAF05-6EE8-9543-9735-E271BA0B9BD5}" type="datetimeFigureOut">
              <a:rPr lang="en-US" smtClean="0"/>
              <a:t>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95FF8-B552-1648-8997-4A8F1EE4FB89}" type="slidenum">
              <a:rPr lang="en-US" smtClean="0"/>
              <a:t>‹#›</a:t>
            </a:fld>
            <a:endParaRPr lang="en-US"/>
          </a:p>
        </p:txBody>
      </p:sp>
    </p:spTree>
    <p:extLst>
      <p:ext uri="{BB962C8B-B14F-4D97-AF65-F5344CB8AC3E}">
        <p14:creationId xmlns:p14="http://schemas.microsoft.com/office/powerpoint/2010/main" val="169272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tell my students that one of the worst things you can do is to start your talk with an apology, but that is precisely what I’m going to do today.</a:t>
            </a:r>
          </a:p>
          <a:p>
            <a:endParaRPr lang="en-US" dirty="0"/>
          </a:p>
          <a:p>
            <a:r>
              <a:rPr lang="en-US" dirty="0"/>
              <a:t>Covid has been slowly trickling through my family for the last two weeks or so, so there are some threads in this talk that are not as cleanly tied together as I would have hoped. However, the ideas here are ones that I have thought quite a bit about over the past few years, so hopefully you find something in the next 15 minutes that piques your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25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6946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2/12/23</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429290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2/12/23</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9379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D3EC76-69CB-0444-B8DB-1C2B311467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pic>
        <p:nvPicPr>
          <p:cNvPr id="11" name="Picture 10">
            <a:extLst>
              <a:ext uri="{FF2B5EF4-FFF2-40B4-BE49-F238E27FC236}">
                <a16:creationId xmlns:a16="http://schemas.microsoft.com/office/drawing/2014/main" id="{96431D1E-F446-954D-B08B-83027413A7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43" y="6356999"/>
            <a:ext cx="2291194" cy="493065"/>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Slide Number Placeholder 5">
            <a:extLst>
              <a:ext uri="{FF2B5EF4-FFF2-40B4-BE49-F238E27FC236}">
                <a16:creationId xmlns:a16="http://schemas.microsoft.com/office/drawing/2014/main" id="{1AA2BCF6-BD28-5C42-B0A9-DB69C372EAA1}"/>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23855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2/12/23</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3837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2/12/23</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0469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2/12/23</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13024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2/12/23</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6539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84361-61DC-E143-AB51-15BE67B9D5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7" name="Slide Number Placeholder 5">
            <a:extLst>
              <a:ext uri="{FF2B5EF4-FFF2-40B4-BE49-F238E27FC236}">
                <a16:creationId xmlns:a16="http://schemas.microsoft.com/office/drawing/2014/main" id="{F56C3617-7DB9-884B-BFDA-BEDEFCD4CCE8}"/>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
        <p:nvSpPr>
          <p:cNvPr id="8" name="Rectangle 7">
            <a:extLst>
              <a:ext uri="{FF2B5EF4-FFF2-40B4-BE49-F238E27FC236}">
                <a16:creationId xmlns:a16="http://schemas.microsoft.com/office/drawing/2014/main" id="{7D84DD06-51EA-4F41-AE88-9A4601A7015E}"/>
              </a:ext>
            </a:extLst>
          </p:cNvPr>
          <p:cNvSpPr/>
          <p:nvPr userDrawn="1"/>
        </p:nvSpPr>
        <p:spPr>
          <a:xfrm>
            <a:off x="0" y="515815"/>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91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2/12/23</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9877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2/12/23</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3227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88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A4E588-79D6-4646-8CF2-249143A9E091}"/>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4F4ECB3-2C40-9A4E-92CF-42D08E8411D1}"/>
              </a:ext>
            </a:extLst>
          </p:cNvPr>
          <p:cNvSpPr txBox="1"/>
          <p:nvPr/>
        </p:nvSpPr>
        <p:spPr>
          <a:xfrm>
            <a:off x="392718" y="1274118"/>
            <a:ext cx="5799419" cy="769441"/>
          </a:xfrm>
          <a:prstGeom prst="rect">
            <a:avLst/>
          </a:prstGeom>
          <a:noFill/>
        </p:spPr>
        <p:txBody>
          <a:bodyPr wrap="square" rtlCol="0">
            <a:spAutoFit/>
          </a:bodyPr>
          <a:lstStyle/>
          <a:p>
            <a:pPr lvl="0">
              <a:defRPr/>
            </a:pPr>
            <a:r>
              <a:rPr lang="en-US" sz="4400" b="1" dirty="0">
                <a:solidFill>
                  <a:srgbClr val="4472C4"/>
                </a:solidFill>
                <a:latin typeface="Century Gothic" panose="020B0502020202020204" pitchFamily="34" charset="0"/>
              </a:rPr>
              <a:t>Discussion 2</a:t>
            </a:r>
            <a:endParaRPr kumimoji="0" lang="en-US" sz="66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4462F6CE-24ED-824E-821F-54E176EF88F3}"/>
              </a:ext>
            </a:extLst>
          </p:cNvPr>
          <p:cNvSpPr txBox="1"/>
          <p:nvPr/>
        </p:nvSpPr>
        <p:spPr>
          <a:xfrm>
            <a:off x="392718" y="4064194"/>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253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18632-2A85-F40D-CFB1-DCEE86CF8E1A}"/>
              </a:ext>
            </a:extLst>
          </p:cNvPr>
          <p:cNvSpPr>
            <a:spLocks noGrp="1"/>
          </p:cNvSpPr>
          <p:nvPr>
            <p:ph type="title"/>
          </p:nvPr>
        </p:nvSpPr>
        <p:spPr/>
        <p:txBody>
          <a:bodyPr>
            <a:normAutofit/>
          </a:bodyPr>
          <a:lstStyle/>
          <a:p>
            <a:r>
              <a:rPr lang="en-US" dirty="0"/>
              <a:t>Pass phrase: </a:t>
            </a:r>
            <a:r>
              <a:rPr lang="en-US" b="1" dirty="0">
                <a:solidFill>
                  <a:srgbClr val="FF0000"/>
                </a:solidFill>
              </a:rPr>
              <a:t>Karen Levy</a:t>
            </a:r>
          </a:p>
        </p:txBody>
      </p:sp>
      <p:sp>
        <p:nvSpPr>
          <p:cNvPr id="2" name="TextBox 1">
            <a:extLst>
              <a:ext uri="{FF2B5EF4-FFF2-40B4-BE49-F238E27FC236}">
                <a16:creationId xmlns:a16="http://schemas.microsoft.com/office/drawing/2014/main" id="{6D5C2733-CB3C-A1CE-2A0B-EC76AF10C354}"/>
              </a:ext>
            </a:extLst>
          </p:cNvPr>
          <p:cNvSpPr txBox="1"/>
          <p:nvPr/>
        </p:nvSpPr>
        <p:spPr>
          <a:xfrm>
            <a:off x="7068620" y="1428108"/>
            <a:ext cx="3604256" cy="369332"/>
          </a:xfrm>
          <a:prstGeom prst="rect">
            <a:avLst/>
          </a:prstGeom>
          <a:noFill/>
        </p:spPr>
        <p:txBody>
          <a:bodyPr wrap="none" rtlCol="0">
            <a:spAutoFit/>
          </a:bodyPr>
          <a:lstStyle/>
          <a:p>
            <a:r>
              <a:rPr lang="en-US" b="1" dirty="0">
                <a:solidFill>
                  <a:srgbClr val="7030A0"/>
                </a:solidFill>
              </a:rPr>
              <a:t>https://</a:t>
            </a:r>
            <a:r>
              <a:rPr lang="en-US" b="1" dirty="0" err="1">
                <a:solidFill>
                  <a:srgbClr val="7030A0"/>
                </a:solidFill>
              </a:rPr>
              <a:t>autograder.cse.buffalo.edu</a:t>
            </a:r>
            <a:r>
              <a:rPr lang="en-US" b="1" dirty="0">
                <a:solidFill>
                  <a:srgbClr val="7030A0"/>
                </a:solidFill>
              </a:rPr>
              <a:t>/</a:t>
            </a:r>
          </a:p>
        </p:txBody>
      </p:sp>
      <p:pic>
        <p:nvPicPr>
          <p:cNvPr id="1026" name="Picture 2">
            <a:extLst>
              <a:ext uri="{FF2B5EF4-FFF2-40B4-BE49-F238E27FC236}">
                <a16:creationId xmlns:a16="http://schemas.microsoft.com/office/drawing/2014/main" id="{CD52B6DA-3229-C654-38A7-EF7521EF2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892" y="2013324"/>
            <a:ext cx="254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4F457D7-9E37-3209-6EEB-2E1635A4A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862" y="2403468"/>
            <a:ext cx="2501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2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a:bodyPr>
          <a:lstStyle/>
          <a:p>
            <a:r>
              <a:rPr lang="en-US" dirty="0"/>
              <a:t>Kenny’s summary</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What is(</a:t>
            </a:r>
            <a:r>
              <a:rPr lang="en-US" sz="4400" dirty="0" err="1"/>
              <a:t>n’t</a:t>
            </a:r>
            <a:r>
              <a:rPr lang="en-US" sz="4400" dirty="0"/>
              <a:t>) “social structure”?</a:t>
            </a:r>
          </a:p>
          <a:p>
            <a:r>
              <a:rPr lang="en-US" sz="4400" dirty="0"/>
              <a:t>Structure vs/and</a:t>
            </a:r>
          </a:p>
          <a:p>
            <a:pPr lvl="1"/>
            <a:r>
              <a:rPr lang="en-US" sz="4000" dirty="0"/>
              <a:t>Power</a:t>
            </a:r>
          </a:p>
          <a:p>
            <a:pPr lvl="1"/>
            <a:r>
              <a:rPr lang="en-US" sz="4000" dirty="0"/>
              <a:t>Agency</a:t>
            </a:r>
          </a:p>
          <a:p>
            <a:pPr lvl="1"/>
            <a:r>
              <a:rPr lang="en-US" sz="4000" dirty="0"/>
              <a:t>Beliefs</a:t>
            </a:r>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3</a:t>
            </a:fld>
            <a:endParaRPr lang="en-US"/>
          </a:p>
        </p:txBody>
      </p:sp>
    </p:spTree>
    <p:extLst>
      <p:ext uri="{BB962C8B-B14F-4D97-AF65-F5344CB8AC3E}">
        <p14:creationId xmlns:p14="http://schemas.microsoft.com/office/powerpoint/2010/main" val="18533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a:bodyPr>
          <a:lstStyle/>
          <a:p>
            <a:r>
              <a:rPr lang="en-US" dirty="0"/>
              <a:t>Round </a:t>
            </a:r>
            <a:r>
              <a:rPr lang="en-US"/>
              <a:t>1 – Science?</a:t>
            </a:r>
            <a:endParaRPr lang="en-US" dirty="0"/>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What is the role of science in tackling big societal problems?</a:t>
            </a:r>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4</a:t>
            </a:fld>
            <a:endParaRPr lang="en-US"/>
          </a:p>
        </p:txBody>
      </p:sp>
    </p:spTree>
    <p:extLst>
      <p:ext uri="{BB962C8B-B14F-4D97-AF65-F5344CB8AC3E}">
        <p14:creationId xmlns:p14="http://schemas.microsoft.com/office/powerpoint/2010/main" val="418734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5B27-6548-E798-5E9F-FA66CCFBF9D3}"/>
              </a:ext>
            </a:extLst>
          </p:cNvPr>
          <p:cNvSpPr>
            <a:spLocks noGrp="1"/>
          </p:cNvSpPr>
          <p:nvPr>
            <p:ph type="title"/>
          </p:nvPr>
        </p:nvSpPr>
        <p:spPr/>
        <p:txBody>
          <a:bodyPr>
            <a:normAutofit/>
          </a:bodyPr>
          <a:lstStyle/>
          <a:p>
            <a:r>
              <a:rPr lang="en-US" dirty="0"/>
              <a:t>Round 2 – Why?</a:t>
            </a:r>
          </a:p>
        </p:txBody>
      </p:sp>
      <p:sp>
        <p:nvSpPr>
          <p:cNvPr id="3" name="Content Placeholder 2">
            <a:extLst>
              <a:ext uri="{FF2B5EF4-FFF2-40B4-BE49-F238E27FC236}">
                <a16:creationId xmlns:a16="http://schemas.microsoft.com/office/drawing/2014/main" id="{715AFEA6-9EA1-F252-C29E-E7F545C59398}"/>
              </a:ext>
            </a:extLst>
          </p:cNvPr>
          <p:cNvSpPr>
            <a:spLocks noGrp="1"/>
          </p:cNvSpPr>
          <p:nvPr>
            <p:ph idx="1"/>
          </p:nvPr>
        </p:nvSpPr>
        <p:spPr/>
        <p:txBody>
          <a:bodyPr>
            <a:normAutofit fontScale="92500" lnSpcReduction="20000"/>
          </a:bodyPr>
          <a:lstStyle/>
          <a:p>
            <a:r>
              <a:rPr lang="en-US" sz="4000" dirty="0"/>
              <a:t>Why White supremacy?</a:t>
            </a:r>
          </a:p>
          <a:p>
            <a:pPr lvl="1"/>
            <a:r>
              <a:rPr lang="en-US" sz="3600" dirty="0"/>
              <a:t>Is white supremacy for stupid people? Mentally ill people?</a:t>
            </a:r>
          </a:p>
          <a:p>
            <a:r>
              <a:rPr lang="en-US" sz="4000" dirty="0"/>
              <a:t>Why racism?</a:t>
            </a:r>
          </a:p>
          <a:p>
            <a:pPr lvl="1"/>
            <a:r>
              <a:rPr lang="en-US" sz="3600" dirty="0"/>
              <a:t>Would racism have existed without de </a:t>
            </a:r>
            <a:r>
              <a:rPr lang="en-US" sz="3600" dirty="0" err="1"/>
              <a:t>Zurara</a:t>
            </a:r>
            <a:r>
              <a:rPr lang="en-US" sz="3600" dirty="0"/>
              <a:t>?</a:t>
            </a:r>
          </a:p>
          <a:p>
            <a:pPr lvl="1"/>
            <a:r>
              <a:rPr lang="en-US" sz="3600" dirty="0"/>
              <a:t>Could we have had slavery without racism?</a:t>
            </a:r>
          </a:p>
          <a:p>
            <a:pPr lvl="1"/>
            <a:r>
              <a:rPr lang="en-US" sz="3600" dirty="0"/>
              <a:t>A lot of people asked why race exists. Why does it?</a:t>
            </a:r>
          </a:p>
          <a:p>
            <a:pPr lvl="1"/>
            <a:r>
              <a:rPr lang="en-US" sz="3600" dirty="0"/>
              <a:t>It's been a long time. Why do we still have racism?</a:t>
            </a:r>
          </a:p>
          <a:p>
            <a:pPr lvl="1"/>
            <a:endParaRPr lang="en-US" sz="3600" dirty="0"/>
          </a:p>
          <a:p>
            <a:endParaRPr lang="en-US" sz="4000" dirty="0"/>
          </a:p>
          <a:p>
            <a:endParaRPr lang="en-US" sz="4000" dirty="0"/>
          </a:p>
          <a:p>
            <a:endParaRPr lang="en-US" sz="4000" dirty="0"/>
          </a:p>
          <a:p>
            <a:endParaRPr lang="en-US" sz="4000" dirty="0"/>
          </a:p>
        </p:txBody>
      </p:sp>
      <p:sp>
        <p:nvSpPr>
          <p:cNvPr id="4" name="Slide Number Placeholder 3">
            <a:extLst>
              <a:ext uri="{FF2B5EF4-FFF2-40B4-BE49-F238E27FC236}">
                <a16:creationId xmlns:a16="http://schemas.microsoft.com/office/drawing/2014/main" id="{88AF0465-3209-7ED1-1BFA-106530A6C14C}"/>
              </a:ext>
            </a:extLst>
          </p:cNvPr>
          <p:cNvSpPr>
            <a:spLocks noGrp="1"/>
          </p:cNvSpPr>
          <p:nvPr>
            <p:ph type="sldNum" sz="quarter" idx="12"/>
          </p:nvPr>
        </p:nvSpPr>
        <p:spPr/>
        <p:txBody>
          <a:bodyPr/>
          <a:lstStyle/>
          <a:p>
            <a:fld id="{6088BDBC-A55A-0D4E-9238-49D16FB07DCD}" type="slidenum">
              <a:rPr lang="en-US" smtClean="0"/>
              <a:pPr/>
              <a:t>5</a:t>
            </a:fld>
            <a:endParaRPr lang="en-US"/>
          </a:p>
        </p:txBody>
      </p:sp>
    </p:spTree>
    <p:extLst>
      <p:ext uri="{BB962C8B-B14F-4D97-AF65-F5344CB8AC3E}">
        <p14:creationId xmlns:p14="http://schemas.microsoft.com/office/powerpoint/2010/main" val="188518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BF46-2080-692D-75A7-7E7DB7C49C09}"/>
              </a:ext>
            </a:extLst>
          </p:cNvPr>
          <p:cNvSpPr>
            <a:spLocks noGrp="1"/>
          </p:cNvSpPr>
          <p:nvPr>
            <p:ph type="title"/>
          </p:nvPr>
        </p:nvSpPr>
        <p:spPr>
          <a:xfrm>
            <a:off x="375050" y="193654"/>
            <a:ext cx="11623650" cy="863600"/>
          </a:xfrm>
        </p:spPr>
        <p:txBody>
          <a:bodyPr>
            <a:normAutofit fontScale="90000"/>
          </a:bodyPr>
          <a:lstStyle/>
          <a:p>
            <a:r>
              <a:rPr lang="en-US" dirty="0"/>
              <a:t>Round 3 – Does all discrimination look the same? </a:t>
            </a:r>
          </a:p>
        </p:txBody>
      </p:sp>
      <p:sp>
        <p:nvSpPr>
          <p:cNvPr id="3" name="Content Placeholder 2">
            <a:extLst>
              <a:ext uri="{FF2B5EF4-FFF2-40B4-BE49-F238E27FC236}">
                <a16:creationId xmlns:a16="http://schemas.microsoft.com/office/drawing/2014/main" id="{5CC1E8DF-F24A-7BDD-5B2E-0407D8819D52}"/>
              </a:ext>
            </a:extLst>
          </p:cNvPr>
          <p:cNvSpPr>
            <a:spLocks noGrp="1"/>
          </p:cNvSpPr>
          <p:nvPr>
            <p:ph idx="1"/>
          </p:nvPr>
        </p:nvSpPr>
        <p:spPr/>
        <p:txBody>
          <a:bodyPr>
            <a:normAutofit/>
          </a:bodyPr>
          <a:lstStyle/>
          <a:p>
            <a:r>
              <a:rPr lang="en-US" sz="3600" dirty="0"/>
              <a:t>Is a caste system a racial system? Why or why not?</a:t>
            </a:r>
          </a:p>
          <a:p>
            <a:r>
              <a:rPr lang="en-US" sz="3600" dirty="0"/>
              <a:t>What can we discriminate on? What should we?</a:t>
            </a:r>
          </a:p>
          <a:p>
            <a:endParaRPr lang="en-US" sz="3600" dirty="0"/>
          </a:p>
        </p:txBody>
      </p:sp>
      <p:sp>
        <p:nvSpPr>
          <p:cNvPr id="4" name="Slide Number Placeholder 3">
            <a:extLst>
              <a:ext uri="{FF2B5EF4-FFF2-40B4-BE49-F238E27FC236}">
                <a16:creationId xmlns:a16="http://schemas.microsoft.com/office/drawing/2014/main" id="{16C6F8C4-54E9-A413-A011-59F8463C6A87}"/>
              </a:ext>
            </a:extLst>
          </p:cNvPr>
          <p:cNvSpPr>
            <a:spLocks noGrp="1"/>
          </p:cNvSpPr>
          <p:nvPr>
            <p:ph type="sldNum" sz="quarter" idx="12"/>
          </p:nvPr>
        </p:nvSpPr>
        <p:spPr/>
        <p:txBody>
          <a:bodyPr/>
          <a:lstStyle/>
          <a:p>
            <a:fld id="{6088BDBC-A55A-0D4E-9238-49D16FB07DCD}" type="slidenum">
              <a:rPr lang="en-US" smtClean="0"/>
              <a:pPr/>
              <a:t>6</a:t>
            </a:fld>
            <a:endParaRPr lang="en-US"/>
          </a:p>
        </p:txBody>
      </p:sp>
    </p:spTree>
    <p:extLst>
      <p:ext uri="{BB962C8B-B14F-4D97-AF65-F5344CB8AC3E}">
        <p14:creationId xmlns:p14="http://schemas.microsoft.com/office/powerpoint/2010/main" val="219028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a:bodyPr>
          <a:lstStyle/>
          <a:p>
            <a:r>
              <a:rPr lang="en-US" dirty="0"/>
              <a:t>All prompts considered</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fontScale="55000" lnSpcReduction="20000"/>
          </a:bodyPr>
          <a:lstStyle/>
          <a:p>
            <a:r>
              <a:rPr lang="en-US" sz="4400" dirty="0"/>
              <a:t>What can we discriminate on? What should we?</a:t>
            </a:r>
          </a:p>
          <a:p>
            <a:r>
              <a:rPr lang="en-US" sz="4400" dirty="0"/>
              <a:t>Is white supremacy for stupid people? Mentally ill people?</a:t>
            </a:r>
          </a:p>
          <a:p>
            <a:r>
              <a:rPr lang="en-US" sz="4400" dirty="0"/>
              <a:t>Would racism have existed without de </a:t>
            </a:r>
            <a:r>
              <a:rPr lang="en-US" sz="4400" dirty="0" err="1"/>
              <a:t>Zurara</a:t>
            </a:r>
            <a:r>
              <a:rPr lang="en-US" sz="4400" dirty="0"/>
              <a:t>?</a:t>
            </a:r>
          </a:p>
          <a:p>
            <a:r>
              <a:rPr lang="en-US" sz="4400" dirty="0"/>
              <a:t>Did Greeks not differentiate on looks?</a:t>
            </a:r>
          </a:p>
          <a:p>
            <a:r>
              <a:rPr lang="en-US" sz="4400" dirty="0"/>
              <a:t>A lot of people asked why race exists. Why does it?</a:t>
            </a:r>
          </a:p>
          <a:p>
            <a:r>
              <a:rPr lang="en-US" sz="4400" dirty="0"/>
              <a:t>It's been a long time. Why do we still have racism?</a:t>
            </a:r>
          </a:p>
          <a:p>
            <a:r>
              <a:rPr lang="en-US" sz="4400" dirty="0"/>
              <a:t>Were </a:t>
            </a:r>
            <a:r>
              <a:rPr lang="en-US" sz="4400" dirty="0" err="1"/>
              <a:t>Thind's</a:t>
            </a:r>
            <a:r>
              <a:rPr lang="en-US" sz="4400" dirty="0"/>
              <a:t> actions justifiable?</a:t>
            </a:r>
          </a:p>
          <a:p>
            <a:r>
              <a:rPr lang="en-US" sz="4400" dirty="0"/>
              <a:t>What do we think about "cancel culture"?</a:t>
            </a:r>
          </a:p>
          <a:p>
            <a:r>
              <a:rPr lang="en-US" sz="4400" dirty="0"/>
              <a:t>Science is used in whatever way is convenient</a:t>
            </a:r>
          </a:p>
          <a:p>
            <a:r>
              <a:rPr lang="en-US" sz="4400" dirty="0"/>
              <a:t>Could we have had slavery without racism?</a:t>
            </a:r>
          </a:p>
          <a:p>
            <a:r>
              <a:rPr lang="en-US" sz="4400" dirty="0"/>
              <a:t>Is a caste system a racial system?</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7</a:t>
            </a:fld>
            <a:endParaRPr lang="en-US"/>
          </a:p>
        </p:txBody>
      </p:sp>
    </p:spTree>
    <p:extLst>
      <p:ext uri="{BB962C8B-B14F-4D97-AF65-F5344CB8AC3E}">
        <p14:creationId xmlns:p14="http://schemas.microsoft.com/office/powerpoint/2010/main" val="17683815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b_pres" id="{40A81E82-30C6-5B44-90ED-89E37171CDFA}" vid="{0A44E2B1-83CE-BE4C-9993-1082FC269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45129</TotalTime>
  <Words>372</Words>
  <Application>Microsoft Macintosh PowerPoint</Application>
  <PresentationFormat>Widescreen</PresentationFormat>
  <Paragraphs>49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Futura Medium</vt:lpstr>
      <vt:lpstr>Menlo</vt:lpstr>
      <vt:lpstr>Wingdings</vt:lpstr>
      <vt:lpstr>2_Office Theme</vt:lpstr>
      <vt:lpstr>PowerPoint Presentation</vt:lpstr>
      <vt:lpstr>Pass phrase: Karen Levy</vt:lpstr>
      <vt:lpstr>Kenny’s summary</vt:lpstr>
      <vt:lpstr>Round 1 – Science?</vt:lpstr>
      <vt:lpstr>Round 2 – Why?</vt:lpstr>
      <vt:lpstr>Round 3 – Does all discrimination look the same? </vt:lpstr>
      <vt:lpstr>All prompts considered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sample of their result</dc:title>
  <dc:creator>Microsoft Office User</dc:creator>
  <cp:lastModifiedBy>Microsoft Office User</cp:lastModifiedBy>
  <cp:revision>93</cp:revision>
  <dcterms:created xsi:type="dcterms:W3CDTF">2021-02-08T13:25:31Z</dcterms:created>
  <dcterms:modified xsi:type="dcterms:W3CDTF">2023-02-13T14:58:14Z</dcterms:modified>
</cp:coreProperties>
</file>